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51.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56.xml"/>
  <Override ContentType="application/vnd.openxmlformats-officedocument.presentationml.notesSlide+xml" PartName="/ppt/notesSlides/notesSlide30.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54.xml"/>
  <Override ContentType="application/vnd.openxmlformats-officedocument.presentationml.notesSlide+xml" PartName="/ppt/notesSlides/notesSlide45.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55.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8.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5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53.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33.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34.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30.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35.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32.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5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16.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54.xml"/>
  <Override ContentType="application/vnd.openxmlformats-officedocument.presentationml.slide+xml" PartName="/ppt/slides/slide3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6.xml"/>
  <Override ContentType="application/vnd.openxmlformats-officedocument.presentationml.slide+xml" PartName="/ppt/slides/slide53.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6.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8.xml"/>
  <Override ContentType="application/vnd.openxmlformats-officedocument.presentationml.slide+xml" PartName="/ppt/slides/slide55.xml"/>
  <Override ContentType="application/vnd.openxmlformats-officedocument.presentationml.slide+xml" PartName="/ppt/slides/slide29.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83" r:id="rId4"/>
    <p:sldMasterId id="2147483684"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 id="300" r:id="rId51"/>
    <p:sldId id="301" r:id="rId52"/>
    <p:sldId id="302" r:id="rId53"/>
    <p:sldId id="303" r:id="rId54"/>
    <p:sldId id="304" r:id="rId55"/>
    <p:sldId id="305" r:id="rId56"/>
    <p:sldId id="306" r:id="rId57"/>
    <p:sldId id="307" r:id="rId58"/>
    <p:sldId id="308" r:id="rId59"/>
    <p:sldId id="309" r:id="rId60"/>
    <p:sldId id="310" r:id="rId61"/>
    <p:sldId id="311" r:id="rId62"/>
  </p:sldIdLst>
  <p:sldSz cy="5143500" cx="9144000"/>
  <p:notesSz cx="6858000" cy="9144000"/>
  <p:embeddedFontLst>
    <p:embeddedFont>
      <p:font typeface="Anek Devanagari"/>
      <p:regular r:id="rId63"/>
      <p:bold r:id="rId64"/>
    </p:embeddedFont>
    <p:embeddedFont>
      <p:font typeface="Proxima Nova"/>
      <p:regular r:id="rId65"/>
      <p:bold r:id="rId66"/>
      <p:italic r:id="rId67"/>
      <p:boldItalic r:id="rId68"/>
    </p:embeddedFont>
    <p:embeddedFont>
      <p:font typeface="Roboto Medium"/>
      <p:regular r:id="rId69"/>
      <p:bold r:id="rId70"/>
      <p:italic r:id="rId71"/>
      <p:boldItalic r:id="rId72"/>
    </p:embeddedFont>
    <p:embeddedFont>
      <p:font typeface="Amatic SC"/>
      <p:regular r:id="rId73"/>
      <p:bold r:id="rId74"/>
    </p:embeddedFont>
    <p:embeddedFont>
      <p:font typeface="Anaheim"/>
      <p:regular r:id="rId75"/>
    </p:embeddedFont>
    <p:embeddedFont>
      <p:font typeface="Bebas Neue"/>
      <p:regular r:id="rId76"/>
    </p:embeddedFont>
    <p:embeddedFont>
      <p:font typeface="Urbanist"/>
      <p:regular r:id="rId77"/>
      <p:bold r:id="rId78"/>
      <p:italic r:id="rId79"/>
      <p:boldItalic r:id="rId80"/>
    </p:embeddedFont>
    <p:embeddedFont>
      <p:font typeface="Libre Baskerville"/>
      <p:regular r:id="rId81"/>
      <p:bold r:id="rId82"/>
      <p:italic r:id="rId83"/>
    </p:embeddedFont>
    <p:embeddedFont>
      <p:font typeface="PT Sans"/>
      <p:regular r:id="rId84"/>
      <p:bold r:id="rId85"/>
      <p:italic r:id="rId86"/>
      <p:boldItalic r:id="rId87"/>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5B13E9D5-46CF-4E19-BE94-289926B403FD}">
  <a:tblStyle styleId="{5B13E9D5-46CF-4E19-BE94-289926B403FD}"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 styleId="{5525400A-4C41-421A-B960-5E6C33FF542D}" styleName="Table_1">
    <a:wholeTbl>
      <a:tcTxStyle>
        <a:font>
          <a:latin typeface="Arial"/>
          <a:ea typeface="Arial"/>
          <a:cs typeface="Arial"/>
        </a:font>
        <a:srgbClr val="000000"/>
      </a:tcTxStyle>
      <a:tcStyle>
        <a:tcBdr>
          <a:left>
            <a:ln cap="flat" cmpd="sng" w="9525">
              <a:solidFill>
                <a:srgbClr val="000000"/>
              </a:solidFill>
              <a:prstDash val="solid"/>
              <a:round/>
              <a:headEnd len="sm" w="sm" type="none"/>
              <a:tailEnd len="sm" w="sm" type="none"/>
            </a:ln>
          </a:left>
          <a:right>
            <a:ln cap="flat" cmpd="sng" w="9525">
              <a:solidFill>
                <a:srgbClr val="000000"/>
              </a:solidFill>
              <a:prstDash val="solid"/>
              <a:round/>
              <a:headEnd len="sm" w="sm" type="none"/>
              <a:tailEnd len="sm" w="sm" type="none"/>
            </a:ln>
          </a:right>
          <a:top>
            <a:ln cap="flat" cmpd="sng" w="9525">
              <a:solidFill>
                <a:srgbClr val="000000"/>
              </a:solidFill>
              <a:prstDash val="solid"/>
              <a:round/>
              <a:headEnd len="sm" w="sm" type="none"/>
              <a:tailEnd len="sm" w="sm" type="none"/>
            </a:ln>
          </a:top>
          <a:bottom>
            <a:ln cap="flat" cmpd="sng" w="9525">
              <a:solidFill>
                <a:srgbClr val="000000"/>
              </a:solidFill>
              <a:prstDash val="solid"/>
              <a:round/>
              <a:headEnd len="sm" w="sm" type="none"/>
              <a:tailEnd len="sm" w="sm" type="none"/>
            </a:ln>
          </a:bottom>
          <a:insideH>
            <a:ln cap="flat" cmpd="sng" w="9525">
              <a:solidFill>
                <a:srgbClr val="000000"/>
              </a:solidFill>
              <a:prstDash val="solid"/>
              <a:round/>
              <a:headEnd len="sm" w="sm" type="none"/>
              <a:tailEnd len="sm" w="sm" type="none"/>
            </a:ln>
          </a:insideH>
          <a:insideV>
            <a:ln cap="flat" cmpd="sng" w="9525">
              <a:solidFill>
                <a:srgbClr val="000000"/>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84" Type="http://schemas.openxmlformats.org/officeDocument/2006/relationships/font" Target="fonts/PTSans-regular.fntdata"/><Relationship Id="rId83" Type="http://schemas.openxmlformats.org/officeDocument/2006/relationships/font" Target="fonts/LibreBaskerville-italic.fntdata"/><Relationship Id="rId42" Type="http://schemas.openxmlformats.org/officeDocument/2006/relationships/slide" Target="slides/slide36.xml"/><Relationship Id="rId86" Type="http://schemas.openxmlformats.org/officeDocument/2006/relationships/font" Target="fonts/PTSans-italic.fntdata"/><Relationship Id="rId41" Type="http://schemas.openxmlformats.org/officeDocument/2006/relationships/slide" Target="slides/slide35.xml"/><Relationship Id="rId85" Type="http://schemas.openxmlformats.org/officeDocument/2006/relationships/font" Target="fonts/PTSans-bold.fntdata"/><Relationship Id="rId44" Type="http://schemas.openxmlformats.org/officeDocument/2006/relationships/slide" Target="slides/slide38.xml"/><Relationship Id="rId43" Type="http://schemas.openxmlformats.org/officeDocument/2006/relationships/slide" Target="slides/slide37.xml"/><Relationship Id="rId87" Type="http://schemas.openxmlformats.org/officeDocument/2006/relationships/font" Target="fonts/PTSans-boldItalic.fntdata"/><Relationship Id="rId46" Type="http://schemas.openxmlformats.org/officeDocument/2006/relationships/slide" Target="slides/slide40.xml"/><Relationship Id="rId45" Type="http://schemas.openxmlformats.org/officeDocument/2006/relationships/slide" Target="slides/slide39.xml"/><Relationship Id="rId80" Type="http://schemas.openxmlformats.org/officeDocument/2006/relationships/font" Target="fonts/Urbanist-boldItalic.fntdata"/><Relationship Id="rId82" Type="http://schemas.openxmlformats.org/officeDocument/2006/relationships/font" Target="fonts/LibreBaskerville-bold.fntdata"/><Relationship Id="rId81" Type="http://schemas.openxmlformats.org/officeDocument/2006/relationships/font" Target="fonts/LibreBaskerville-regular.fntdata"/><Relationship Id="rId1" Type="http://schemas.openxmlformats.org/officeDocument/2006/relationships/theme" Target="theme/theme2.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slide" Target="slides/slide43.xml"/><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73" Type="http://schemas.openxmlformats.org/officeDocument/2006/relationships/font" Target="fonts/AmaticSC-regular.fntdata"/><Relationship Id="rId72" Type="http://schemas.openxmlformats.org/officeDocument/2006/relationships/font" Target="fonts/RobotoMedium-boldItalic.fntdata"/><Relationship Id="rId31" Type="http://schemas.openxmlformats.org/officeDocument/2006/relationships/slide" Target="slides/slide25.xml"/><Relationship Id="rId75" Type="http://schemas.openxmlformats.org/officeDocument/2006/relationships/font" Target="fonts/Anaheim-regular.fntdata"/><Relationship Id="rId30" Type="http://schemas.openxmlformats.org/officeDocument/2006/relationships/slide" Target="slides/slide24.xml"/><Relationship Id="rId74" Type="http://schemas.openxmlformats.org/officeDocument/2006/relationships/font" Target="fonts/AmaticSC-bold.fntdata"/><Relationship Id="rId33" Type="http://schemas.openxmlformats.org/officeDocument/2006/relationships/slide" Target="slides/slide27.xml"/><Relationship Id="rId77" Type="http://schemas.openxmlformats.org/officeDocument/2006/relationships/font" Target="fonts/Urbanist-regular.fntdata"/><Relationship Id="rId32" Type="http://schemas.openxmlformats.org/officeDocument/2006/relationships/slide" Target="slides/slide26.xml"/><Relationship Id="rId76" Type="http://schemas.openxmlformats.org/officeDocument/2006/relationships/font" Target="fonts/BebasNeue-regular.fntdata"/><Relationship Id="rId35" Type="http://schemas.openxmlformats.org/officeDocument/2006/relationships/slide" Target="slides/slide29.xml"/><Relationship Id="rId79" Type="http://schemas.openxmlformats.org/officeDocument/2006/relationships/font" Target="fonts/Urbanist-italic.fntdata"/><Relationship Id="rId34" Type="http://schemas.openxmlformats.org/officeDocument/2006/relationships/slide" Target="slides/slide28.xml"/><Relationship Id="rId78" Type="http://schemas.openxmlformats.org/officeDocument/2006/relationships/font" Target="fonts/Urbanist-bold.fntdata"/><Relationship Id="rId71" Type="http://schemas.openxmlformats.org/officeDocument/2006/relationships/font" Target="fonts/RobotoMedium-italic.fntdata"/><Relationship Id="rId70" Type="http://schemas.openxmlformats.org/officeDocument/2006/relationships/font" Target="fonts/RobotoMedium-bold.fntdata"/><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slide" Target="slides/slide56.xml"/><Relationship Id="rId61" Type="http://schemas.openxmlformats.org/officeDocument/2006/relationships/slide" Target="slides/slide55.xml"/><Relationship Id="rId20" Type="http://schemas.openxmlformats.org/officeDocument/2006/relationships/slide" Target="slides/slide14.xml"/><Relationship Id="rId64" Type="http://schemas.openxmlformats.org/officeDocument/2006/relationships/font" Target="fonts/AnekDevanagari-bold.fntdata"/><Relationship Id="rId63" Type="http://schemas.openxmlformats.org/officeDocument/2006/relationships/font" Target="fonts/AnekDevanagari-regular.fntdata"/><Relationship Id="rId22" Type="http://schemas.openxmlformats.org/officeDocument/2006/relationships/slide" Target="slides/slide16.xml"/><Relationship Id="rId66" Type="http://schemas.openxmlformats.org/officeDocument/2006/relationships/font" Target="fonts/ProximaNova-bold.fntdata"/><Relationship Id="rId21" Type="http://schemas.openxmlformats.org/officeDocument/2006/relationships/slide" Target="slides/slide15.xml"/><Relationship Id="rId65" Type="http://schemas.openxmlformats.org/officeDocument/2006/relationships/font" Target="fonts/ProximaNova-regular.fntdata"/><Relationship Id="rId24" Type="http://schemas.openxmlformats.org/officeDocument/2006/relationships/slide" Target="slides/slide18.xml"/><Relationship Id="rId68" Type="http://schemas.openxmlformats.org/officeDocument/2006/relationships/font" Target="fonts/ProximaNova-boldItalic.fntdata"/><Relationship Id="rId23" Type="http://schemas.openxmlformats.org/officeDocument/2006/relationships/slide" Target="slides/slide17.xml"/><Relationship Id="rId67" Type="http://schemas.openxmlformats.org/officeDocument/2006/relationships/font" Target="fonts/ProximaNova-italic.fntdata"/><Relationship Id="rId60" Type="http://schemas.openxmlformats.org/officeDocument/2006/relationships/slide" Target="slides/slide54.xml"/><Relationship Id="rId26" Type="http://schemas.openxmlformats.org/officeDocument/2006/relationships/slide" Target="slides/slide20.xml"/><Relationship Id="rId25" Type="http://schemas.openxmlformats.org/officeDocument/2006/relationships/slide" Target="slides/slide19.xml"/><Relationship Id="rId69" Type="http://schemas.openxmlformats.org/officeDocument/2006/relationships/font" Target="fonts/RobotoMedium-regular.fntdata"/><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slide" Target="slides/slide45.xml"/><Relationship Id="rId50" Type="http://schemas.openxmlformats.org/officeDocument/2006/relationships/slide" Target="slides/slide44.xml"/><Relationship Id="rId53" Type="http://schemas.openxmlformats.org/officeDocument/2006/relationships/slide" Target="slides/slide47.xml"/><Relationship Id="rId52" Type="http://schemas.openxmlformats.org/officeDocument/2006/relationships/slide" Target="slides/slide46.xml"/><Relationship Id="rId11" Type="http://schemas.openxmlformats.org/officeDocument/2006/relationships/slide" Target="slides/slide5.xml"/><Relationship Id="rId55" Type="http://schemas.openxmlformats.org/officeDocument/2006/relationships/slide" Target="slides/slide49.xml"/><Relationship Id="rId10" Type="http://schemas.openxmlformats.org/officeDocument/2006/relationships/slide" Target="slides/slide4.xml"/><Relationship Id="rId54" Type="http://schemas.openxmlformats.org/officeDocument/2006/relationships/slide" Target="slides/slide48.xml"/><Relationship Id="rId13" Type="http://schemas.openxmlformats.org/officeDocument/2006/relationships/slide" Target="slides/slide7.xml"/><Relationship Id="rId57" Type="http://schemas.openxmlformats.org/officeDocument/2006/relationships/slide" Target="slides/slide51.xml"/><Relationship Id="rId12" Type="http://schemas.openxmlformats.org/officeDocument/2006/relationships/slide" Target="slides/slide6.xml"/><Relationship Id="rId56" Type="http://schemas.openxmlformats.org/officeDocument/2006/relationships/slide" Target="slides/slide50.xml"/><Relationship Id="rId15" Type="http://schemas.openxmlformats.org/officeDocument/2006/relationships/slide" Target="slides/slide9.xml"/><Relationship Id="rId59" Type="http://schemas.openxmlformats.org/officeDocument/2006/relationships/slide" Target="slides/slide53.xml"/><Relationship Id="rId14" Type="http://schemas.openxmlformats.org/officeDocument/2006/relationships/slide" Target="slides/slide8.xml"/><Relationship Id="rId58" Type="http://schemas.openxmlformats.org/officeDocument/2006/relationships/slide" Target="slides/slide52.xml"/><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9" name="Shape 289"/>
        <p:cNvGrpSpPr/>
        <p:nvPr/>
      </p:nvGrpSpPr>
      <p:grpSpPr>
        <a:xfrm>
          <a:off x="0" y="0"/>
          <a:ext cx="0" cy="0"/>
          <a:chOff x="0" y="0"/>
          <a:chExt cx="0" cy="0"/>
        </a:xfrm>
      </p:grpSpPr>
      <p:sp>
        <p:nvSpPr>
          <p:cNvPr id="290" name="Google Shape;290;g22c5ad28197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1" name="Google Shape;291;g22c5ad28197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1" name="Shape 311"/>
        <p:cNvGrpSpPr/>
        <p:nvPr/>
      </p:nvGrpSpPr>
      <p:grpSpPr>
        <a:xfrm>
          <a:off x="0" y="0"/>
          <a:ext cx="0" cy="0"/>
          <a:chOff x="0" y="0"/>
          <a:chExt cx="0" cy="0"/>
        </a:xfrm>
      </p:grpSpPr>
      <p:sp>
        <p:nvSpPr>
          <p:cNvPr id="312" name="Google Shape;312;g22cc0f90fac_0_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3" name="Google Shape;313;g22cc0f90fac_0_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0" name="Shape 320"/>
        <p:cNvGrpSpPr/>
        <p:nvPr/>
      </p:nvGrpSpPr>
      <p:grpSpPr>
        <a:xfrm>
          <a:off x="0" y="0"/>
          <a:ext cx="0" cy="0"/>
          <a:chOff x="0" y="0"/>
          <a:chExt cx="0" cy="0"/>
        </a:xfrm>
      </p:grpSpPr>
      <p:sp>
        <p:nvSpPr>
          <p:cNvPr id="321" name="Google Shape;321;g54dda1946d_6_2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22" name="Google Shape;322;g54dda1946d_6_2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0" name="Shape 340"/>
        <p:cNvGrpSpPr/>
        <p:nvPr/>
      </p:nvGrpSpPr>
      <p:grpSpPr>
        <a:xfrm>
          <a:off x="0" y="0"/>
          <a:ext cx="0" cy="0"/>
          <a:chOff x="0" y="0"/>
          <a:chExt cx="0" cy="0"/>
        </a:xfrm>
      </p:grpSpPr>
      <p:sp>
        <p:nvSpPr>
          <p:cNvPr id="341" name="Google Shape;341;gd431007ba2_0_2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2" name="Google Shape;342;gd431007ba2_0_2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t/>
            </a:r>
            <a:endParaRPr i="1" sz="1200">
              <a:solidFill>
                <a:srgbClr val="595959"/>
              </a:solidFill>
              <a:latin typeface="Anaheim"/>
              <a:ea typeface="Anaheim"/>
              <a:cs typeface="Anaheim"/>
              <a:sym typeface="Anaheim"/>
            </a:endParaRPr>
          </a:p>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3" name="Shape 363"/>
        <p:cNvGrpSpPr/>
        <p:nvPr/>
      </p:nvGrpSpPr>
      <p:grpSpPr>
        <a:xfrm>
          <a:off x="0" y="0"/>
          <a:ext cx="0" cy="0"/>
          <a:chOff x="0" y="0"/>
          <a:chExt cx="0" cy="0"/>
        </a:xfrm>
      </p:grpSpPr>
      <p:sp>
        <p:nvSpPr>
          <p:cNvPr id="364" name="Google Shape;364;g22cd1a933aa_0_273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5" name="Google Shape;365;g22cd1a933aa_0_2734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4" name="Shape 374"/>
        <p:cNvGrpSpPr/>
        <p:nvPr/>
      </p:nvGrpSpPr>
      <p:grpSpPr>
        <a:xfrm>
          <a:off x="0" y="0"/>
          <a:ext cx="0" cy="0"/>
          <a:chOff x="0" y="0"/>
          <a:chExt cx="0" cy="0"/>
        </a:xfrm>
      </p:grpSpPr>
      <p:sp>
        <p:nvSpPr>
          <p:cNvPr id="375" name="Google Shape;375;g54dda1946d_6_3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6" name="Google Shape;376;g54dda1946d_6_3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6" name="Shape 386"/>
        <p:cNvGrpSpPr/>
        <p:nvPr/>
      </p:nvGrpSpPr>
      <p:grpSpPr>
        <a:xfrm>
          <a:off x="0" y="0"/>
          <a:ext cx="0" cy="0"/>
          <a:chOff x="0" y="0"/>
          <a:chExt cx="0" cy="0"/>
        </a:xfrm>
      </p:grpSpPr>
      <p:sp>
        <p:nvSpPr>
          <p:cNvPr id="387" name="Google Shape;387;g14072739ea5_12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88" name="Google Shape;388;g14072739ea5_12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9" name="Shape 399"/>
        <p:cNvGrpSpPr/>
        <p:nvPr/>
      </p:nvGrpSpPr>
      <p:grpSpPr>
        <a:xfrm>
          <a:off x="0" y="0"/>
          <a:ext cx="0" cy="0"/>
          <a:chOff x="0" y="0"/>
          <a:chExt cx="0" cy="0"/>
        </a:xfrm>
      </p:grpSpPr>
      <p:sp>
        <p:nvSpPr>
          <p:cNvPr id="400" name="Google Shape;400;g54dda1946d_6_3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01" name="Google Shape;401;g54dda1946d_6_3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6" name="Shape 416"/>
        <p:cNvGrpSpPr/>
        <p:nvPr/>
      </p:nvGrpSpPr>
      <p:grpSpPr>
        <a:xfrm>
          <a:off x="0" y="0"/>
          <a:ext cx="0" cy="0"/>
          <a:chOff x="0" y="0"/>
          <a:chExt cx="0" cy="0"/>
        </a:xfrm>
      </p:grpSpPr>
      <p:sp>
        <p:nvSpPr>
          <p:cNvPr id="417" name="Google Shape;417;g54dda1946d_6_3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18" name="Google Shape;418;g54dda1946d_6_3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9" name="Shape 449"/>
        <p:cNvGrpSpPr/>
        <p:nvPr/>
      </p:nvGrpSpPr>
      <p:grpSpPr>
        <a:xfrm>
          <a:off x="0" y="0"/>
          <a:ext cx="0" cy="0"/>
          <a:chOff x="0" y="0"/>
          <a:chExt cx="0" cy="0"/>
        </a:xfrm>
      </p:grpSpPr>
      <p:sp>
        <p:nvSpPr>
          <p:cNvPr id="450" name="Google Shape;450;g54dda1946d_6_3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51" name="Google Shape;451;g54dda1946d_6_3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4" name="Shape 474"/>
        <p:cNvGrpSpPr/>
        <p:nvPr/>
      </p:nvGrpSpPr>
      <p:grpSpPr>
        <a:xfrm>
          <a:off x="0" y="0"/>
          <a:ext cx="0" cy="0"/>
          <a:chOff x="0" y="0"/>
          <a:chExt cx="0" cy="0"/>
        </a:xfrm>
      </p:grpSpPr>
      <p:sp>
        <p:nvSpPr>
          <p:cNvPr id="475" name="Google Shape;475;gd5260bdd85_0_2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6" name="Google Shape;476;gd5260bdd85_0_2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0" name="Shape 520"/>
        <p:cNvGrpSpPr/>
        <p:nvPr/>
      </p:nvGrpSpPr>
      <p:grpSpPr>
        <a:xfrm>
          <a:off x="0" y="0"/>
          <a:ext cx="0" cy="0"/>
          <a:chOff x="0" y="0"/>
          <a:chExt cx="0" cy="0"/>
        </a:xfrm>
      </p:grpSpPr>
      <p:sp>
        <p:nvSpPr>
          <p:cNvPr id="521" name="Google Shape;521;g54dda1946d_4_27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2" name="Google Shape;522;g54dda1946d_4_27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4" name="Shape 564"/>
        <p:cNvGrpSpPr/>
        <p:nvPr/>
      </p:nvGrpSpPr>
      <p:grpSpPr>
        <a:xfrm>
          <a:off x="0" y="0"/>
          <a:ext cx="0" cy="0"/>
          <a:chOff x="0" y="0"/>
          <a:chExt cx="0" cy="0"/>
        </a:xfrm>
      </p:grpSpPr>
      <p:sp>
        <p:nvSpPr>
          <p:cNvPr id="565" name="Google Shape;565;g54dda1946d_6_3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6" name="Google Shape;566;g54dda1946d_6_3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7" name="Shape 577"/>
        <p:cNvGrpSpPr/>
        <p:nvPr/>
      </p:nvGrpSpPr>
      <p:grpSpPr>
        <a:xfrm>
          <a:off x="0" y="0"/>
          <a:ext cx="0" cy="0"/>
          <a:chOff x="0" y="0"/>
          <a:chExt cx="0" cy="0"/>
        </a:xfrm>
      </p:grpSpPr>
      <p:sp>
        <p:nvSpPr>
          <p:cNvPr id="578" name="Google Shape;578;g54ff9c4cb4_3_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79" name="Google Shape;579;g54ff9c4cb4_3_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3" name="Shape 593"/>
        <p:cNvGrpSpPr/>
        <p:nvPr/>
      </p:nvGrpSpPr>
      <p:grpSpPr>
        <a:xfrm>
          <a:off x="0" y="0"/>
          <a:ext cx="0" cy="0"/>
          <a:chOff x="0" y="0"/>
          <a:chExt cx="0" cy="0"/>
        </a:xfrm>
      </p:grpSpPr>
      <p:sp>
        <p:nvSpPr>
          <p:cNvPr id="594" name="Google Shape;594;g54dda1946d_6_3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95" name="Google Shape;595;g54dda1946d_6_3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9" name="Shape 599"/>
        <p:cNvGrpSpPr/>
        <p:nvPr/>
      </p:nvGrpSpPr>
      <p:grpSpPr>
        <a:xfrm>
          <a:off x="0" y="0"/>
          <a:ext cx="0" cy="0"/>
          <a:chOff x="0" y="0"/>
          <a:chExt cx="0" cy="0"/>
        </a:xfrm>
      </p:grpSpPr>
      <p:sp>
        <p:nvSpPr>
          <p:cNvPr id="600" name="Google Shape;600;g54dda1946d_6_3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01" name="Google Shape;601;g54dda1946d_6_3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8" name="Shape 608"/>
        <p:cNvGrpSpPr/>
        <p:nvPr/>
      </p:nvGrpSpPr>
      <p:grpSpPr>
        <a:xfrm>
          <a:off x="0" y="0"/>
          <a:ext cx="0" cy="0"/>
          <a:chOff x="0" y="0"/>
          <a:chExt cx="0" cy="0"/>
        </a:xfrm>
      </p:grpSpPr>
      <p:sp>
        <p:nvSpPr>
          <p:cNvPr id="609" name="Google Shape;609;g54dda1946d_4_27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10" name="Google Shape;610;g54dda1946d_4_27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8" name="Shape 618"/>
        <p:cNvGrpSpPr/>
        <p:nvPr/>
      </p:nvGrpSpPr>
      <p:grpSpPr>
        <a:xfrm>
          <a:off x="0" y="0"/>
          <a:ext cx="0" cy="0"/>
          <a:chOff x="0" y="0"/>
          <a:chExt cx="0" cy="0"/>
        </a:xfrm>
      </p:grpSpPr>
      <p:sp>
        <p:nvSpPr>
          <p:cNvPr id="619" name="Google Shape;619;g54dda1946d_4_27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20" name="Google Shape;620;g54dda1946d_4_27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2" name="Shape 632"/>
        <p:cNvGrpSpPr/>
        <p:nvPr/>
      </p:nvGrpSpPr>
      <p:grpSpPr>
        <a:xfrm>
          <a:off x="0" y="0"/>
          <a:ext cx="0" cy="0"/>
          <a:chOff x="0" y="0"/>
          <a:chExt cx="0" cy="0"/>
        </a:xfrm>
      </p:grpSpPr>
      <p:sp>
        <p:nvSpPr>
          <p:cNvPr id="633" name="Google Shape;633;gd5260bdd85_0_2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34" name="Google Shape;634;gd5260bdd85_0_2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2" name="Shape 652"/>
        <p:cNvGrpSpPr/>
        <p:nvPr/>
      </p:nvGrpSpPr>
      <p:grpSpPr>
        <a:xfrm>
          <a:off x="0" y="0"/>
          <a:ext cx="0" cy="0"/>
          <a:chOff x="0" y="0"/>
          <a:chExt cx="0" cy="0"/>
        </a:xfrm>
      </p:grpSpPr>
      <p:sp>
        <p:nvSpPr>
          <p:cNvPr id="653" name="Google Shape;653;g22cd1a933aa_0_273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54" name="Google Shape;654;g22cd1a933aa_0_273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5" name="Shape 665"/>
        <p:cNvGrpSpPr/>
        <p:nvPr/>
      </p:nvGrpSpPr>
      <p:grpSpPr>
        <a:xfrm>
          <a:off x="0" y="0"/>
          <a:ext cx="0" cy="0"/>
          <a:chOff x="0" y="0"/>
          <a:chExt cx="0" cy="0"/>
        </a:xfrm>
      </p:grpSpPr>
      <p:sp>
        <p:nvSpPr>
          <p:cNvPr id="666" name="Google Shape;666;g54dda1946d_0_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67" name="Google Shape;667;g54dda1946d_0_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9" name="Shape 679"/>
        <p:cNvGrpSpPr/>
        <p:nvPr/>
      </p:nvGrpSpPr>
      <p:grpSpPr>
        <a:xfrm>
          <a:off x="0" y="0"/>
          <a:ext cx="0" cy="0"/>
          <a:chOff x="0" y="0"/>
          <a:chExt cx="0" cy="0"/>
        </a:xfrm>
      </p:grpSpPr>
      <p:sp>
        <p:nvSpPr>
          <p:cNvPr id="680" name="Google Shape;680;g54dda1946d_4_27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1" name="Google Shape;681;g54dda1946d_4_27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1" name="Shape 691"/>
        <p:cNvGrpSpPr/>
        <p:nvPr/>
      </p:nvGrpSpPr>
      <p:grpSpPr>
        <a:xfrm>
          <a:off x="0" y="0"/>
          <a:ext cx="0" cy="0"/>
          <a:chOff x="0" y="0"/>
          <a:chExt cx="0" cy="0"/>
        </a:xfrm>
      </p:grpSpPr>
      <p:sp>
        <p:nvSpPr>
          <p:cNvPr id="692" name="Google Shape;692;g54dda1946d_4_27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93" name="Google Shape;693;g54dda1946d_4_27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4" name="Shape 704"/>
        <p:cNvGrpSpPr/>
        <p:nvPr/>
      </p:nvGrpSpPr>
      <p:grpSpPr>
        <a:xfrm>
          <a:off x="0" y="0"/>
          <a:ext cx="0" cy="0"/>
          <a:chOff x="0" y="0"/>
          <a:chExt cx="0" cy="0"/>
        </a:xfrm>
      </p:grpSpPr>
      <p:sp>
        <p:nvSpPr>
          <p:cNvPr id="705" name="Google Shape;705;g54dda1946d_4_26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6" name="Google Shape;706;g54dda1946d_4_26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9" name="Shape 799"/>
        <p:cNvGrpSpPr/>
        <p:nvPr/>
      </p:nvGrpSpPr>
      <p:grpSpPr>
        <a:xfrm>
          <a:off x="0" y="0"/>
          <a:ext cx="0" cy="0"/>
          <a:chOff x="0" y="0"/>
          <a:chExt cx="0" cy="0"/>
        </a:xfrm>
      </p:grpSpPr>
      <p:sp>
        <p:nvSpPr>
          <p:cNvPr id="800" name="Google Shape;800;g54dda1946d_4_27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01" name="Google Shape;801;g54dda1946d_4_27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3" name="Shape 863"/>
        <p:cNvGrpSpPr/>
        <p:nvPr/>
      </p:nvGrpSpPr>
      <p:grpSpPr>
        <a:xfrm>
          <a:off x="0" y="0"/>
          <a:ext cx="0" cy="0"/>
          <a:chOff x="0" y="0"/>
          <a:chExt cx="0" cy="0"/>
        </a:xfrm>
      </p:grpSpPr>
      <p:sp>
        <p:nvSpPr>
          <p:cNvPr id="864" name="Google Shape;864;g54dda1946d_4_26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65" name="Google Shape;865;g54dda1946d_4_26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1" name="Shape 881"/>
        <p:cNvGrpSpPr/>
        <p:nvPr/>
      </p:nvGrpSpPr>
      <p:grpSpPr>
        <a:xfrm>
          <a:off x="0" y="0"/>
          <a:ext cx="0" cy="0"/>
          <a:chOff x="0" y="0"/>
          <a:chExt cx="0" cy="0"/>
        </a:xfrm>
      </p:grpSpPr>
      <p:sp>
        <p:nvSpPr>
          <p:cNvPr id="882" name="Google Shape;882;g54dda1946d_4_27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3" name="Google Shape;883;g54dda1946d_4_27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7" name="Shape 887"/>
        <p:cNvGrpSpPr/>
        <p:nvPr/>
      </p:nvGrpSpPr>
      <p:grpSpPr>
        <a:xfrm>
          <a:off x="0" y="0"/>
          <a:ext cx="0" cy="0"/>
          <a:chOff x="0" y="0"/>
          <a:chExt cx="0" cy="0"/>
        </a:xfrm>
      </p:grpSpPr>
      <p:sp>
        <p:nvSpPr>
          <p:cNvPr id="888" name="Google Shape;888;g54dda1946d_4_26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9" name="Google Shape;889;g54dda1946d_4_26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3" name="Shape 903"/>
        <p:cNvGrpSpPr/>
        <p:nvPr/>
      </p:nvGrpSpPr>
      <p:grpSpPr>
        <a:xfrm>
          <a:off x="0" y="0"/>
          <a:ext cx="0" cy="0"/>
          <a:chOff x="0" y="0"/>
          <a:chExt cx="0" cy="0"/>
        </a:xfrm>
      </p:grpSpPr>
      <p:sp>
        <p:nvSpPr>
          <p:cNvPr id="904" name="Google Shape;904;g22cd1a93122_0_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05" name="Google Shape;905;g22cd1a93122_0_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6" name="Shape 916"/>
        <p:cNvGrpSpPr/>
        <p:nvPr/>
      </p:nvGrpSpPr>
      <p:grpSpPr>
        <a:xfrm>
          <a:off x="0" y="0"/>
          <a:ext cx="0" cy="0"/>
          <a:chOff x="0" y="0"/>
          <a:chExt cx="0" cy="0"/>
        </a:xfrm>
      </p:grpSpPr>
      <p:sp>
        <p:nvSpPr>
          <p:cNvPr id="917" name="Google Shape;917;g22cd1a933aa_0_273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18" name="Google Shape;918;g22cd1a933aa_0_273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4" name="Shape 934"/>
        <p:cNvGrpSpPr/>
        <p:nvPr/>
      </p:nvGrpSpPr>
      <p:grpSpPr>
        <a:xfrm>
          <a:off x="0" y="0"/>
          <a:ext cx="0" cy="0"/>
          <a:chOff x="0" y="0"/>
          <a:chExt cx="0" cy="0"/>
        </a:xfrm>
      </p:grpSpPr>
      <p:sp>
        <p:nvSpPr>
          <p:cNvPr id="935" name="Google Shape;935;g22cd1a933aa_0_273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36" name="Google Shape;936;g22cd1a933aa_0_273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0" name="Shape 940"/>
        <p:cNvGrpSpPr/>
        <p:nvPr/>
      </p:nvGrpSpPr>
      <p:grpSpPr>
        <a:xfrm>
          <a:off x="0" y="0"/>
          <a:ext cx="0" cy="0"/>
          <a:chOff x="0" y="0"/>
          <a:chExt cx="0" cy="0"/>
        </a:xfrm>
      </p:grpSpPr>
      <p:sp>
        <p:nvSpPr>
          <p:cNvPr id="941" name="Google Shape;941;g22d8a378fc7_0_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42" name="Google Shape;942;g22d8a378fc7_0_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3" name="Shape 963"/>
        <p:cNvGrpSpPr/>
        <p:nvPr/>
      </p:nvGrpSpPr>
      <p:grpSpPr>
        <a:xfrm>
          <a:off x="0" y="0"/>
          <a:ext cx="0" cy="0"/>
          <a:chOff x="0" y="0"/>
          <a:chExt cx="0" cy="0"/>
        </a:xfrm>
      </p:grpSpPr>
      <p:sp>
        <p:nvSpPr>
          <p:cNvPr id="964" name="Google Shape;964;g22cd1a933aa_0_273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65" name="Google Shape;965;g22cd1a933aa_0_273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2" name="Shape 992"/>
        <p:cNvGrpSpPr/>
        <p:nvPr/>
      </p:nvGrpSpPr>
      <p:grpSpPr>
        <a:xfrm>
          <a:off x="0" y="0"/>
          <a:ext cx="0" cy="0"/>
          <a:chOff x="0" y="0"/>
          <a:chExt cx="0" cy="0"/>
        </a:xfrm>
      </p:grpSpPr>
      <p:sp>
        <p:nvSpPr>
          <p:cNvPr id="993" name="Google Shape;993;gd5260bdd85_0_3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94" name="Google Shape;994;gd5260bdd85_0_3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4" name="Shape 1004"/>
        <p:cNvGrpSpPr/>
        <p:nvPr/>
      </p:nvGrpSpPr>
      <p:grpSpPr>
        <a:xfrm>
          <a:off x="0" y="0"/>
          <a:ext cx="0" cy="0"/>
          <a:chOff x="0" y="0"/>
          <a:chExt cx="0" cy="0"/>
        </a:xfrm>
      </p:grpSpPr>
      <p:sp>
        <p:nvSpPr>
          <p:cNvPr id="1005" name="Google Shape;1005;g135e18421cc_13_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06" name="Google Shape;1006;g135e18421cc_13_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8" name="Shape 1028"/>
        <p:cNvGrpSpPr/>
        <p:nvPr/>
      </p:nvGrpSpPr>
      <p:grpSpPr>
        <a:xfrm>
          <a:off x="0" y="0"/>
          <a:ext cx="0" cy="0"/>
          <a:chOff x="0" y="0"/>
          <a:chExt cx="0" cy="0"/>
        </a:xfrm>
      </p:grpSpPr>
      <p:sp>
        <p:nvSpPr>
          <p:cNvPr id="1029" name="Google Shape;1029;g22cd1a93122_0_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30" name="Google Shape;1030;g22cd1a93122_0_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05" name="Shape 1205"/>
        <p:cNvGrpSpPr/>
        <p:nvPr/>
      </p:nvGrpSpPr>
      <p:grpSpPr>
        <a:xfrm>
          <a:off x="0" y="0"/>
          <a:ext cx="0" cy="0"/>
          <a:chOff x="0" y="0"/>
          <a:chExt cx="0" cy="0"/>
        </a:xfrm>
      </p:grpSpPr>
      <p:sp>
        <p:nvSpPr>
          <p:cNvPr id="1206" name="Google Shape;1206;gd44c0c1fca_0_1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07" name="Google Shape;1207;gd44c0c1fca_0_1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11" name="Shape 1211"/>
        <p:cNvGrpSpPr/>
        <p:nvPr/>
      </p:nvGrpSpPr>
      <p:grpSpPr>
        <a:xfrm>
          <a:off x="0" y="0"/>
          <a:ext cx="0" cy="0"/>
          <a:chOff x="0" y="0"/>
          <a:chExt cx="0" cy="0"/>
        </a:xfrm>
      </p:grpSpPr>
      <p:sp>
        <p:nvSpPr>
          <p:cNvPr id="1212" name="Google Shape;1212;g51b1a71d38_3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13" name="Google Shape;1213;g51b1a71d38_3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18" name="Shape 1218"/>
        <p:cNvGrpSpPr/>
        <p:nvPr/>
      </p:nvGrpSpPr>
      <p:grpSpPr>
        <a:xfrm>
          <a:off x="0" y="0"/>
          <a:ext cx="0" cy="0"/>
          <a:chOff x="0" y="0"/>
          <a:chExt cx="0" cy="0"/>
        </a:xfrm>
      </p:grpSpPr>
      <p:sp>
        <p:nvSpPr>
          <p:cNvPr id="1219" name="Google Shape;1219;g22cd1a933aa_0_136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20" name="Google Shape;1220;g22cd1a933aa_0_136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24" name="Shape 1224"/>
        <p:cNvGrpSpPr/>
        <p:nvPr/>
      </p:nvGrpSpPr>
      <p:grpSpPr>
        <a:xfrm>
          <a:off x="0" y="0"/>
          <a:ext cx="0" cy="0"/>
          <a:chOff x="0" y="0"/>
          <a:chExt cx="0" cy="0"/>
        </a:xfrm>
      </p:grpSpPr>
      <p:sp>
        <p:nvSpPr>
          <p:cNvPr id="1225" name="Google Shape;1225;g22cd1a933aa_0_136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26" name="Google Shape;1226;g22cd1a933aa_0_136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30" name="Shape 1230"/>
        <p:cNvGrpSpPr/>
        <p:nvPr/>
      </p:nvGrpSpPr>
      <p:grpSpPr>
        <a:xfrm>
          <a:off x="0" y="0"/>
          <a:ext cx="0" cy="0"/>
          <a:chOff x="0" y="0"/>
          <a:chExt cx="0" cy="0"/>
        </a:xfrm>
      </p:grpSpPr>
      <p:sp>
        <p:nvSpPr>
          <p:cNvPr id="1231" name="Google Shape;1231;g22cd1a933aa_0_1368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32" name="Google Shape;1232;g22cd1a933aa_0_1368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46" name="Shape 1246"/>
        <p:cNvGrpSpPr/>
        <p:nvPr/>
      </p:nvGrpSpPr>
      <p:grpSpPr>
        <a:xfrm>
          <a:off x="0" y="0"/>
          <a:ext cx="0" cy="0"/>
          <a:chOff x="0" y="0"/>
          <a:chExt cx="0" cy="0"/>
        </a:xfrm>
      </p:grpSpPr>
      <p:sp>
        <p:nvSpPr>
          <p:cNvPr id="1247" name="Google Shape;1247;g22cd1a933aa_0_137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48" name="Google Shape;1248;g22cd1a933aa_0_137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62" name="Shape 1262"/>
        <p:cNvGrpSpPr/>
        <p:nvPr/>
      </p:nvGrpSpPr>
      <p:grpSpPr>
        <a:xfrm>
          <a:off x="0" y="0"/>
          <a:ext cx="0" cy="0"/>
          <a:chOff x="0" y="0"/>
          <a:chExt cx="0" cy="0"/>
        </a:xfrm>
      </p:grpSpPr>
      <p:sp>
        <p:nvSpPr>
          <p:cNvPr id="1263" name="Google Shape;1263;g22cd1a933aa_0_137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64" name="Google Shape;1264;g22cd1a933aa_0_137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99" name="Shape 1599"/>
        <p:cNvGrpSpPr/>
        <p:nvPr/>
      </p:nvGrpSpPr>
      <p:grpSpPr>
        <a:xfrm>
          <a:off x="0" y="0"/>
          <a:ext cx="0" cy="0"/>
          <a:chOff x="0" y="0"/>
          <a:chExt cx="0" cy="0"/>
        </a:xfrm>
      </p:grpSpPr>
      <p:sp>
        <p:nvSpPr>
          <p:cNvPr id="1600" name="Google Shape;1600;g22cd1a933aa_0_140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01" name="Google Shape;1601;g22cd1a933aa_0_1406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13" name="Shape 7513"/>
        <p:cNvGrpSpPr/>
        <p:nvPr/>
      </p:nvGrpSpPr>
      <p:grpSpPr>
        <a:xfrm>
          <a:off x="0" y="0"/>
          <a:ext cx="0" cy="0"/>
          <a:chOff x="0" y="0"/>
          <a:chExt cx="0" cy="0"/>
        </a:xfrm>
      </p:grpSpPr>
      <p:sp>
        <p:nvSpPr>
          <p:cNvPr id="7514" name="Google Shape;7514;g22cd1a933aa_0_199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515" name="Google Shape;7515;g22cd1a933aa_0_199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40" name="Shape 7940"/>
        <p:cNvGrpSpPr/>
        <p:nvPr/>
      </p:nvGrpSpPr>
      <p:grpSpPr>
        <a:xfrm>
          <a:off x="0" y="0"/>
          <a:ext cx="0" cy="0"/>
          <a:chOff x="0" y="0"/>
          <a:chExt cx="0" cy="0"/>
        </a:xfrm>
      </p:grpSpPr>
      <p:sp>
        <p:nvSpPr>
          <p:cNvPr id="7941" name="Google Shape;7941;g22cd1a933aa_0_204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942" name="Google Shape;7942;g22cd1a933aa_0_204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03" name="Shape 8103"/>
        <p:cNvGrpSpPr/>
        <p:nvPr/>
      </p:nvGrpSpPr>
      <p:grpSpPr>
        <a:xfrm>
          <a:off x="0" y="0"/>
          <a:ext cx="0" cy="0"/>
          <a:chOff x="0" y="0"/>
          <a:chExt cx="0" cy="0"/>
        </a:xfrm>
      </p:grpSpPr>
      <p:sp>
        <p:nvSpPr>
          <p:cNvPr id="8104" name="Google Shape;8104;g22cd1a933aa_0_205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105" name="Google Shape;8105;g22cd1a933aa_0_205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05" name="Shape 8505"/>
        <p:cNvGrpSpPr/>
        <p:nvPr/>
      </p:nvGrpSpPr>
      <p:grpSpPr>
        <a:xfrm>
          <a:off x="0" y="0"/>
          <a:ext cx="0" cy="0"/>
          <a:chOff x="0" y="0"/>
          <a:chExt cx="0" cy="0"/>
        </a:xfrm>
      </p:grpSpPr>
      <p:sp>
        <p:nvSpPr>
          <p:cNvPr id="8506" name="Google Shape;8506;g22cd1a933aa_0_209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507" name="Google Shape;8507;g22cd1a933aa_0_209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76" name="Shape 8876"/>
        <p:cNvGrpSpPr/>
        <p:nvPr/>
      </p:nvGrpSpPr>
      <p:grpSpPr>
        <a:xfrm>
          <a:off x="0" y="0"/>
          <a:ext cx="0" cy="0"/>
          <a:chOff x="0" y="0"/>
          <a:chExt cx="0" cy="0"/>
        </a:xfrm>
      </p:grpSpPr>
      <p:sp>
        <p:nvSpPr>
          <p:cNvPr id="8877" name="Google Shape;8877;g22cd1a933aa_0_213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78" name="Google Shape;8878;g22cd1a933aa_0_213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65" name="Shape 9265"/>
        <p:cNvGrpSpPr/>
        <p:nvPr/>
      </p:nvGrpSpPr>
      <p:grpSpPr>
        <a:xfrm>
          <a:off x="0" y="0"/>
          <a:ext cx="0" cy="0"/>
          <a:chOff x="0" y="0"/>
          <a:chExt cx="0" cy="0"/>
        </a:xfrm>
      </p:grpSpPr>
      <p:sp>
        <p:nvSpPr>
          <p:cNvPr id="9266" name="Google Shape;9266;g22cd1a933aa_0_217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267" name="Google Shape;9267;g22cd1a933aa_0_217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96" name="Shape 9696"/>
        <p:cNvGrpSpPr/>
        <p:nvPr/>
      </p:nvGrpSpPr>
      <p:grpSpPr>
        <a:xfrm>
          <a:off x="0" y="0"/>
          <a:ext cx="0" cy="0"/>
          <a:chOff x="0" y="0"/>
          <a:chExt cx="0" cy="0"/>
        </a:xfrm>
      </p:grpSpPr>
      <p:sp>
        <p:nvSpPr>
          <p:cNvPr id="9697" name="Google Shape;9697;g22cd1a933aa_0_221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698" name="Google Shape;9698;g22cd1a933aa_0_221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89" name="Shape 10489"/>
        <p:cNvGrpSpPr/>
        <p:nvPr/>
      </p:nvGrpSpPr>
      <p:grpSpPr>
        <a:xfrm>
          <a:off x="0" y="0"/>
          <a:ext cx="0" cy="0"/>
          <a:chOff x="0" y="0"/>
          <a:chExt cx="0" cy="0"/>
        </a:xfrm>
      </p:grpSpPr>
      <p:sp>
        <p:nvSpPr>
          <p:cNvPr id="10490" name="Google Shape;10490;g22cd1a933aa_0_229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491" name="Google Shape;10491;g22cd1a933aa_0_229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30" name="Shape 11230"/>
        <p:cNvGrpSpPr/>
        <p:nvPr/>
      </p:nvGrpSpPr>
      <p:grpSpPr>
        <a:xfrm>
          <a:off x="0" y="0"/>
          <a:ext cx="0" cy="0"/>
          <a:chOff x="0" y="0"/>
          <a:chExt cx="0" cy="0"/>
        </a:xfrm>
      </p:grpSpPr>
      <p:sp>
        <p:nvSpPr>
          <p:cNvPr id="11231" name="Google Shape;11231;g22cd1a933aa_0_236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232" name="Google Shape;11232;g22cd1a933aa_0_236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923" name="Shape 11923"/>
        <p:cNvGrpSpPr/>
        <p:nvPr/>
      </p:nvGrpSpPr>
      <p:grpSpPr>
        <a:xfrm>
          <a:off x="0" y="0"/>
          <a:ext cx="0" cy="0"/>
          <a:chOff x="0" y="0"/>
          <a:chExt cx="0" cy="0"/>
        </a:xfrm>
      </p:grpSpPr>
      <p:sp>
        <p:nvSpPr>
          <p:cNvPr id="11924" name="Google Shape;11924;g22cd1a933aa_0_243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925" name="Google Shape;11925;g22cd1a933aa_0_243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225" name="Shape 12225"/>
        <p:cNvGrpSpPr/>
        <p:nvPr/>
      </p:nvGrpSpPr>
      <p:grpSpPr>
        <a:xfrm>
          <a:off x="0" y="0"/>
          <a:ext cx="0" cy="0"/>
          <a:chOff x="0" y="0"/>
          <a:chExt cx="0" cy="0"/>
        </a:xfrm>
      </p:grpSpPr>
      <p:sp>
        <p:nvSpPr>
          <p:cNvPr id="12226" name="Google Shape;12226;g22cd1a933aa_0_246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227" name="Google Shape;12227;g22cd1a933aa_0_246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865" name="Shape 12865"/>
        <p:cNvGrpSpPr/>
        <p:nvPr/>
      </p:nvGrpSpPr>
      <p:grpSpPr>
        <a:xfrm>
          <a:off x="0" y="0"/>
          <a:ext cx="0" cy="0"/>
          <a:chOff x="0" y="0"/>
          <a:chExt cx="0" cy="0"/>
        </a:xfrm>
      </p:grpSpPr>
      <p:sp>
        <p:nvSpPr>
          <p:cNvPr id="12866" name="Google Shape;12866;g22cd1a933aa_0_273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867" name="Google Shape;12867;g22cd1a933aa_0_273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s://bit.ly/3A1uf1Q"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p:nvPr/>
        </p:nvSpPr>
        <p:spPr>
          <a:xfrm>
            <a:off x="205650" y="214650"/>
            <a:ext cx="8732700" cy="47142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 name="Google Shape;10;p2"/>
          <p:cNvSpPr txBox="1"/>
          <p:nvPr>
            <p:ph type="ctrTitle"/>
          </p:nvPr>
        </p:nvSpPr>
        <p:spPr>
          <a:xfrm>
            <a:off x="709825" y="1244313"/>
            <a:ext cx="4284300" cy="2131200"/>
          </a:xfrm>
          <a:prstGeom prst="rect">
            <a:avLst/>
          </a:prstGeom>
        </p:spPr>
        <p:txBody>
          <a:bodyPr anchorCtr="0" anchor="b" bIns="91425" lIns="91425" spcFirstLastPara="1" rIns="91425" wrap="square" tIns="91425">
            <a:noAutofit/>
          </a:bodyPr>
          <a:lstStyle>
            <a:lvl1pPr lvl="0">
              <a:spcBef>
                <a:spcPts val="0"/>
              </a:spcBef>
              <a:spcAft>
                <a:spcPts val="0"/>
              </a:spcAft>
              <a:buClr>
                <a:srgbClr val="191919"/>
              </a:buClr>
              <a:buSzPts val="5200"/>
              <a:buNone/>
              <a:defRPr/>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11" name="Google Shape;11;p2"/>
          <p:cNvSpPr txBox="1"/>
          <p:nvPr>
            <p:ph idx="1" type="subTitle"/>
          </p:nvPr>
        </p:nvSpPr>
        <p:spPr>
          <a:xfrm>
            <a:off x="709825" y="3468388"/>
            <a:ext cx="5031900" cy="430800"/>
          </a:xfrm>
          <a:prstGeom prst="rect">
            <a:avLst/>
          </a:prstGeom>
          <a:ln cap="flat" cmpd="sng" w="9525">
            <a:solidFill>
              <a:schemeClr val="accent1"/>
            </a:solidFill>
            <a:prstDash val="solid"/>
            <a:round/>
            <a:headEnd len="sm" w="sm" type="none"/>
            <a:tailEnd len="sm" w="sm" type="none"/>
          </a:ln>
        </p:spPr>
        <p:txBody>
          <a:bodyPr anchorCtr="0" anchor="t" bIns="91425" lIns="91425" spcFirstLastPara="1" rIns="91425" wrap="square" tIns="91425">
            <a:noAutofit/>
          </a:bodyPr>
          <a:lstStyle>
            <a:lvl1pPr lvl="0">
              <a:lnSpc>
                <a:spcPct val="100000"/>
              </a:lnSpc>
              <a:spcBef>
                <a:spcPts val="0"/>
              </a:spcBef>
              <a:spcAft>
                <a:spcPts val="0"/>
              </a:spcAft>
              <a:buSzPts val="1200"/>
              <a:buNone/>
              <a:defRPr sz="1400">
                <a:solidFill>
                  <a:schemeClr val="dk1"/>
                </a:solidFill>
                <a:latin typeface="Anek Devanagari"/>
                <a:ea typeface="Anek Devanagari"/>
                <a:cs typeface="Anek Devanagari"/>
                <a:sym typeface="Anek Devanagari"/>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
        <p:nvSpPr>
          <p:cNvPr id="12" name="Google Shape;12;p2"/>
          <p:cNvSpPr/>
          <p:nvPr>
            <p:ph idx="2" type="pic"/>
          </p:nvPr>
        </p:nvSpPr>
        <p:spPr>
          <a:xfrm flipH="1">
            <a:off x="5033875" y="217275"/>
            <a:ext cx="3910500" cy="4710000"/>
          </a:xfrm>
          <a:prstGeom prst="flowChartDelay">
            <a:avLst/>
          </a:prstGeom>
          <a:noFill/>
          <a:ln cap="flat" cmpd="sng" w="9525">
            <a:solidFill>
              <a:schemeClr val="accent1"/>
            </a:solidFill>
            <a:prstDash val="solid"/>
            <a:round/>
            <a:headEnd len="sm" w="sm" type="none"/>
            <a:tailEnd len="sm" w="sm" type="none"/>
          </a:ln>
        </p:spPr>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3" name="Shape 13"/>
        <p:cNvGrpSpPr/>
        <p:nvPr/>
      </p:nvGrpSpPr>
      <p:grpSpPr>
        <a:xfrm>
          <a:off x="0" y="0"/>
          <a:ext cx="0" cy="0"/>
          <a:chOff x="0" y="0"/>
          <a:chExt cx="0" cy="0"/>
        </a:xfrm>
      </p:grpSpPr>
      <p:sp>
        <p:nvSpPr>
          <p:cNvPr id="14" name="Google Shape;14;p3"/>
          <p:cNvSpPr/>
          <p:nvPr/>
        </p:nvSpPr>
        <p:spPr>
          <a:xfrm>
            <a:off x="205650" y="214650"/>
            <a:ext cx="8732700" cy="47142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 name="Google Shape;15;p3"/>
          <p:cNvSpPr txBox="1"/>
          <p:nvPr>
            <p:ph type="title"/>
          </p:nvPr>
        </p:nvSpPr>
        <p:spPr>
          <a:xfrm>
            <a:off x="4215025" y="2758050"/>
            <a:ext cx="3954600" cy="841800"/>
          </a:xfrm>
          <a:prstGeom prst="rect">
            <a:avLst/>
          </a:prstGeom>
        </p:spPr>
        <p:txBody>
          <a:bodyPr anchorCtr="0" anchor="ctr" bIns="91425" lIns="91425" spcFirstLastPara="1" rIns="91425" wrap="square" tIns="91425">
            <a:noAutofit/>
          </a:bodyPr>
          <a:lstStyle>
            <a:lvl1pPr lvl="0" algn="ctr">
              <a:spcBef>
                <a:spcPts val="0"/>
              </a:spcBef>
              <a:spcAft>
                <a:spcPts val="0"/>
              </a:spcAft>
              <a:buSzPts val="3600"/>
              <a:buNone/>
              <a:defRPr sz="35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16" name="Google Shape;16;p3"/>
          <p:cNvSpPr txBox="1"/>
          <p:nvPr>
            <p:ph hasCustomPrompt="1" idx="2" type="title"/>
          </p:nvPr>
        </p:nvSpPr>
        <p:spPr>
          <a:xfrm>
            <a:off x="5351950" y="1391850"/>
            <a:ext cx="1680600" cy="1090200"/>
          </a:xfrm>
          <a:prstGeom prst="rect">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Clr>
                <a:schemeClr val="lt1"/>
              </a:buClr>
              <a:buSzPts val="6000"/>
              <a:buNone/>
              <a:defRPr sz="6000">
                <a:solidFill>
                  <a:schemeClr val="accent1"/>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17" name="Google Shape;17;p3"/>
          <p:cNvSpPr txBox="1"/>
          <p:nvPr>
            <p:ph idx="1" type="subTitle"/>
          </p:nvPr>
        </p:nvSpPr>
        <p:spPr>
          <a:xfrm>
            <a:off x="4215025" y="3599850"/>
            <a:ext cx="3954600" cy="422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400"/>
            </a:lvl1pPr>
            <a:lvl2pPr lvl="1" rtl="0" algn="ctr">
              <a:lnSpc>
                <a:spcPct val="100000"/>
              </a:lnSpc>
              <a:spcBef>
                <a:spcPts val="0"/>
              </a:spcBef>
              <a:spcAft>
                <a:spcPts val="0"/>
              </a:spcAft>
              <a:buSzPts val="1200"/>
              <a:buNone/>
              <a:defRPr/>
            </a:lvl2pPr>
            <a:lvl3pPr lvl="2" rtl="0" algn="ctr">
              <a:lnSpc>
                <a:spcPct val="100000"/>
              </a:lnSpc>
              <a:spcBef>
                <a:spcPts val="1600"/>
              </a:spcBef>
              <a:spcAft>
                <a:spcPts val="0"/>
              </a:spcAft>
              <a:buSzPts val="1200"/>
              <a:buNone/>
              <a:defRPr/>
            </a:lvl3pPr>
            <a:lvl4pPr lvl="3" rtl="0" algn="ctr">
              <a:lnSpc>
                <a:spcPct val="100000"/>
              </a:lnSpc>
              <a:spcBef>
                <a:spcPts val="1600"/>
              </a:spcBef>
              <a:spcAft>
                <a:spcPts val="0"/>
              </a:spcAft>
              <a:buSzPts val="1200"/>
              <a:buNone/>
              <a:defRPr/>
            </a:lvl4pPr>
            <a:lvl5pPr lvl="4" rtl="0" algn="ctr">
              <a:lnSpc>
                <a:spcPct val="100000"/>
              </a:lnSpc>
              <a:spcBef>
                <a:spcPts val="1600"/>
              </a:spcBef>
              <a:spcAft>
                <a:spcPts val="0"/>
              </a:spcAft>
              <a:buSzPts val="1200"/>
              <a:buNone/>
              <a:defRPr/>
            </a:lvl5pPr>
            <a:lvl6pPr lvl="5" rtl="0" algn="ctr">
              <a:lnSpc>
                <a:spcPct val="100000"/>
              </a:lnSpc>
              <a:spcBef>
                <a:spcPts val="1600"/>
              </a:spcBef>
              <a:spcAft>
                <a:spcPts val="0"/>
              </a:spcAft>
              <a:buSzPts val="1200"/>
              <a:buNone/>
              <a:defRPr/>
            </a:lvl6pPr>
            <a:lvl7pPr lvl="6" rtl="0" algn="ctr">
              <a:lnSpc>
                <a:spcPct val="100000"/>
              </a:lnSpc>
              <a:spcBef>
                <a:spcPts val="1600"/>
              </a:spcBef>
              <a:spcAft>
                <a:spcPts val="0"/>
              </a:spcAft>
              <a:buSzPts val="1200"/>
              <a:buNone/>
              <a:defRPr/>
            </a:lvl7pPr>
            <a:lvl8pPr lvl="7" rtl="0" algn="ctr">
              <a:lnSpc>
                <a:spcPct val="100000"/>
              </a:lnSpc>
              <a:spcBef>
                <a:spcPts val="1600"/>
              </a:spcBef>
              <a:spcAft>
                <a:spcPts val="0"/>
              </a:spcAft>
              <a:buSzPts val="1200"/>
              <a:buNone/>
              <a:defRPr/>
            </a:lvl8pPr>
            <a:lvl9pPr lvl="8" rtl="0" algn="ctr">
              <a:lnSpc>
                <a:spcPct val="100000"/>
              </a:lnSpc>
              <a:spcBef>
                <a:spcPts val="1600"/>
              </a:spcBef>
              <a:spcAft>
                <a:spcPts val="1600"/>
              </a:spcAft>
              <a:buSzPts val="1200"/>
              <a:buNone/>
              <a:defRPr/>
            </a:lvl9pPr>
          </a:lstStyle>
          <a:p/>
        </p:txBody>
      </p:sp>
      <p:sp>
        <p:nvSpPr>
          <p:cNvPr id="18" name="Google Shape;18;p3"/>
          <p:cNvSpPr/>
          <p:nvPr>
            <p:ph idx="3" type="pic"/>
          </p:nvPr>
        </p:nvSpPr>
        <p:spPr>
          <a:xfrm>
            <a:off x="195550" y="219600"/>
            <a:ext cx="3724200" cy="4710000"/>
          </a:xfrm>
          <a:prstGeom prst="flowChartDelay">
            <a:avLst/>
          </a:prstGeom>
          <a:noFill/>
          <a:ln cap="flat" cmpd="sng" w="9525">
            <a:solidFill>
              <a:schemeClr val="accent1"/>
            </a:solidFill>
            <a:prstDash val="solid"/>
            <a:round/>
            <a:headEnd len="sm" w="sm" type="none"/>
            <a:tailEnd len="sm" w="sm" type="none"/>
          </a:ln>
        </p:spPr>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19" name="Shape 19"/>
        <p:cNvGrpSpPr/>
        <p:nvPr/>
      </p:nvGrpSpPr>
      <p:grpSpPr>
        <a:xfrm>
          <a:off x="0" y="0"/>
          <a:ext cx="0" cy="0"/>
          <a:chOff x="0" y="0"/>
          <a:chExt cx="0" cy="0"/>
        </a:xfrm>
      </p:grpSpPr>
      <p:sp>
        <p:nvSpPr>
          <p:cNvPr id="20" name="Google Shape;20;p4"/>
          <p:cNvSpPr/>
          <p:nvPr/>
        </p:nvSpPr>
        <p:spPr>
          <a:xfrm>
            <a:off x="205650" y="214650"/>
            <a:ext cx="8732700" cy="47142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 name="Google Shape;21;p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700"/>
              <a:buNone/>
              <a:defRPr/>
            </a:lvl1pPr>
            <a:lvl2pPr lvl="1" rtl="0">
              <a:spcBef>
                <a:spcPts val="0"/>
              </a:spcBef>
              <a:spcAft>
                <a:spcPts val="0"/>
              </a:spcAft>
              <a:buSzPts val="2700"/>
              <a:buNone/>
              <a:defRPr/>
            </a:lvl2pPr>
            <a:lvl3pPr lvl="2" rtl="0">
              <a:spcBef>
                <a:spcPts val="0"/>
              </a:spcBef>
              <a:spcAft>
                <a:spcPts val="0"/>
              </a:spcAft>
              <a:buSzPts val="2700"/>
              <a:buNone/>
              <a:defRPr/>
            </a:lvl3pPr>
            <a:lvl4pPr lvl="3" rtl="0">
              <a:spcBef>
                <a:spcPts val="0"/>
              </a:spcBef>
              <a:spcAft>
                <a:spcPts val="0"/>
              </a:spcAft>
              <a:buSzPts val="2700"/>
              <a:buNone/>
              <a:defRPr/>
            </a:lvl4pPr>
            <a:lvl5pPr lvl="4" rtl="0">
              <a:spcBef>
                <a:spcPts val="0"/>
              </a:spcBef>
              <a:spcAft>
                <a:spcPts val="0"/>
              </a:spcAft>
              <a:buSzPts val="2700"/>
              <a:buNone/>
              <a:defRPr/>
            </a:lvl5pPr>
            <a:lvl6pPr lvl="5" rtl="0">
              <a:spcBef>
                <a:spcPts val="0"/>
              </a:spcBef>
              <a:spcAft>
                <a:spcPts val="0"/>
              </a:spcAft>
              <a:buSzPts val="2700"/>
              <a:buNone/>
              <a:defRPr/>
            </a:lvl6pPr>
            <a:lvl7pPr lvl="6" rtl="0">
              <a:spcBef>
                <a:spcPts val="0"/>
              </a:spcBef>
              <a:spcAft>
                <a:spcPts val="0"/>
              </a:spcAft>
              <a:buSzPts val="2700"/>
              <a:buNone/>
              <a:defRPr/>
            </a:lvl7pPr>
            <a:lvl8pPr lvl="7" rtl="0">
              <a:spcBef>
                <a:spcPts val="0"/>
              </a:spcBef>
              <a:spcAft>
                <a:spcPts val="0"/>
              </a:spcAft>
              <a:buSzPts val="2700"/>
              <a:buNone/>
              <a:defRPr/>
            </a:lvl8pPr>
            <a:lvl9pPr lvl="8" rtl="0">
              <a:spcBef>
                <a:spcPts val="0"/>
              </a:spcBef>
              <a:spcAft>
                <a:spcPts val="0"/>
              </a:spcAft>
              <a:buSzPts val="2700"/>
              <a:buNone/>
              <a:defRPr/>
            </a:lvl9pPr>
          </a:lstStyle>
          <a:p/>
        </p:txBody>
      </p:sp>
      <p:sp>
        <p:nvSpPr>
          <p:cNvPr id="22" name="Google Shape;22;p4"/>
          <p:cNvSpPr txBox="1"/>
          <p:nvPr>
            <p:ph idx="1" type="body"/>
          </p:nvPr>
        </p:nvSpPr>
        <p:spPr>
          <a:xfrm>
            <a:off x="720000" y="1215752"/>
            <a:ext cx="7704000" cy="3416400"/>
          </a:xfrm>
          <a:prstGeom prst="rect">
            <a:avLst/>
          </a:prstGeom>
        </p:spPr>
        <p:txBody>
          <a:bodyPr anchorCtr="0" anchor="t" bIns="91425" lIns="91425" spcFirstLastPara="1" rIns="91425" wrap="square" tIns="91425">
            <a:noAutofit/>
          </a:bodyPr>
          <a:lstStyle>
            <a:lvl1pPr indent="-304800" lvl="0" marL="457200" rtl="0">
              <a:lnSpc>
                <a:spcPct val="100000"/>
              </a:lnSpc>
              <a:spcBef>
                <a:spcPts val="0"/>
              </a:spcBef>
              <a:spcAft>
                <a:spcPts val="0"/>
              </a:spcAft>
              <a:buSzPts val="1200"/>
              <a:buFont typeface="Nunito Light"/>
              <a:buChar char="●"/>
              <a:defRPr/>
            </a:lvl1pPr>
            <a:lvl2pPr indent="-304800" lvl="1" marL="914400" rtl="0">
              <a:lnSpc>
                <a:spcPct val="100000"/>
              </a:lnSpc>
              <a:spcBef>
                <a:spcPts val="0"/>
              </a:spcBef>
              <a:spcAft>
                <a:spcPts val="0"/>
              </a:spcAft>
              <a:buSzPts val="1200"/>
              <a:buFont typeface="Nunito Light"/>
              <a:buChar char="○"/>
              <a:defRPr/>
            </a:lvl2pPr>
            <a:lvl3pPr indent="-304800" lvl="2" marL="1371600" rtl="0">
              <a:lnSpc>
                <a:spcPct val="100000"/>
              </a:lnSpc>
              <a:spcBef>
                <a:spcPts val="0"/>
              </a:spcBef>
              <a:spcAft>
                <a:spcPts val="0"/>
              </a:spcAft>
              <a:buSzPts val="1200"/>
              <a:buFont typeface="Nunito Light"/>
              <a:buChar char="■"/>
              <a:defRPr/>
            </a:lvl3pPr>
            <a:lvl4pPr indent="-304800" lvl="3" marL="1828800" rtl="0">
              <a:lnSpc>
                <a:spcPct val="100000"/>
              </a:lnSpc>
              <a:spcBef>
                <a:spcPts val="0"/>
              </a:spcBef>
              <a:spcAft>
                <a:spcPts val="0"/>
              </a:spcAft>
              <a:buSzPts val="1200"/>
              <a:buFont typeface="Nunito Light"/>
              <a:buChar char="●"/>
              <a:defRPr/>
            </a:lvl4pPr>
            <a:lvl5pPr indent="-304800" lvl="4" marL="2286000" rtl="0">
              <a:lnSpc>
                <a:spcPct val="100000"/>
              </a:lnSpc>
              <a:spcBef>
                <a:spcPts val="0"/>
              </a:spcBef>
              <a:spcAft>
                <a:spcPts val="0"/>
              </a:spcAft>
              <a:buSzPts val="1200"/>
              <a:buFont typeface="Nunito Light"/>
              <a:buChar char="○"/>
              <a:defRPr/>
            </a:lvl5pPr>
            <a:lvl6pPr indent="-304800" lvl="5" marL="2743200" rtl="0">
              <a:lnSpc>
                <a:spcPct val="100000"/>
              </a:lnSpc>
              <a:spcBef>
                <a:spcPts val="0"/>
              </a:spcBef>
              <a:spcAft>
                <a:spcPts val="0"/>
              </a:spcAft>
              <a:buSzPts val="1200"/>
              <a:buFont typeface="Nunito Light"/>
              <a:buChar char="■"/>
              <a:defRPr/>
            </a:lvl6pPr>
            <a:lvl7pPr indent="-304800" lvl="6" marL="3200400" rtl="0">
              <a:lnSpc>
                <a:spcPct val="100000"/>
              </a:lnSpc>
              <a:spcBef>
                <a:spcPts val="0"/>
              </a:spcBef>
              <a:spcAft>
                <a:spcPts val="0"/>
              </a:spcAft>
              <a:buSzPts val="1200"/>
              <a:buFont typeface="Nunito Light"/>
              <a:buChar char="●"/>
              <a:defRPr/>
            </a:lvl7pPr>
            <a:lvl8pPr indent="-304800" lvl="7" marL="3657600" rtl="0">
              <a:lnSpc>
                <a:spcPct val="100000"/>
              </a:lnSpc>
              <a:spcBef>
                <a:spcPts val="0"/>
              </a:spcBef>
              <a:spcAft>
                <a:spcPts val="0"/>
              </a:spcAft>
              <a:buSzPts val="1200"/>
              <a:buFont typeface="Nunito Light"/>
              <a:buChar char="○"/>
              <a:defRPr/>
            </a:lvl8pPr>
            <a:lvl9pPr indent="-304800" lvl="8" marL="4114800" rtl="0">
              <a:lnSpc>
                <a:spcPct val="100000"/>
              </a:lnSpc>
              <a:spcBef>
                <a:spcPts val="0"/>
              </a:spcBef>
              <a:spcAft>
                <a:spcPts val="0"/>
              </a:spcAft>
              <a:buSzPts val="1200"/>
              <a:buFont typeface="Nunito Light"/>
              <a:buChar char="■"/>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23" name="Shape 23"/>
        <p:cNvGrpSpPr/>
        <p:nvPr/>
      </p:nvGrpSpPr>
      <p:grpSpPr>
        <a:xfrm>
          <a:off x="0" y="0"/>
          <a:ext cx="0" cy="0"/>
          <a:chOff x="0" y="0"/>
          <a:chExt cx="0" cy="0"/>
        </a:xfrm>
      </p:grpSpPr>
      <p:sp>
        <p:nvSpPr>
          <p:cNvPr id="24" name="Google Shape;24;p5"/>
          <p:cNvSpPr/>
          <p:nvPr/>
        </p:nvSpPr>
        <p:spPr>
          <a:xfrm>
            <a:off x="205650" y="214650"/>
            <a:ext cx="8732700" cy="47142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 name="Google Shape;25;p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700"/>
              <a:buNone/>
              <a:defRPr/>
            </a:lvl1pPr>
            <a:lvl2pPr lvl="1" rtl="0">
              <a:spcBef>
                <a:spcPts val="0"/>
              </a:spcBef>
              <a:spcAft>
                <a:spcPts val="0"/>
              </a:spcAft>
              <a:buSzPts val="2700"/>
              <a:buNone/>
              <a:defRPr/>
            </a:lvl2pPr>
            <a:lvl3pPr lvl="2" rtl="0">
              <a:spcBef>
                <a:spcPts val="0"/>
              </a:spcBef>
              <a:spcAft>
                <a:spcPts val="0"/>
              </a:spcAft>
              <a:buSzPts val="2700"/>
              <a:buNone/>
              <a:defRPr/>
            </a:lvl3pPr>
            <a:lvl4pPr lvl="3" rtl="0">
              <a:spcBef>
                <a:spcPts val="0"/>
              </a:spcBef>
              <a:spcAft>
                <a:spcPts val="0"/>
              </a:spcAft>
              <a:buSzPts val="2700"/>
              <a:buNone/>
              <a:defRPr/>
            </a:lvl4pPr>
            <a:lvl5pPr lvl="4" rtl="0">
              <a:spcBef>
                <a:spcPts val="0"/>
              </a:spcBef>
              <a:spcAft>
                <a:spcPts val="0"/>
              </a:spcAft>
              <a:buSzPts val="2700"/>
              <a:buNone/>
              <a:defRPr/>
            </a:lvl5pPr>
            <a:lvl6pPr lvl="5" rtl="0">
              <a:spcBef>
                <a:spcPts val="0"/>
              </a:spcBef>
              <a:spcAft>
                <a:spcPts val="0"/>
              </a:spcAft>
              <a:buSzPts val="2700"/>
              <a:buNone/>
              <a:defRPr/>
            </a:lvl6pPr>
            <a:lvl7pPr lvl="6" rtl="0">
              <a:spcBef>
                <a:spcPts val="0"/>
              </a:spcBef>
              <a:spcAft>
                <a:spcPts val="0"/>
              </a:spcAft>
              <a:buSzPts val="2700"/>
              <a:buNone/>
              <a:defRPr/>
            </a:lvl7pPr>
            <a:lvl8pPr lvl="7" rtl="0">
              <a:spcBef>
                <a:spcPts val="0"/>
              </a:spcBef>
              <a:spcAft>
                <a:spcPts val="0"/>
              </a:spcAft>
              <a:buSzPts val="2700"/>
              <a:buNone/>
              <a:defRPr/>
            </a:lvl8pPr>
            <a:lvl9pPr lvl="8" rtl="0">
              <a:spcBef>
                <a:spcPts val="0"/>
              </a:spcBef>
              <a:spcAft>
                <a:spcPts val="0"/>
              </a:spcAft>
              <a:buSzPts val="2700"/>
              <a:buNone/>
              <a:defRPr/>
            </a:lvl9pPr>
          </a:lstStyle>
          <a:p/>
        </p:txBody>
      </p:sp>
      <p:sp>
        <p:nvSpPr>
          <p:cNvPr id="26" name="Google Shape;26;p5"/>
          <p:cNvSpPr txBox="1"/>
          <p:nvPr>
            <p:ph idx="1" type="subTitle"/>
          </p:nvPr>
        </p:nvSpPr>
        <p:spPr>
          <a:xfrm>
            <a:off x="4848409" y="3714899"/>
            <a:ext cx="25056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800"/>
              <a:buNone/>
              <a:defRPr b="0" sz="1400"/>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27" name="Google Shape;27;p5"/>
          <p:cNvSpPr txBox="1"/>
          <p:nvPr>
            <p:ph idx="2" type="subTitle"/>
          </p:nvPr>
        </p:nvSpPr>
        <p:spPr>
          <a:xfrm>
            <a:off x="1790225" y="3714899"/>
            <a:ext cx="25056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800"/>
              <a:buNone/>
              <a:defRPr b="0" sz="1400"/>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28" name="Google Shape;28;p5"/>
          <p:cNvSpPr txBox="1"/>
          <p:nvPr>
            <p:ph idx="3" type="subTitle"/>
          </p:nvPr>
        </p:nvSpPr>
        <p:spPr>
          <a:xfrm>
            <a:off x="4848400" y="3310825"/>
            <a:ext cx="2505600" cy="5019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000">
                <a:solidFill>
                  <a:schemeClr val="dk1"/>
                </a:solidFill>
                <a:latin typeface="Libre Baskerville"/>
                <a:ea typeface="Libre Baskerville"/>
                <a:cs typeface="Libre Baskerville"/>
                <a:sym typeface="Libre Baskervill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29" name="Google Shape;29;p5"/>
          <p:cNvSpPr txBox="1"/>
          <p:nvPr>
            <p:ph idx="4" type="subTitle"/>
          </p:nvPr>
        </p:nvSpPr>
        <p:spPr>
          <a:xfrm>
            <a:off x="1790000" y="3310825"/>
            <a:ext cx="2505600" cy="5019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000">
                <a:solidFill>
                  <a:schemeClr val="dk1"/>
                </a:solidFill>
                <a:latin typeface="Libre Baskerville"/>
                <a:ea typeface="Libre Baskerville"/>
                <a:cs typeface="Libre Baskerville"/>
                <a:sym typeface="Libre Baskervill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cxnSp>
        <p:nvCxnSpPr>
          <p:cNvPr id="30" name="Google Shape;30;p5"/>
          <p:cNvCxnSpPr/>
          <p:nvPr/>
        </p:nvCxnSpPr>
        <p:spPr>
          <a:xfrm>
            <a:off x="8430775" y="191025"/>
            <a:ext cx="0" cy="2442900"/>
          </a:xfrm>
          <a:prstGeom prst="straightConnector1">
            <a:avLst/>
          </a:prstGeom>
          <a:noFill/>
          <a:ln cap="flat" cmpd="sng" w="9525">
            <a:solidFill>
              <a:schemeClr val="accent1"/>
            </a:solidFill>
            <a:prstDash val="solid"/>
            <a:round/>
            <a:headEnd len="med" w="med" type="none"/>
            <a:tailEnd len="med" w="med" type="none"/>
          </a:ln>
        </p:spPr>
      </p:cxnSp>
      <p:sp>
        <p:nvSpPr>
          <p:cNvPr id="31" name="Google Shape;31;p5"/>
          <p:cNvSpPr/>
          <p:nvPr/>
        </p:nvSpPr>
        <p:spPr>
          <a:xfrm rot="-7894277">
            <a:off x="8109796" y="1469593"/>
            <a:ext cx="642000" cy="1498631"/>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 name="Google Shape;32;p5"/>
          <p:cNvSpPr/>
          <p:nvPr/>
        </p:nvSpPr>
        <p:spPr>
          <a:xfrm flipH="1" rot="7894277">
            <a:off x="8109752" y="1491285"/>
            <a:ext cx="642000" cy="1498631"/>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3" name="Google Shape;33;p5"/>
          <p:cNvCxnSpPr/>
          <p:nvPr/>
        </p:nvCxnSpPr>
        <p:spPr>
          <a:xfrm>
            <a:off x="90775" y="2349025"/>
            <a:ext cx="1864200" cy="0"/>
          </a:xfrm>
          <a:prstGeom prst="straightConnector1">
            <a:avLst/>
          </a:prstGeom>
          <a:noFill/>
          <a:ln cap="flat" cmpd="sng" w="9525">
            <a:solidFill>
              <a:schemeClr val="accent1"/>
            </a:solidFill>
            <a:prstDash val="solid"/>
            <a:round/>
            <a:headEnd len="med" w="med" type="none"/>
            <a:tailEnd len="med" w="med" type="none"/>
          </a:ln>
        </p:spPr>
      </p:cxn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34" name="Shape 34"/>
        <p:cNvGrpSpPr/>
        <p:nvPr/>
      </p:nvGrpSpPr>
      <p:grpSpPr>
        <a:xfrm>
          <a:off x="0" y="0"/>
          <a:ext cx="0" cy="0"/>
          <a:chOff x="0" y="0"/>
          <a:chExt cx="0" cy="0"/>
        </a:xfrm>
      </p:grpSpPr>
      <p:sp>
        <p:nvSpPr>
          <p:cNvPr id="35" name="Google Shape;35;p6"/>
          <p:cNvSpPr/>
          <p:nvPr/>
        </p:nvSpPr>
        <p:spPr>
          <a:xfrm>
            <a:off x="205650" y="214650"/>
            <a:ext cx="8732700" cy="47142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 name="Google Shape;36;p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700"/>
              <a:buNone/>
              <a:defRPr/>
            </a:lvl1pPr>
            <a:lvl2pPr lvl="1" rtl="0">
              <a:spcBef>
                <a:spcPts val="0"/>
              </a:spcBef>
              <a:spcAft>
                <a:spcPts val="0"/>
              </a:spcAft>
              <a:buSzPts val="2700"/>
              <a:buNone/>
              <a:defRPr/>
            </a:lvl2pPr>
            <a:lvl3pPr lvl="2" rtl="0">
              <a:spcBef>
                <a:spcPts val="0"/>
              </a:spcBef>
              <a:spcAft>
                <a:spcPts val="0"/>
              </a:spcAft>
              <a:buSzPts val="2700"/>
              <a:buNone/>
              <a:defRPr/>
            </a:lvl3pPr>
            <a:lvl4pPr lvl="3" rtl="0">
              <a:spcBef>
                <a:spcPts val="0"/>
              </a:spcBef>
              <a:spcAft>
                <a:spcPts val="0"/>
              </a:spcAft>
              <a:buSzPts val="2700"/>
              <a:buNone/>
              <a:defRPr/>
            </a:lvl4pPr>
            <a:lvl5pPr lvl="4" rtl="0">
              <a:spcBef>
                <a:spcPts val="0"/>
              </a:spcBef>
              <a:spcAft>
                <a:spcPts val="0"/>
              </a:spcAft>
              <a:buSzPts val="2700"/>
              <a:buNone/>
              <a:defRPr/>
            </a:lvl5pPr>
            <a:lvl6pPr lvl="5" rtl="0">
              <a:spcBef>
                <a:spcPts val="0"/>
              </a:spcBef>
              <a:spcAft>
                <a:spcPts val="0"/>
              </a:spcAft>
              <a:buSzPts val="2700"/>
              <a:buNone/>
              <a:defRPr/>
            </a:lvl6pPr>
            <a:lvl7pPr lvl="6" rtl="0">
              <a:spcBef>
                <a:spcPts val="0"/>
              </a:spcBef>
              <a:spcAft>
                <a:spcPts val="0"/>
              </a:spcAft>
              <a:buSzPts val="2700"/>
              <a:buNone/>
              <a:defRPr/>
            </a:lvl7pPr>
            <a:lvl8pPr lvl="7" rtl="0">
              <a:spcBef>
                <a:spcPts val="0"/>
              </a:spcBef>
              <a:spcAft>
                <a:spcPts val="0"/>
              </a:spcAft>
              <a:buSzPts val="2700"/>
              <a:buNone/>
              <a:defRPr/>
            </a:lvl8pPr>
            <a:lvl9pPr lvl="8" rtl="0">
              <a:spcBef>
                <a:spcPts val="0"/>
              </a:spcBef>
              <a:spcAft>
                <a:spcPts val="0"/>
              </a:spcAft>
              <a:buSzPts val="2700"/>
              <a:buNone/>
              <a:defRPr/>
            </a:lvl9pPr>
          </a:lstStyle>
          <a:p/>
        </p:txBody>
      </p:sp>
      <p:cxnSp>
        <p:nvCxnSpPr>
          <p:cNvPr id="37" name="Google Shape;37;p6"/>
          <p:cNvCxnSpPr/>
          <p:nvPr/>
        </p:nvCxnSpPr>
        <p:spPr>
          <a:xfrm rot="10800000">
            <a:off x="147775" y="4689725"/>
            <a:ext cx="8820300" cy="0"/>
          </a:xfrm>
          <a:prstGeom prst="straightConnector1">
            <a:avLst/>
          </a:prstGeom>
          <a:noFill/>
          <a:ln cap="flat" cmpd="sng" w="9525">
            <a:solidFill>
              <a:schemeClr val="accent1"/>
            </a:solidFill>
            <a:prstDash val="solid"/>
            <a:round/>
            <a:headEnd len="med" w="med" type="none"/>
            <a:tailEnd len="med" w="med" type="none"/>
          </a:ln>
        </p:spPr>
      </p:cxnSp>
      <p:sp>
        <p:nvSpPr>
          <p:cNvPr id="38" name="Google Shape;38;p6"/>
          <p:cNvSpPr/>
          <p:nvPr/>
        </p:nvSpPr>
        <p:spPr>
          <a:xfrm flipH="1">
            <a:off x="8515778" y="1062025"/>
            <a:ext cx="466500" cy="19533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 name="Google Shape;39;p6"/>
          <p:cNvSpPr/>
          <p:nvPr/>
        </p:nvSpPr>
        <p:spPr>
          <a:xfrm flipH="1">
            <a:off x="8722798" y="1062025"/>
            <a:ext cx="466500" cy="19533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40" name="Shape 40"/>
        <p:cNvGrpSpPr/>
        <p:nvPr/>
      </p:nvGrpSpPr>
      <p:grpSpPr>
        <a:xfrm>
          <a:off x="0" y="0"/>
          <a:ext cx="0" cy="0"/>
          <a:chOff x="0" y="0"/>
          <a:chExt cx="0" cy="0"/>
        </a:xfrm>
      </p:grpSpPr>
      <p:sp>
        <p:nvSpPr>
          <p:cNvPr id="41" name="Google Shape;41;p7"/>
          <p:cNvSpPr/>
          <p:nvPr/>
        </p:nvSpPr>
        <p:spPr>
          <a:xfrm>
            <a:off x="205650" y="214650"/>
            <a:ext cx="8732700" cy="47142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 name="Google Shape;42;p7"/>
          <p:cNvSpPr txBox="1"/>
          <p:nvPr>
            <p:ph type="title"/>
          </p:nvPr>
        </p:nvSpPr>
        <p:spPr>
          <a:xfrm>
            <a:off x="4399650" y="1116688"/>
            <a:ext cx="3602700" cy="1096800"/>
          </a:xfrm>
          <a:prstGeom prst="rect">
            <a:avLst/>
          </a:prstGeom>
        </p:spPr>
        <p:txBody>
          <a:bodyPr anchorCtr="0" anchor="t" bIns="91425" lIns="91425" spcFirstLastPara="1" rIns="91425" wrap="square" tIns="91425">
            <a:noAutofit/>
          </a:bodyPr>
          <a:lstStyle>
            <a:lvl1pPr lvl="0" rtl="0">
              <a:spcBef>
                <a:spcPts val="0"/>
              </a:spcBef>
              <a:spcAft>
                <a:spcPts val="0"/>
              </a:spcAft>
              <a:buSzPts val="2700"/>
              <a:buNone/>
              <a:defRPr/>
            </a:lvl1pPr>
            <a:lvl2pPr lvl="1" rtl="0">
              <a:spcBef>
                <a:spcPts val="0"/>
              </a:spcBef>
              <a:spcAft>
                <a:spcPts val="0"/>
              </a:spcAft>
              <a:buSzPts val="2700"/>
              <a:buNone/>
              <a:defRPr/>
            </a:lvl2pPr>
            <a:lvl3pPr lvl="2" rtl="0">
              <a:spcBef>
                <a:spcPts val="0"/>
              </a:spcBef>
              <a:spcAft>
                <a:spcPts val="0"/>
              </a:spcAft>
              <a:buSzPts val="2700"/>
              <a:buNone/>
              <a:defRPr/>
            </a:lvl3pPr>
            <a:lvl4pPr lvl="3" rtl="0">
              <a:spcBef>
                <a:spcPts val="0"/>
              </a:spcBef>
              <a:spcAft>
                <a:spcPts val="0"/>
              </a:spcAft>
              <a:buSzPts val="2700"/>
              <a:buNone/>
              <a:defRPr/>
            </a:lvl4pPr>
            <a:lvl5pPr lvl="4" rtl="0">
              <a:spcBef>
                <a:spcPts val="0"/>
              </a:spcBef>
              <a:spcAft>
                <a:spcPts val="0"/>
              </a:spcAft>
              <a:buSzPts val="2700"/>
              <a:buNone/>
              <a:defRPr/>
            </a:lvl5pPr>
            <a:lvl6pPr lvl="5" rtl="0">
              <a:spcBef>
                <a:spcPts val="0"/>
              </a:spcBef>
              <a:spcAft>
                <a:spcPts val="0"/>
              </a:spcAft>
              <a:buSzPts val="2700"/>
              <a:buNone/>
              <a:defRPr/>
            </a:lvl6pPr>
            <a:lvl7pPr lvl="6" rtl="0">
              <a:spcBef>
                <a:spcPts val="0"/>
              </a:spcBef>
              <a:spcAft>
                <a:spcPts val="0"/>
              </a:spcAft>
              <a:buSzPts val="2700"/>
              <a:buNone/>
              <a:defRPr/>
            </a:lvl7pPr>
            <a:lvl8pPr lvl="7" rtl="0">
              <a:spcBef>
                <a:spcPts val="0"/>
              </a:spcBef>
              <a:spcAft>
                <a:spcPts val="0"/>
              </a:spcAft>
              <a:buSzPts val="2700"/>
              <a:buNone/>
              <a:defRPr/>
            </a:lvl8pPr>
            <a:lvl9pPr lvl="8" rtl="0">
              <a:spcBef>
                <a:spcPts val="0"/>
              </a:spcBef>
              <a:spcAft>
                <a:spcPts val="0"/>
              </a:spcAft>
              <a:buSzPts val="2700"/>
              <a:buNone/>
              <a:defRPr/>
            </a:lvl9pPr>
          </a:lstStyle>
          <a:p/>
        </p:txBody>
      </p:sp>
      <p:sp>
        <p:nvSpPr>
          <p:cNvPr id="43" name="Google Shape;43;p7"/>
          <p:cNvSpPr txBox="1"/>
          <p:nvPr>
            <p:ph idx="1" type="subTitle"/>
          </p:nvPr>
        </p:nvSpPr>
        <p:spPr>
          <a:xfrm>
            <a:off x="4399650" y="2213613"/>
            <a:ext cx="3602700" cy="1813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600"/>
              <a:buFont typeface="Nunito Light"/>
              <a:buChar char="●"/>
              <a:defRPr/>
            </a:lvl1pPr>
            <a:lvl2pPr lvl="1" rtl="0" algn="ctr">
              <a:lnSpc>
                <a:spcPct val="100000"/>
              </a:lnSpc>
              <a:spcBef>
                <a:spcPts val="0"/>
              </a:spcBef>
              <a:spcAft>
                <a:spcPts val="0"/>
              </a:spcAft>
              <a:buClr>
                <a:srgbClr val="E76A28"/>
              </a:buClr>
              <a:buSzPts val="1600"/>
              <a:buFont typeface="Nunito Light"/>
              <a:buChar char="○"/>
              <a:defRPr/>
            </a:lvl2pPr>
            <a:lvl3pPr lvl="2" rtl="0" algn="ctr">
              <a:lnSpc>
                <a:spcPct val="100000"/>
              </a:lnSpc>
              <a:spcBef>
                <a:spcPts val="1600"/>
              </a:spcBef>
              <a:spcAft>
                <a:spcPts val="0"/>
              </a:spcAft>
              <a:buClr>
                <a:srgbClr val="E76A28"/>
              </a:buClr>
              <a:buSzPts val="1500"/>
              <a:buFont typeface="Nunito Light"/>
              <a:buChar char="■"/>
              <a:defRPr/>
            </a:lvl3pPr>
            <a:lvl4pPr lvl="3" rtl="0" algn="ctr">
              <a:lnSpc>
                <a:spcPct val="100000"/>
              </a:lnSpc>
              <a:spcBef>
                <a:spcPts val="1600"/>
              </a:spcBef>
              <a:spcAft>
                <a:spcPts val="0"/>
              </a:spcAft>
              <a:buClr>
                <a:srgbClr val="E76A28"/>
              </a:buClr>
              <a:buSzPts val="1500"/>
              <a:buFont typeface="Nunito Light"/>
              <a:buChar char="●"/>
              <a:defRPr/>
            </a:lvl4pPr>
            <a:lvl5pPr lvl="4" rtl="0" algn="ctr">
              <a:lnSpc>
                <a:spcPct val="100000"/>
              </a:lnSpc>
              <a:spcBef>
                <a:spcPts val="1600"/>
              </a:spcBef>
              <a:spcAft>
                <a:spcPts val="0"/>
              </a:spcAft>
              <a:buClr>
                <a:srgbClr val="E76A28"/>
              </a:buClr>
              <a:buSzPts val="1200"/>
              <a:buFont typeface="Nunito Light"/>
              <a:buChar char="○"/>
              <a:defRPr/>
            </a:lvl5pPr>
            <a:lvl6pPr lvl="5" rtl="0" algn="ctr">
              <a:lnSpc>
                <a:spcPct val="100000"/>
              </a:lnSpc>
              <a:spcBef>
                <a:spcPts val="1600"/>
              </a:spcBef>
              <a:spcAft>
                <a:spcPts val="0"/>
              </a:spcAft>
              <a:buClr>
                <a:srgbClr val="999999"/>
              </a:buClr>
              <a:buSzPts val="1200"/>
              <a:buFont typeface="Nunito Light"/>
              <a:buChar char="■"/>
              <a:defRPr/>
            </a:lvl6pPr>
            <a:lvl7pPr lvl="6" rtl="0" algn="ctr">
              <a:lnSpc>
                <a:spcPct val="100000"/>
              </a:lnSpc>
              <a:spcBef>
                <a:spcPts val="1600"/>
              </a:spcBef>
              <a:spcAft>
                <a:spcPts val="0"/>
              </a:spcAft>
              <a:buClr>
                <a:srgbClr val="999999"/>
              </a:buClr>
              <a:buSzPts val="1300"/>
              <a:buFont typeface="Nunito Light"/>
              <a:buChar char="●"/>
              <a:defRPr/>
            </a:lvl7pPr>
            <a:lvl8pPr lvl="7" rtl="0" algn="ctr">
              <a:lnSpc>
                <a:spcPct val="100000"/>
              </a:lnSpc>
              <a:spcBef>
                <a:spcPts val="1600"/>
              </a:spcBef>
              <a:spcAft>
                <a:spcPts val="0"/>
              </a:spcAft>
              <a:buClr>
                <a:srgbClr val="999999"/>
              </a:buClr>
              <a:buSzPts val="1300"/>
              <a:buFont typeface="Nunito Light"/>
              <a:buChar char="○"/>
              <a:defRPr/>
            </a:lvl8pPr>
            <a:lvl9pPr lvl="8" rtl="0" algn="ctr">
              <a:lnSpc>
                <a:spcPct val="100000"/>
              </a:lnSpc>
              <a:spcBef>
                <a:spcPts val="1600"/>
              </a:spcBef>
              <a:spcAft>
                <a:spcPts val="1600"/>
              </a:spcAft>
              <a:buClr>
                <a:srgbClr val="999999"/>
              </a:buClr>
              <a:buSzPts val="1200"/>
              <a:buFont typeface="Nunito Light"/>
              <a:buChar char="■"/>
              <a:defRPr/>
            </a:lvl9pPr>
          </a:lstStyle>
          <a:p/>
        </p:txBody>
      </p:sp>
      <p:sp>
        <p:nvSpPr>
          <p:cNvPr id="44" name="Google Shape;44;p7"/>
          <p:cNvSpPr/>
          <p:nvPr>
            <p:ph idx="2" type="pic"/>
          </p:nvPr>
        </p:nvSpPr>
        <p:spPr>
          <a:xfrm>
            <a:off x="195550" y="219600"/>
            <a:ext cx="3724200" cy="4710000"/>
          </a:xfrm>
          <a:prstGeom prst="flowChartDelay">
            <a:avLst/>
          </a:prstGeom>
          <a:noFill/>
          <a:ln cap="flat" cmpd="sng" w="9525">
            <a:solidFill>
              <a:schemeClr val="accent1"/>
            </a:solidFill>
            <a:prstDash val="solid"/>
            <a:round/>
            <a:headEnd len="sm" w="sm" type="none"/>
            <a:tailEnd len="sm" w="sm" type="none"/>
          </a:ln>
        </p:spPr>
      </p:sp>
      <p:cxnSp>
        <p:nvCxnSpPr>
          <p:cNvPr id="45" name="Google Shape;45;p7"/>
          <p:cNvCxnSpPr/>
          <p:nvPr/>
        </p:nvCxnSpPr>
        <p:spPr>
          <a:xfrm>
            <a:off x="2871875" y="539500"/>
            <a:ext cx="6144900" cy="0"/>
          </a:xfrm>
          <a:prstGeom prst="straightConnector1">
            <a:avLst/>
          </a:prstGeom>
          <a:noFill/>
          <a:ln cap="flat" cmpd="sng" w="9525">
            <a:solidFill>
              <a:schemeClr val="accent1"/>
            </a:solidFill>
            <a:prstDash val="solid"/>
            <a:round/>
            <a:headEnd len="med" w="med" type="none"/>
            <a:tailEnd len="med" w="med" type="none"/>
          </a:ln>
        </p:spPr>
      </p:cxn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46" name="Shape 46"/>
        <p:cNvGrpSpPr/>
        <p:nvPr/>
      </p:nvGrpSpPr>
      <p:grpSpPr>
        <a:xfrm>
          <a:off x="0" y="0"/>
          <a:ext cx="0" cy="0"/>
          <a:chOff x="0" y="0"/>
          <a:chExt cx="0" cy="0"/>
        </a:xfrm>
      </p:grpSpPr>
      <p:sp>
        <p:nvSpPr>
          <p:cNvPr id="47" name="Google Shape;47;p8"/>
          <p:cNvSpPr/>
          <p:nvPr/>
        </p:nvSpPr>
        <p:spPr>
          <a:xfrm>
            <a:off x="205650" y="214650"/>
            <a:ext cx="8732700" cy="47142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 name="Google Shape;48;p8"/>
          <p:cNvSpPr txBox="1"/>
          <p:nvPr>
            <p:ph type="title"/>
          </p:nvPr>
        </p:nvSpPr>
        <p:spPr>
          <a:xfrm>
            <a:off x="713225" y="1475850"/>
            <a:ext cx="4216200" cy="2191800"/>
          </a:xfrm>
          <a:prstGeom prst="rect">
            <a:avLst/>
          </a:prstGeom>
        </p:spPr>
        <p:txBody>
          <a:bodyPr anchorCtr="0" anchor="ctr" bIns="91425" lIns="91425" spcFirstLastPara="1" rIns="91425" wrap="square" tIns="91425">
            <a:noAutofit/>
          </a:bodyPr>
          <a:lstStyle>
            <a:lvl1pPr lvl="0" algn="ctr">
              <a:spcBef>
                <a:spcPts val="0"/>
              </a:spcBef>
              <a:spcAft>
                <a:spcPts val="0"/>
              </a:spcAft>
              <a:buSzPts val="4800"/>
              <a:buNone/>
              <a:defRPr sz="60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49" name="Google Shape;49;p8"/>
          <p:cNvSpPr/>
          <p:nvPr>
            <p:ph idx="2" type="pic"/>
          </p:nvPr>
        </p:nvSpPr>
        <p:spPr>
          <a:xfrm flipH="1">
            <a:off x="5210525" y="219600"/>
            <a:ext cx="3724200" cy="4710000"/>
          </a:xfrm>
          <a:prstGeom prst="flowChartDelay">
            <a:avLst/>
          </a:prstGeom>
          <a:noFill/>
          <a:ln cap="flat" cmpd="sng" w="9525">
            <a:solidFill>
              <a:schemeClr val="accent1"/>
            </a:solidFill>
            <a:prstDash val="solid"/>
            <a:round/>
            <a:headEnd len="sm" w="sm" type="none"/>
            <a:tailEnd len="sm" w="sm" type="none"/>
          </a:ln>
        </p:spPr>
      </p:sp>
      <p:cxnSp>
        <p:nvCxnSpPr>
          <p:cNvPr id="50" name="Google Shape;50;p8"/>
          <p:cNvCxnSpPr/>
          <p:nvPr/>
        </p:nvCxnSpPr>
        <p:spPr>
          <a:xfrm>
            <a:off x="14500" y="4376738"/>
            <a:ext cx="4200600" cy="0"/>
          </a:xfrm>
          <a:prstGeom prst="straightConnector1">
            <a:avLst/>
          </a:prstGeom>
          <a:noFill/>
          <a:ln cap="flat" cmpd="sng" w="9525">
            <a:solidFill>
              <a:schemeClr val="accent1"/>
            </a:solidFill>
            <a:prstDash val="solid"/>
            <a:round/>
            <a:headEnd len="med" w="med" type="none"/>
            <a:tailEnd len="med" w="med" type="none"/>
          </a:ln>
        </p:spPr>
      </p:cxnSp>
      <p:cxnSp>
        <p:nvCxnSpPr>
          <p:cNvPr id="51" name="Google Shape;51;p8"/>
          <p:cNvCxnSpPr/>
          <p:nvPr/>
        </p:nvCxnSpPr>
        <p:spPr>
          <a:xfrm>
            <a:off x="14500" y="766763"/>
            <a:ext cx="8982000" cy="0"/>
          </a:xfrm>
          <a:prstGeom prst="straightConnector1">
            <a:avLst/>
          </a:prstGeom>
          <a:noFill/>
          <a:ln cap="flat" cmpd="sng" w="9525">
            <a:solidFill>
              <a:schemeClr val="accent1"/>
            </a:solidFill>
            <a:prstDash val="solid"/>
            <a:round/>
            <a:headEnd len="med" w="med" type="none"/>
            <a:tailEnd len="med" w="med" type="none"/>
          </a:ln>
        </p:spPr>
      </p:cxnSp>
      <p:sp>
        <p:nvSpPr>
          <p:cNvPr id="52" name="Google Shape;52;p8"/>
          <p:cNvSpPr/>
          <p:nvPr/>
        </p:nvSpPr>
        <p:spPr>
          <a:xfrm flipH="1" rot="5400000">
            <a:off x="2642219" y="-256077"/>
            <a:ext cx="358200" cy="20457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53" name="Shape 53"/>
        <p:cNvGrpSpPr/>
        <p:nvPr/>
      </p:nvGrpSpPr>
      <p:grpSpPr>
        <a:xfrm>
          <a:off x="0" y="0"/>
          <a:ext cx="0" cy="0"/>
          <a:chOff x="0" y="0"/>
          <a:chExt cx="0" cy="0"/>
        </a:xfrm>
      </p:grpSpPr>
      <p:sp>
        <p:nvSpPr>
          <p:cNvPr id="54" name="Google Shape;54;p9"/>
          <p:cNvSpPr/>
          <p:nvPr/>
        </p:nvSpPr>
        <p:spPr>
          <a:xfrm>
            <a:off x="205650" y="214650"/>
            <a:ext cx="8732700" cy="47142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 name="Google Shape;55;p9"/>
          <p:cNvSpPr txBox="1"/>
          <p:nvPr>
            <p:ph type="title"/>
          </p:nvPr>
        </p:nvSpPr>
        <p:spPr>
          <a:xfrm>
            <a:off x="778475" y="1605200"/>
            <a:ext cx="4158300" cy="1460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700"/>
              <a:buNone/>
              <a:defRPr i="1" sz="8000"/>
            </a:lvl1pPr>
            <a:lvl2pPr lvl="1" rtl="0" algn="ctr">
              <a:spcBef>
                <a:spcPts val="0"/>
              </a:spcBef>
              <a:spcAft>
                <a:spcPts val="0"/>
              </a:spcAft>
              <a:buSzPts val="2700"/>
              <a:buNone/>
              <a:defRPr/>
            </a:lvl2pPr>
            <a:lvl3pPr lvl="2" rtl="0" algn="ctr">
              <a:spcBef>
                <a:spcPts val="0"/>
              </a:spcBef>
              <a:spcAft>
                <a:spcPts val="0"/>
              </a:spcAft>
              <a:buSzPts val="2700"/>
              <a:buNone/>
              <a:defRPr/>
            </a:lvl3pPr>
            <a:lvl4pPr lvl="3" rtl="0" algn="ctr">
              <a:spcBef>
                <a:spcPts val="0"/>
              </a:spcBef>
              <a:spcAft>
                <a:spcPts val="0"/>
              </a:spcAft>
              <a:buSzPts val="2700"/>
              <a:buNone/>
              <a:defRPr/>
            </a:lvl4pPr>
            <a:lvl5pPr lvl="4" rtl="0" algn="ctr">
              <a:spcBef>
                <a:spcPts val="0"/>
              </a:spcBef>
              <a:spcAft>
                <a:spcPts val="0"/>
              </a:spcAft>
              <a:buSzPts val="2700"/>
              <a:buNone/>
              <a:defRPr/>
            </a:lvl5pPr>
            <a:lvl6pPr lvl="5" rtl="0" algn="ctr">
              <a:spcBef>
                <a:spcPts val="0"/>
              </a:spcBef>
              <a:spcAft>
                <a:spcPts val="0"/>
              </a:spcAft>
              <a:buSzPts val="2700"/>
              <a:buNone/>
              <a:defRPr/>
            </a:lvl6pPr>
            <a:lvl7pPr lvl="6" rtl="0" algn="ctr">
              <a:spcBef>
                <a:spcPts val="0"/>
              </a:spcBef>
              <a:spcAft>
                <a:spcPts val="0"/>
              </a:spcAft>
              <a:buSzPts val="2700"/>
              <a:buNone/>
              <a:defRPr/>
            </a:lvl7pPr>
            <a:lvl8pPr lvl="7" rtl="0" algn="ctr">
              <a:spcBef>
                <a:spcPts val="0"/>
              </a:spcBef>
              <a:spcAft>
                <a:spcPts val="0"/>
              </a:spcAft>
              <a:buSzPts val="2700"/>
              <a:buNone/>
              <a:defRPr/>
            </a:lvl8pPr>
            <a:lvl9pPr lvl="8" rtl="0" algn="ctr">
              <a:spcBef>
                <a:spcPts val="0"/>
              </a:spcBef>
              <a:spcAft>
                <a:spcPts val="0"/>
              </a:spcAft>
              <a:buSzPts val="2700"/>
              <a:buNone/>
              <a:defRPr/>
            </a:lvl9pPr>
          </a:lstStyle>
          <a:p/>
        </p:txBody>
      </p:sp>
      <p:sp>
        <p:nvSpPr>
          <p:cNvPr id="56" name="Google Shape;56;p9"/>
          <p:cNvSpPr txBox="1"/>
          <p:nvPr>
            <p:ph idx="1" type="subTitle"/>
          </p:nvPr>
        </p:nvSpPr>
        <p:spPr>
          <a:xfrm>
            <a:off x="778475" y="2989600"/>
            <a:ext cx="4158300" cy="548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400"/>
            </a:lvl1pPr>
            <a:lvl2pPr lvl="1" rtl="0" algn="ctr">
              <a:lnSpc>
                <a:spcPct val="100000"/>
              </a:lnSpc>
              <a:spcBef>
                <a:spcPts val="0"/>
              </a:spcBef>
              <a:spcAft>
                <a:spcPts val="0"/>
              </a:spcAft>
              <a:buSzPts val="1200"/>
              <a:buNone/>
              <a:defRPr/>
            </a:lvl2pPr>
            <a:lvl3pPr lvl="2" rtl="0" algn="ctr">
              <a:lnSpc>
                <a:spcPct val="100000"/>
              </a:lnSpc>
              <a:spcBef>
                <a:spcPts val="1600"/>
              </a:spcBef>
              <a:spcAft>
                <a:spcPts val="0"/>
              </a:spcAft>
              <a:buSzPts val="1200"/>
              <a:buNone/>
              <a:defRPr/>
            </a:lvl3pPr>
            <a:lvl4pPr lvl="3" rtl="0" algn="ctr">
              <a:lnSpc>
                <a:spcPct val="100000"/>
              </a:lnSpc>
              <a:spcBef>
                <a:spcPts val="1600"/>
              </a:spcBef>
              <a:spcAft>
                <a:spcPts val="0"/>
              </a:spcAft>
              <a:buSzPts val="1200"/>
              <a:buNone/>
              <a:defRPr/>
            </a:lvl4pPr>
            <a:lvl5pPr lvl="4" rtl="0" algn="ctr">
              <a:lnSpc>
                <a:spcPct val="100000"/>
              </a:lnSpc>
              <a:spcBef>
                <a:spcPts val="1600"/>
              </a:spcBef>
              <a:spcAft>
                <a:spcPts val="0"/>
              </a:spcAft>
              <a:buSzPts val="1200"/>
              <a:buNone/>
              <a:defRPr/>
            </a:lvl5pPr>
            <a:lvl6pPr lvl="5" rtl="0" algn="ctr">
              <a:lnSpc>
                <a:spcPct val="100000"/>
              </a:lnSpc>
              <a:spcBef>
                <a:spcPts val="1600"/>
              </a:spcBef>
              <a:spcAft>
                <a:spcPts val="0"/>
              </a:spcAft>
              <a:buSzPts val="1200"/>
              <a:buNone/>
              <a:defRPr/>
            </a:lvl6pPr>
            <a:lvl7pPr lvl="6" rtl="0" algn="ctr">
              <a:lnSpc>
                <a:spcPct val="100000"/>
              </a:lnSpc>
              <a:spcBef>
                <a:spcPts val="1600"/>
              </a:spcBef>
              <a:spcAft>
                <a:spcPts val="0"/>
              </a:spcAft>
              <a:buSzPts val="1200"/>
              <a:buNone/>
              <a:defRPr/>
            </a:lvl7pPr>
            <a:lvl8pPr lvl="7" rtl="0" algn="ctr">
              <a:lnSpc>
                <a:spcPct val="100000"/>
              </a:lnSpc>
              <a:spcBef>
                <a:spcPts val="1600"/>
              </a:spcBef>
              <a:spcAft>
                <a:spcPts val="0"/>
              </a:spcAft>
              <a:buSzPts val="1200"/>
              <a:buNone/>
              <a:defRPr/>
            </a:lvl8pPr>
            <a:lvl9pPr lvl="8" rtl="0" algn="ctr">
              <a:lnSpc>
                <a:spcPct val="100000"/>
              </a:lnSpc>
              <a:spcBef>
                <a:spcPts val="1600"/>
              </a:spcBef>
              <a:spcAft>
                <a:spcPts val="1600"/>
              </a:spcAft>
              <a:buSzPts val="1200"/>
              <a:buNone/>
              <a:defRPr/>
            </a:lvl9pPr>
          </a:lstStyle>
          <a:p/>
        </p:txBody>
      </p:sp>
      <p:sp>
        <p:nvSpPr>
          <p:cNvPr id="57" name="Google Shape;57;p9"/>
          <p:cNvSpPr/>
          <p:nvPr>
            <p:ph idx="2" type="pic"/>
          </p:nvPr>
        </p:nvSpPr>
        <p:spPr>
          <a:xfrm flipH="1">
            <a:off x="5210525" y="219600"/>
            <a:ext cx="3724200" cy="4710000"/>
          </a:xfrm>
          <a:prstGeom prst="flowChartDelay">
            <a:avLst/>
          </a:prstGeom>
          <a:noFill/>
          <a:ln cap="flat" cmpd="sng" w="9525">
            <a:solidFill>
              <a:schemeClr val="accent1"/>
            </a:solidFill>
            <a:prstDash val="solid"/>
            <a:round/>
            <a:headEnd len="sm" w="sm" type="none"/>
            <a:tailEnd len="sm" w="sm" type="none"/>
          </a:ln>
        </p:spPr>
      </p:sp>
      <p:cxnSp>
        <p:nvCxnSpPr>
          <p:cNvPr id="58" name="Google Shape;58;p9"/>
          <p:cNvCxnSpPr/>
          <p:nvPr/>
        </p:nvCxnSpPr>
        <p:spPr>
          <a:xfrm>
            <a:off x="198125" y="666275"/>
            <a:ext cx="4418400" cy="0"/>
          </a:xfrm>
          <a:prstGeom prst="straightConnector1">
            <a:avLst/>
          </a:prstGeom>
          <a:noFill/>
          <a:ln cap="flat" cmpd="sng" w="9525">
            <a:solidFill>
              <a:schemeClr val="accent1"/>
            </a:solidFill>
            <a:prstDash val="solid"/>
            <a:round/>
            <a:headEnd len="med" w="med" type="none"/>
            <a:tailEnd len="med" w="med" type="none"/>
          </a:ln>
        </p:spPr>
      </p:cxn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59" name="Shape 59"/>
        <p:cNvGrpSpPr/>
        <p:nvPr/>
      </p:nvGrpSpPr>
      <p:grpSpPr>
        <a:xfrm>
          <a:off x="0" y="0"/>
          <a:ext cx="0" cy="0"/>
          <a:chOff x="0" y="0"/>
          <a:chExt cx="0" cy="0"/>
        </a:xfrm>
      </p:grpSpPr>
      <p:sp>
        <p:nvSpPr>
          <p:cNvPr id="60" name="Google Shape;60;p10"/>
          <p:cNvSpPr/>
          <p:nvPr>
            <p:ph idx="2" type="pic"/>
          </p:nvPr>
        </p:nvSpPr>
        <p:spPr>
          <a:xfrm>
            <a:off x="0" y="0"/>
            <a:ext cx="9144000" cy="5143500"/>
          </a:xfrm>
          <a:prstGeom prst="rect">
            <a:avLst/>
          </a:prstGeom>
          <a:noFill/>
          <a:ln>
            <a:noFill/>
          </a:ln>
        </p:spPr>
      </p:sp>
      <p:sp>
        <p:nvSpPr>
          <p:cNvPr id="61" name="Google Shape;61;p10"/>
          <p:cNvSpPr txBox="1"/>
          <p:nvPr>
            <p:ph type="title"/>
          </p:nvPr>
        </p:nvSpPr>
        <p:spPr>
          <a:xfrm>
            <a:off x="720000" y="4014450"/>
            <a:ext cx="7704000" cy="572700"/>
          </a:xfrm>
          <a:prstGeom prst="rect">
            <a:avLst/>
          </a:prstGeom>
          <a:solidFill>
            <a:schemeClr val="lt1"/>
          </a:solidFill>
          <a:ln cap="flat" cmpd="sng" w="9525">
            <a:solidFill>
              <a:schemeClr val="accent1"/>
            </a:solidFill>
            <a:prstDash val="solid"/>
            <a:round/>
            <a:headEnd len="sm" w="sm" type="none"/>
            <a:tailEnd len="sm" w="sm" type="none"/>
          </a:ln>
        </p:spPr>
        <p:txBody>
          <a:bodyPr anchorCtr="0" anchor="t" bIns="91425" lIns="91425" spcFirstLastPara="1" rIns="91425" wrap="square" tIns="91425">
            <a:noAutofit/>
          </a:bodyPr>
          <a:lstStyle>
            <a:lvl1pPr lvl="0" rtl="0" algn="ctr">
              <a:spcBef>
                <a:spcPts val="0"/>
              </a:spcBef>
              <a:spcAft>
                <a:spcPts val="0"/>
              </a:spcAft>
              <a:buSzPts val="2700"/>
              <a:buNone/>
              <a:defRPr sz="2500"/>
            </a:lvl1pPr>
            <a:lvl2pPr lvl="1" rtl="0" algn="ctr">
              <a:spcBef>
                <a:spcPts val="0"/>
              </a:spcBef>
              <a:spcAft>
                <a:spcPts val="0"/>
              </a:spcAft>
              <a:buSzPts val="2700"/>
              <a:buNone/>
              <a:defRPr/>
            </a:lvl2pPr>
            <a:lvl3pPr lvl="2" rtl="0" algn="ctr">
              <a:spcBef>
                <a:spcPts val="0"/>
              </a:spcBef>
              <a:spcAft>
                <a:spcPts val="0"/>
              </a:spcAft>
              <a:buSzPts val="2700"/>
              <a:buNone/>
              <a:defRPr/>
            </a:lvl3pPr>
            <a:lvl4pPr lvl="3" rtl="0" algn="ctr">
              <a:spcBef>
                <a:spcPts val="0"/>
              </a:spcBef>
              <a:spcAft>
                <a:spcPts val="0"/>
              </a:spcAft>
              <a:buSzPts val="2700"/>
              <a:buNone/>
              <a:defRPr/>
            </a:lvl4pPr>
            <a:lvl5pPr lvl="4" rtl="0" algn="ctr">
              <a:spcBef>
                <a:spcPts val="0"/>
              </a:spcBef>
              <a:spcAft>
                <a:spcPts val="0"/>
              </a:spcAft>
              <a:buSzPts val="2700"/>
              <a:buNone/>
              <a:defRPr/>
            </a:lvl5pPr>
            <a:lvl6pPr lvl="5" rtl="0" algn="ctr">
              <a:spcBef>
                <a:spcPts val="0"/>
              </a:spcBef>
              <a:spcAft>
                <a:spcPts val="0"/>
              </a:spcAft>
              <a:buSzPts val="2700"/>
              <a:buNone/>
              <a:defRPr/>
            </a:lvl6pPr>
            <a:lvl7pPr lvl="6" rtl="0" algn="ctr">
              <a:spcBef>
                <a:spcPts val="0"/>
              </a:spcBef>
              <a:spcAft>
                <a:spcPts val="0"/>
              </a:spcAft>
              <a:buSzPts val="2700"/>
              <a:buNone/>
              <a:defRPr/>
            </a:lvl7pPr>
            <a:lvl8pPr lvl="7" rtl="0" algn="ctr">
              <a:spcBef>
                <a:spcPts val="0"/>
              </a:spcBef>
              <a:spcAft>
                <a:spcPts val="0"/>
              </a:spcAft>
              <a:buSzPts val="2700"/>
              <a:buNone/>
              <a:defRPr/>
            </a:lvl8pPr>
            <a:lvl9pPr lvl="8" rtl="0" algn="ctr">
              <a:spcBef>
                <a:spcPts val="0"/>
              </a:spcBef>
              <a:spcAft>
                <a:spcPts val="0"/>
              </a:spcAft>
              <a:buSzPts val="2700"/>
              <a:buN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62" name="Shape 62"/>
        <p:cNvGrpSpPr/>
        <p:nvPr/>
      </p:nvGrpSpPr>
      <p:grpSpPr>
        <a:xfrm>
          <a:off x="0" y="0"/>
          <a:ext cx="0" cy="0"/>
          <a:chOff x="0" y="0"/>
          <a:chExt cx="0" cy="0"/>
        </a:xfrm>
      </p:grpSpPr>
      <p:sp>
        <p:nvSpPr>
          <p:cNvPr id="63" name="Google Shape;63;p11"/>
          <p:cNvSpPr/>
          <p:nvPr/>
        </p:nvSpPr>
        <p:spPr>
          <a:xfrm>
            <a:off x="205650" y="214650"/>
            <a:ext cx="8732700" cy="47142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 name="Google Shape;64;p11"/>
          <p:cNvSpPr txBox="1"/>
          <p:nvPr>
            <p:ph hasCustomPrompt="1" type="title"/>
          </p:nvPr>
        </p:nvSpPr>
        <p:spPr>
          <a:xfrm>
            <a:off x="3667325" y="1781025"/>
            <a:ext cx="4763400" cy="991500"/>
          </a:xfrm>
          <a:prstGeom prst="rect">
            <a:avLst/>
          </a:prstGeom>
          <a:ln cap="flat" cmpd="sng" w="9525">
            <a:solidFill>
              <a:schemeClr val="accent1"/>
            </a:solidFill>
            <a:prstDash val="solid"/>
            <a:round/>
            <a:headEnd len="sm" w="sm" type="none"/>
            <a:tailEnd len="sm" w="sm" type="none"/>
          </a:ln>
        </p:spPr>
        <p:txBody>
          <a:bodyPr anchorCtr="0" anchor="b" bIns="91425" lIns="91425" spcFirstLastPara="1" rIns="91425" wrap="square" tIns="91425">
            <a:noAutofit/>
          </a:bodyPr>
          <a:lstStyle>
            <a:lvl1pPr lvl="0" algn="ctr">
              <a:spcBef>
                <a:spcPts val="0"/>
              </a:spcBef>
              <a:spcAft>
                <a:spcPts val="0"/>
              </a:spcAft>
              <a:buSzPts val="9600"/>
              <a:buNone/>
              <a:defRPr sz="5000">
                <a:solidFill>
                  <a:schemeClr val="accent1"/>
                </a:solidFill>
              </a:defRPr>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65" name="Google Shape;65;p11"/>
          <p:cNvSpPr txBox="1"/>
          <p:nvPr>
            <p:ph idx="1" type="subTitle"/>
          </p:nvPr>
        </p:nvSpPr>
        <p:spPr>
          <a:xfrm>
            <a:off x="3667325" y="2926575"/>
            <a:ext cx="4763400" cy="435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400"/>
            </a:lvl1pPr>
            <a:lvl2pPr lvl="1" rtl="0" algn="ctr">
              <a:lnSpc>
                <a:spcPct val="100000"/>
              </a:lnSpc>
              <a:spcBef>
                <a:spcPts val="0"/>
              </a:spcBef>
              <a:spcAft>
                <a:spcPts val="0"/>
              </a:spcAft>
              <a:buSzPts val="1600"/>
              <a:buNone/>
              <a:defRPr sz="1600"/>
            </a:lvl2pPr>
            <a:lvl3pPr lvl="2" rtl="0" algn="ctr">
              <a:lnSpc>
                <a:spcPct val="100000"/>
              </a:lnSpc>
              <a:spcBef>
                <a:spcPts val="1600"/>
              </a:spcBef>
              <a:spcAft>
                <a:spcPts val="0"/>
              </a:spcAft>
              <a:buSzPts val="1600"/>
              <a:buNone/>
              <a:defRPr sz="1600"/>
            </a:lvl3pPr>
            <a:lvl4pPr lvl="3" rtl="0" algn="ctr">
              <a:lnSpc>
                <a:spcPct val="100000"/>
              </a:lnSpc>
              <a:spcBef>
                <a:spcPts val="1600"/>
              </a:spcBef>
              <a:spcAft>
                <a:spcPts val="0"/>
              </a:spcAft>
              <a:buSzPts val="1600"/>
              <a:buNone/>
              <a:defRPr sz="1600"/>
            </a:lvl4pPr>
            <a:lvl5pPr lvl="4" rtl="0" algn="ctr">
              <a:lnSpc>
                <a:spcPct val="100000"/>
              </a:lnSpc>
              <a:spcBef>
                <a:spcPts val="1600"/>
              </a:spcBef>
              <a:spcAft>
                <a:spcPts val="0"/>
              </a:spcAft>
              <a:buSzPts val="1600"/>
              <a:buNone/>
              <a:defRPr sz="1600"/>
            </a:lvl5pPr>
            <a:lvl6pPr lvl="5" rtl="0" algn="ctr">
              <a:lnSpc>
                <a:spcPct val="100000"/>
              </a:lnSpc>
              <a:spcBef>
                <a:spcPts val="1600"/>
              </a:spcBef>
              <a:spcAft>
                <a:spcPts val="0"/>
              </a:spcAft>
              <a:buSzPts val="1600"/>
              <a:buNone/>
              <a:defRPr sz="1600"/>
            </a:lvl6pPr>
            <a:lvl7pPr lvl="6" rtl="0" algn="ctr">
              <a:lnSpc>
                <a:spcPct val="100000"/>
              </a:lnSpc>
              <a:spcBef>
                <a:spcPts val="1600"/>
              </a:spcBef>
              <a:spcAft>
                <a:spcPts val="0"/>
              </a:spcAft>
              <a:buSzPts val="1600"/>
              <a:buNone/>
              <a:defRPr sz="1600"/>
            </a:lvl7pPr>
            <a:lvl8pPr lvl="7" rtl="0" algn="ctr">
              <a:lnSpc>
                <a:spcPct val="100000"/>
              </a:lnSpc>
              <a:spcBef>
                <a:spcPts val="1600"/>
              </a:spcBef>
              <a:spcAft>
                <a:spcPts val="0"/>
              </a:spcAft>
              <a:buSzPts val="1600"/>
              <a:buNone/>
              <a:defRPr sz="1600"/>
            </a:lvl8pPr>
            <a:lvl9pPr lvl="8" rtl="0" algn="ctr">
              <a:lnSpc>
                <a:spcPct val="100000"/>
              </a:lnSpc>
              <a:spcBef>
                <a:spcPts val="1600"/>
              </a:spcBef>
              <a:spcAft>
                <a:spcPts val="1600"/>
              </a:spcAft>
              <a:buSzPts val="1600"/>
              <a:buNone/>
              <a:defRPr sz="1600"/>
            </a:lvl9pPr>
          </a:lstStyle>
          <a:p/>
        </p:txBody>
      </p:sp>
      <p:sp>
        <p:nvSpPr>
          <p:cNvPr id="66" name="Google Shape;66;p11"/>
          <p:cNvSpPr/>
          <p:nvPr>
            <p:ph idx="2" type="pic"/>
          </p:nvPr>
        </p:nvSpPr>
        <p:spPr>
          <a:xfrm>
            <a:off x="195550" y="219600"/>
            <a:ext cx="3724200" cy="4710000"/>
          </a:xfrm>
          <a:prstGeom prst="flowChartDelay">
            <a:avLst/>
          </a:prstGeom>
          <a:noFill/>
          <a:ln cap="flat" cmpd="sng" w="9525">
            <a:solidFill>
              <a:schemeClr val="accent1"/>
            </a:solidFill>
            <a:prstDash val="solid"/>
            <a:round/>
            <a:headEnd len="sm" w="sm" type="none"/>
            <a:tailEnd len="sm" w="sm" type="none"/>
          </a:ln>
        </p:spPr>
      </p:sp>
      <p:cxnSp>
        <p:nvCxnSpPr>
          <p:cNvPr id="67" name="Google Shape;67;p11"/>
          <p:cNvCxnSpPr/>
          <p:nvPr/>
        </p:nvCxnSpPr>
        <p:spPr>
          <a:xfrm>
            <a:off x="8430775" y="191025"/>
            <a:ext cx="0" cy="4762500"/>
          </a:xfrm>
          <a:prstGeom prst="straightConnector1">
            <a:avLst/>
          </a:prstGeom>
          <a:noFill/>
          <a:ln cap="flat" cmpd="sng" w="9525">
            <a:solidFill>
              <a:schemeClr val="accent1"/>
            </a:solidFill>
            <a:prstDash val="solid"/>
            <a:round/>
            <a:headEnd len="med" w="med" type="none"/>
            <a:tailEnd len="med" w="med" type="none"/>
          </a:ln>
        </p:spPr>
      </p:cxn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68" name="Shape 68"/>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_1_1_1_1_1">
    <p:spTree>
      <p:nvGrpSpPr>
        <p:cNvPr id="69" name="Shape 69"/>
        <p:cNvGrpSpPr/>
        <p:nvPr/>
      </p:nvGrpSpPr>
      <p:grpSpPr>
        <a:xfrm>
          <a:off x="0" y="0"/>
          <a:ext cx="0" cy="0"/>
          <a:chOff x="0" y="0"/>
          <a:chExt cx="0" cy="0"/>
        </a:xfrm>
      </p:grpSpPr>
      <p:sp>
        <p:nvSpPr>
          <p:cNvPr id="70" name="Google Shape;70;p13"/>
          <p:cNvSpPr/>
          <p:nvPr/>
        </p:nvSpPr>
        <p:spPr>
          <a:xfrm>
            <a:off x="205650" y="214650"/>
            <a:ext cx="8732700" cy="47142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 name="Google Shape;71;p1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700"/>
              <a:buNone/>
              <a:defRPr/>
            </a:lvl1pPr>
            <a:lvl2pPr lvl="1" rtl="0">
              <a:spcBef>
                <a:spcPts val="0"/>
              </a:spcBef>
              <a:spcAft>
                <a:spcPts val="0"/>
              </a:spcAft>
              <a:buSzPts val="2700"/>
              <a:buNone/>
              <a:defRPr/>
            </a:lvl2pPr>
            <a:lvl3pPr lvl="2" rtl="0">
              <a:spcBef>
                <a:spcPts val="0"/>
              </a:spcBef>
              <a:spcAft>
                <a:spcPts val="0"/>
              </a:spcAft>
              <a:buSzPts val="2700"/>
              <a:buNone/>
              <a:defRPr/>
            </a:lvl3pPr>
            <a:lvl4pPr lvl="3" rtl="0">
              <a:spcBef>
                <a:spcPts val="0"/>
              </a:spcBef>
              <a:spcAft>
                <a:spcPts val="0"/>
              </a:spcAft>
              <a:buSzPts val="2700"/>
              <a:buNone/>
              <a:defRPr/>
            </a:lvl4pPr>
            <a:lvl5pPr lvl="4" rtl="0">
              <a:spcBef>
                <a:spcPts val="0"/>
              </a:spcBef>
              <a:spcAft>
                <a:spcPts val="0"/>
              </a:spcAft>
              <a:buSzPts val="2700"/>
              <a:buNone/>
              <a:defRPr/>
            </a:lvl5pPr>
            <a:lvl6pPr lvl="5" rtl="0">
              <a:spcBef>
                <a:spcPts val="0"/>
              </a:spcBef>
              <a:spcAft>
                <a:spcPts val="0"/>
              </a:spcAft>
              <a:buSzPts val="2700"/>
              <a:buNone/>
              <a:defRPr/>
            </a:lvl6pPr>
            <a:lvl7pPr lvl="6" rtl="0">
              <a:spcBef>
                <a:spcPts val="0"/>
              </a:spcBef>
              <a:spcAft>
                <a:spcPts val="0"/>
              </a:spcAft>
              <a:buSzPts val="2700"/>
              <a:buNone/>
              <a:defRPr/>
            </a:lvl7pPr>
            <a:lvl8pPr lvl="7" rtl="0">
              <a:spcBef>
                <a:spcPts val="0"/>
              </a:spcBef>
              <a:spcAft>
                <a:spcPts val="0"/>
              </a:spcAft>
              <a:buSzPts val="2700"/>
              <a:buNone/>
              <a:defRPr/>
            </a:lvl8pPr>
            <a:lvl9pPr lvl="8" rtl="0">
              <a:spcBef>
                <a:spcPts val="0"/>
              </a:spcBef>
              <a:spcAft>
                <a:spcPts val="0"/>
              </a:spcAft>
              <a:buSzPts val="2700"/>
              <a:buNone/>
              <a:defRPr/>
            </a:lvl9pPr>
          </a:lstStyle>
          <a:p/>
        </p:txBody>
      </p:sp>
      <p:sp>
        <p:nvSpPr>
          <p:cNvPr id="72" name="Google Shape;72;p13"/>
          <p:cNvSpPr txBox="1"/>
          <p:nvPr>
            <p:ph idx="1" type="subTitle"/>
          </p:nvPr>
        </p:nvSpPr>
        <p:spPr>
          <a:xfrm>
            <a:off x="712125" y="2161550"/>
            <a:ext cx="25785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1600"/>
              </a:spcBef>
              <a:spcAft>
                <a:spcPts val="0"/>
              </a:spcAft>
              <a:buSzPts val="1200"/>
              <a:buNone/>
              <a:defRPr/>
            </a:lvl3pPr>
            <a:lvl4pPr lvl="3" rtl="0" algn="ctr">
              <a:lnSpc>
                <a:spcPct val="100000"/>
              </a:lnSpc>
              <a:spcBef>
                <a:spcPts val="1600"/>
              </a:spcBef>
              <a:spcAft>
                <a:spcPts val="0"/>
              </a:spcAft>
              <a:buSzPts val="1200"/>
              <a:buNone/>
              <a:defRPr/>
            </a:lvl4pPr>
            <a:lvl5pPr lvl="4" rtl="0" algn="ctr">
              <a:lnSpc>
                <a:spcPct val="100000"/>
              </a:lnSpc>
              <a:spcBef>
                <a:spcPts val="1600"/>
              </a:spcBef>
              <a:spcAft>
                <a:spcPts val="0"/>
              </a:spcAft>
              <a:buSzPts val="1200"/>
              <a:buNone/>
              <a:defRPr/>
            </a:lvl5pPr>
            <a:lvl6pPr lvl="5" rtl="0" algn="ctr">
              <a:lnSpc>
                <a:spcPct val="100000"/>
              </a:lnSpc>
              <a:spcBef>
                <a:spcPts val="1600"/>
              </a:spcBef>
              <a:spcAft>
                <a:spcPts val="0"/>
              </a:spcAft>
              <a:buSzPts val="1200"/>
              <a:buNone/>
              <a:defRPr/>
            </a:lvl6pPr>
            <a:lvl7pPr lvl="6" rtl="0" algn="ctr">
              <a:lnSpc>
                <a:spcPct val="100000"/>
              </a:lnSpc>
              <a:spcBef>
                <a:spcPts val="1600"/>
              </a:spcBef>
              <a:spcAft>
                <a:spcPts val="0"/>
              </a:spcAft>
              <a:buSzPts val="1200"/>
              <a:buNone/>
              <a:defRPr/>
            </a:lvl7pPr>
            <a:lvl8pPr lvl="7" rtl="0" algn="ctr">
              <a:lnSpc>
                <a:spcPct val="100000"/>
              </a:lnSpc>
              <a:spcBef>
                <a:spcPts val="1600"/>
              </a:spcBef>
              <a:spcAft>
                <a:spcPts val="0"/>
              </a:spcAft>
              <a:buSzPts val="1200"/>
              <a:buNone/>
              <a:defRPr/>
            </a:lvl8pPr>
            <a:lvl9pPr lvl="8" rtl="0" algn="ctr">
              <a:lnSpc>
                <a:spcPct val="100000"/>
              </a:lnSpc>
              <a:spcBef>
                <a:spcPts val="1600"/>
              </a:spcBef>
              <a:spcAft>
                <a:spcPts val="1600"/>
              </a:spcAft>
              <a:buSzPts val="1200"/>
              <a:buNone/>
              <a:defRPr/>
            </a:lvl9pPr>
          </a:lstStyle>
          <a:p/>
        </p:txBody>
      </p:sp>
      <p:sp>
        <p:nvSpPr>
          <p:cNvPr id="73" name="Google Shape;73;p13"/>
          <p:cNvSpPr txBox="1"/>
          <p:nvPr>
            <p:ph idx="2" type="subTitle"/>
          </p:nvPr>
        </p:nvSpPr>
        <p:spPr>
          <a:xfrm>
            <a:off x="3282750" y="2161550"/>
            <a:ext cx="25785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1600"/>
              </a:spcBef>
              <a:spcAft>
                <a:spcPts val="0"/>
              </a:spcAft>
              <a:buSzPts val="1200"/>
              <a:buNone/>
              <a:defRPr/>
            </a:lvl3pPr>
            <a:lvl4pPr lvl="3" rtl="0" algn="ctr">
              <a:lnSpc>
                <a:spcPct val="100000"/>
              </a:lnSpc>
              <a:spcBef>
                <a:spcPts val="1600"/>
              </a:spcBef>
              <a:spcAft>
                <a:spcPts val="0"/>
              </a:spcAft>
              <a:buSzPts val="1200"/>
              <a:buNone/>
              <a:defRPr/>
            </a:lvl4pPr>
            <a:lvl5pPr lvl="4" rtl="0" algn="ctr">
              <a:lnSpc>
                <a:spcPct val="100000"/>
              </a:lnSpc>
              <a:spcBef>
                <a:spcPts val="1600"/>
              </a:spcBef>
              <a:spcAft>
                <a:spcPts val="0"/>
              </a:spcAft>
              <a:buSzPts val="1200"/>
              <a:buNone/>
              <a:defRPr/>
            </a:lvl5pPr>
            <a:lvl6pPr lvl="5" rtl="0" algn="ctr">
              <a:lnSpc>
                <a:spcPct val="100000"/>
              </a:lnSpc>
              <a:spcBef>
                <a:spcPts val="1600"/>
              </a:spcBef>
              <a:spcAft>
                <a:spcPts val="0"/>
              </a:spcAft>
              <a:buSzPts val="1200"/>
              <a:buNone/>
              <a:defRPr/>
            </a:lvl6pPr>
            <a:lvl7pPr lvl="6" rtl="0" algn="ctr">
              <a:lnSpc>
                <a:spcPct val="100000"/>
              </a:lnSpc>
              <a:spcBef>
                <a:spcPts val="1600"/>
              </a:spcBef>
              <a:spcAft>
                <a:spcPts val="0"/>
              </a:spcAft>
              <a:buSzPts val="1200"/>
              <a:buNone/>
              <a:defRPr/>
            </a:lvl7pPr>
            <a:lvl8pPr lvl="7" rtl="0" algn="ctr">
              <a:lnSpc>
                <a:spcPct val="100000"/>
              </a:lnSpc>
              <a:spcBef>
                <a:spcPts val="1600"/>
              </a:spcBef>
              <a:spcAft>
                <a:spcPts val="0"/>
              </a:spcAft>
              <a:buSzPts val="1200"/>
              <a:buNone/>
              <a:defRPr/>
            </a:lvl8pPr>
            <a:lvl9pPr lvl="8" rtl="0" algn="ctr">
              <a:lnSpc>
                <a:spcPct val="100000"/>
              </a:lnSpc>
              <a:spcBef>
                <a:spcPts val="1600"/>
              </a:spcBef>
              <a:spcAft>
                <a:spcPts val="1600"/>
              </a:spcAft>
              <a:buSzPts val="1200"/>
              <a:buNone/>
              <a:defRPr/>
            </a:lvl9pPr>
          </a:lstStyle>
          <a:p/>
        </p:txBody>
      </p:sp>
      <p:sp>
        <p:nvSpPr>
          <p:cNvPr id="74" name="Google Shape;74;p13"/>
          <p:cNvSpPr txBox="1"/>
          <p:nvPr>
            <p:ph idx="3" type="subTitle"/>
          </p:nvPr>
        </p:nvSpPr>
        <p:spPr>
          <a:xfrm>
            <a:off x="712125" y="3849238"/>
            <a:ext cx="25785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1600"/>
              </a:spcBef>
              <a:spcAft>
                <a:spcPts val="0"/>
              </a:spcAft>
              <a:buSzPts val="1200"/>
              <a:buNone/>
              <a:defRPr/>
            </a:lvl3pPr>
            <a:lvl4pPr lvl="3" rtl="0" algn="ctr">
              <a:lnSpc>
                <a:spcPct val="100000"/>
              </a:lnSpc>
              <a:spcBef>
                <a:spcPts val="1600"/>
              </a:spcBef>
              <a:spcAft>
                <a:spcPts val="0"/>
              </a:spcAft>
              <a:buSzPts val="1200"/>
              <a:buNone/>
              <a:defRPr/>
            </a:lvl4pPr>
            <a:lvl5pPr lvl="4" rtl="0" algn="ctr">
              <a:lnSpc>
                <a:spcPct val="100000"/>
              </a:lnSpc>
              <a:spcBef>
                <a:spcPts val="1600"/>
              </a:spcBef>
              <a:spcAft>
                <a:spcPts val="0"/>
              </a:spcAft>
              <a:buSzPts val="1200"/>
              <a:buNone/>
              <a:defRPr/>
            </a:lvl5pPr>
            <a:lvl6pPr lvl="5" rtl="0" algn="ctr">
              <a:lnSpc>
                <a:spcPct val="100000"/>
              </a:lnSpc>
              <a:spcBef>
                <a:spcPts val="1600"/>
              </a:spcBef>
              <a:spcAft>
                <a:spcPts val="0"/>
              </a:spcAft>
              <a:buSzPts val="1200"/>
              <a:buNone/>
              <a:defRPr/>
            </a:lvl6pPr>
            <a:lvl7pPr lvl="6" rtl="0" algn="ctr">
              <a:lnSpc>
                <a:spcPct val="100000"/>
              </a:lnSpc>
              <a:spcBef>
                <a:spcPts val="1600"/>
              </a:spcBef>
              <a:spcAft>
                <a:spcPts val="0"/>
              </a:spcAft>
              <a:buSzPts val="1200"/>
              <a:buNone/>
              <a:defRPr/>
            </a:lvl7pPr>
            <a:lvl8pPr lvl="7" rtl="0" algn="ctr">
              <a:lnSpc>
                <a:spcPct val="100000"/>
              </a:lnSpc>
              <a:spcBef>
                <a:spcPts val="1600"/>
              </a:spcBef>
              <a:spcAft>
                <a:spcPts val="0"/>
              </a:spcAft>
              <a:buSzPts val="1200"/>
              <a:buNone/>
              <a:defRPr/>
            </a:lvl8pPr>
            <a:lvl9pPr lvl="8" rtl="0" algn="ctr">
              <a:lnSpc>
                <a:spcPct val="100000"/>
              </a:lnSpc>
              <a:spcBef>
                <a:spcPts val="1600"/>
              </a:spcBef>
              <a:spcAft>
                <a:spcPts val="1600"/>
              </a:spcAft>
              <a:buSzPts val="1200"/>
              <a:buNone/>
              <a:defRPr/>
            </a:lvl9pPr>
          </a:lstStyle>
          <a:p/>
        </p:txBody>
      </p:sp>
      <p:sp>
        <p:nvSpPr>
          <p:cNvPr id="75" name="Google Shape;75;p13"/>
          <p:cNvSpPr txBox="1"/>
          <p:nvPr>
            <p:ph idx="4" type="subTitle"/>
          </p:nvPr>
        </p:nvSpPr>
        <p:spPr>
          <a:xfrm>
            <a:off x="3282750" y="3849238"/>
            <a:ext cx="25785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1600"/>
              </a:spcBef>
              <a:spcAft>
                <a:spcPts val="0"/>
              </a:spcAft>
              <a:buSzPts val="1200"/>
              <a:buNone/>
              <a:defRPr/>
            </a:lvl3pPr>
            <a:lvl4pPr lvl="3" rtl="0" algn="ctr">
              <a:lnSpc>
                <a:spcPct val="100000"/>
              </a:lnSpc>
              <a:spcBef>
                <a:spcPts val="1600"/>
              </a:spcBef>
              <a:spcAft>
                <a:spcPts val="0"/>
              </a:spcAft>
              <a:buSzPts val="1200"/>
              <a:buNone/>
              <a:defRPr/>
            </a:lvl4pPr>
            <a:lvl5pPr lvl="4" rtl="0" algn="ctr">
              <a:lnSpc>
                <a:spcPct val="100000"/>
              </a:lnSpc>
              <a:spcBef>
                <a:spcPts val="1600"/>
              </a:spcBef>
              <a:spcAft>
                <a:spcPts val="0"/>
              </a:spcAft>
              <a:buSzPts val="1200"/>
              <a:buNone/>
              <a:defRPr/>
            </a:lvl5pPr>
            <a:lvl6pPr lvl="5" rtl="0" algn="ctr">
              <a:lnSpc>
                <a:spcPct val="100000"/>
              </a:lnSpc>
              <a:spcBef>
                <a:spcPts val="1600"/>
              </a:spcBef>
              <a:spcAft>
                <a:spcPts val="0"/>
              </a:spcAft>
              <a:buSzPts val="1200"/>
              <a:buNone/>
              <a:defRPr/>
            </a:lvl6pPr>
            <a:lvl7pPr lvl="6" rtl="0" algn="ctr">
              <a:lnSpc>
                <a:spcPct val="100000"/>
              </a:lnSpc>
              <a:spcBef>
                <a:spcPts val="1600"/>
              </a:spcBef>
              <a:spcAft>
                <a:spcPts val="0"/>
              </a:spcAft>
              <a:buSzPts val="1200"/>
              <a:buNone/>
              <a:defRPr/>
            </a:lvl7pPr>
            <a:lvl8pPr lvl="7" rtl="0" algn="ctr">
              <a:lnSpc>
                <a:spcPct val="100000"/>
              </a:lnSpc>
              <a:spcBef>
                <a:spcPts val="1600"/>
              </a:spcBef>
              <a:spcAft>
                <a:spcPts val="0"/>
              </a:spcAft>
              <a:buSzPts val="1200"/>
              <a:buNone/>
              <a:defRPr/>
            </a:lvl8pPr>
            <a:lvl9pPr lvl="8" rtl="0" algn="ctr">
              <a:lnSpc>
                <a:spcPct val="100000"/>
              </a:lnSpc>
              <a:spcBef>
                <a:spcPts val="1600"/>
              </a:spcBef>
              <a:spcAft>
                <a:spcPts val="1600"/>
              </a:spcAft>
              <a:buSzPts val="1200"/>
              <a:buNone/>
              <a:defRPr/>
            </a:lvl9pPr>
          </a:lstStyle>
          <a:p/>
        </p:txBody>
      </p:sp>
      <p:sp>
        <p:nvSpPr>
          <p:cNvPr id="76" name="Google Shape;76;p13"/>
          <p:cNvSpPr txBox="1"/>
          <p:nvPr>
            <p:ph idx="5" type="subTitle"/>
          </p:nvPr>
        </p:nvSpPr>
        <p:spPr>
          <a:xfrm>
            <a:off x="5853373" y="2161550"/>
            <a:ext cx="25785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1600"/>
              </a:spcBef>
              <a:spcAft>
                <a:spcPts val="0"/>
              </a:spcAft>
              <a:buSzPts val="1200"/>
              <a:buNone/>
              <a:defRPr/>
            </a:lvl3pPr>
            <a:lvl4pPr lvl="3" rtl="0" algn="ctr">
              <a:lnSpc>
                <a:spcPct val="100000"/>
              </a:lnSpc>
              <a:spcBef>
                <a:spcPts val="1600"/>
              </a:spcBef>
              <a:spcAft>
                <a:spcPts val="0"/>
              </a:spcAft>
              <a:buSzPts val="1200"/>
              <a:buNone/>
              <a:defRPr/>
            </a:lvl4pPr>
            <a:lvl5pPr lvl="4" rtl="0" algn="ctr">
              <a:lnSpc>
                <a:spcPct val="100000"/>
              </a:lnSpc>
              <a:spcBef>
                <a:spcPts val="1600"/>
              </a:spcBef>
              <a:spcAft>
                <a:spcPts val="0"/>
              </a:spcAft>
              <a:buSzPts val="1200"/>
              <a:buNone/>
              <a:defRPr/>
            </a:lvl5pPr>
            <a:lvl6pPr lvl="5" rtl="0" algn="ctr">
              <a:lnSpc>
                <a:spcPct val="100000"/>
              </a:lnSpc>
              <a:spcBef>
                <a:spcPts val="1600"/>
              </a:spcBef>
              <a:spcAft>
                <a:spcPts val="0"/>
              </a:spcAft>
              <a:buSzPts val="1200"/>
              <a:buNone/>
              <a:defRPr/>
            </a:lvl6pPr>
            <a:lvl7pPr lvl="6" rtl="0" algn="ctr">
              <a:lnSpc>
                <a:spcPct val="100000"/>
              </a:lnSpc>
              <a:spcBef>
                <a:spcPts val="1600"/>
              </a:spcBef>
              <a:spcAft>
                <a:spcPts val="0"/>
              </a:spcAft>
              <a:buSzPts val="1200"/>
              <a:buNone/>
              <a:defRPr/>
            </a:lvl7pPr>
            <a:lvl8pPr lvl="7" rtl="0" algn="ctr">
              <a:lnSpc>
                <a:spcPct val="100000"/>
              </a:lnSpc>
              <a:spcBef>
                <a:spcPts val="1600"/>
              </a:spcBef>
              <a:spcAft>
                <a:spcPts val="0"/>
              </a:spcAft>
              <a:buSzPts val="1200"/>
              <a:buNone/>
              <a:defRPr/>
            </a:lvl8pPr>
            <a:lvl9pPr lvl="8" rtl="0" algn="ctr">
              <a:lnSpc>
                <a:spcPct val="100000"/>
              </a:lnSpc>
              <a:spcBef>
                <a:spcPts val="1600"/>
              </a:spcBef>
              <a:spcAft>
                <a:spcPts val="1600"/>
              </a:spcAft>
              <a:buSzPts val="1200"/>
              <a:buNone/>
              <a:defRPr/>
            </a:lvl9pPr>
          </a:lstStyle>
          <a:p/>
        </p:txBody>
      </p:sp>
      <p:sp>
        <p:nvSpPr>
          <p:cNvPr id="77" name="Google Shape;77;p13"/>
          <p:cNvSpPr txBox="1"/>
          <p:nvPr>
            <p:ph idx="6" type="subTitle"/>
          </p:nvPr>
        </p:nvSpPr>
        <p:spPr>
          <a:xfrm>
            <a:off x="5853373" y="3850157"/>
            <a:ext cx="2578500" cy="485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1600"/>
              </a:spcBef>
              <a:spcAft>
                <a:spcPts val="0"/>
              </a:spcAft>
              <a:buSzPts val="1200"/>
              <a:buNone/>
              <a:defRPr/>
            </a:lvl3pPr>
            <a:lvl4pPr lvl="3" rtl="0" algn="ctr">
              <a:lnSpc>
                <a:spcPct val="100000"/>
              </a:lnSpc>
              <a:spcBef>
                <a:spcPts val="1600"/>
              </a:spcBef>
              <a:spcAft>
                <a:spcPts val="0"/>
              </a:spcAft>
              <a:buSzPts val="1200"/>
              <a:buNone/>
              <a:defRPr/>
            </a:lvl4pPr>
            <a:lvl5pPr lvl="4" rtl="0" algn="ctr">
              <a:lnSpc>
                <a:spcPct val="100000"/>
              </a:lnSpc>
              <a:spcBef>
                <a:spcPts val="1600"/>
              </a:spcBef>
              <a:spcAft>
                <a:spcPts val="0"/>
              </a:spcAft>
              <a:buSzPts val="1200"/>
              <a:buNone/>
              <a:defRPr/>
            </a:lvl5pPr>
            <a:lvl6pPr lvl="5" rtl="0" algn="ctr">
              <a:lnSpc>
                <a:spcPct val="100000"/>
              </a:lnSpc>
              <a:spcBef>
                <a:spcPts val="1600"/>
              </a:spcBef>
              <a:spcAft>
                <a:spcPts val="0"/>
              </a:spcAft>
              <a:buSzPts val="1200"/>
              <a:buNone/>
              <a:defRPr/>
            </a:lvl6pPr>
            <a:lvl7pPr lvl="6" rtl="0" algn="ctr">
              <a:lnSpc>
                <a:spcPct val="100000"/>
              </a:lnSpc>
              <a:spcBef>
                <a:spcPts val="1600"/>
              </a:spcBef>
              <a:spcAft>
                <a:spcPts val="0"/>
              </a:spcAft>
              <a:buSzPts val="1200"/>
              <a:buNone/>
              <a:defRPr/>
            </a:lvl7pPr>
            <a:lvl8pPr lvl="7" rtl="0" algn="ctr">
              <a:lnSpc>
                <a:spcPct val="100000"/>
              </a:lnSpc>
              <a:spcBef>
                <a:spcPts val="1600"/>
              </a:spcBef>
              <a:spcAft>
                <a:spcPts val="0"/>
              </a:spcAft>
              <a:buSzPts val="1200"/>
              <a:buNone/>
              <a:defRPr/>
            </a:lvl8pPr>
            <a:lvl9pPr lvl="8" rtl="0" algn="ctr">
              <a:lnSpc>
                <a:spcPct val="100000"/>
              </a:lnSpc>
              <a:spcBef>
                <a:spcPts val="1600"/>
              </a:spcBef>
              <a:spcAft>
                <a:spcPts val="1600"/>
              </a:spcAft>
              <a:buSzPts val="1200"/>
              <a:buNone/>
              <a:defRPr/>
            </a:lvl9pPr>
          </a:lstStyle>
          <a:p/>
        </p:txBody>
      </p:sp>
      <p:sp>
        <p:nvSpPr>
          <p:cNvPr id="78" name="Google Shape;78;p13"/>
          <p:cNvSpPr txBox="1"/>
          <p:nvPr>
            <p:ph hasCustomPrompt="1" idx="7" type="title"/>
          </p:nvPr>
        </p:nvSpPr>
        <p:spPr>
          <a:xfrm>
            <a:off x="1634025" y="1287696"/>
            <a:ext cx="734700" cy="447600"/>
          </a:xfrm>
          <a:prstGeom prst="rect">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3000"/>
              <a:buNone/>
              <a:defRPr sz="3000">
                <a:solidFill>
                  <a:schemeClr val="accen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79" name="Google Shape;79;p13"/>
          <p:cNvSpPr txBox="1"/>
          <p:nvPr>
            <p:ph hasCustomPrompt="1" idx="8" type="title"/>
          </p:nvPr>
        </p:nvSpPr>
        <p:spPr>
          <a:xfrm>
            <a:off x="1634025" y="2970279"/>
            <a:ext cx="734700" cy="447600"/>
          </a:xfrm>
          <a:prstGeom prst="rect">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3000"/>
              <a:buNone/>
              <a:defRPr sz="3000">
                <a:solidFill>
                  <a:schemeClr val="accen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80" name="Google Shape;80;p13"/>
          <p:cNvSpPr txBox="1"/>
          <p:nvPr>
            <p:ph hasCustomPrompt="1" idx="9" type="title"/>
          </p:nvPr>
        </p:nvSpPr>
        <p:spPr>
          <a:xfrm>
            <a:off x="4204672" y="1287696"/>
            <a:ext cx="734700" cy="447600"/>
          </a:xfrm>
          <a:prstGeom prst="rect">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3000"/>
              <a:buNone/>
              <a:defRPr sz="3000">
                <a:solidFill>
                  <a:schemeClr val="accen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81" name="Google Shape;81;p13"/>
          <p:cNvSpPr txBox="1"/>
          <p:nvPr>
            <p:ph hasCustomPrompt="1" idx="13" type="title"/>
          </p:nvPr>
        </p:nvSpPr>
        <p:spPr>
          <a:xfrm>
            <a:off x="4204672" y="2970279"/>
            <a:ext cx="734700" cy="447600"/>
          </a:xfrm>
          <a:prstGeom prst="rect">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3000"/>
              <a:buNone/>
              <a:defRPr sz="3000">
                <a:solidFill>
                  <a:schemeClr val="accen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82" name="Google Shape;82;p13"/>
          <p:cNvSpPr txBox="1"/>
          <p:nvPr>
            <p:ph hasCustomPrompt="1" idx="14" type="title"/>
          </p:nvPr>
        </p:nvSpPr>
        <p:spPr>
          <a:xfrm>
            <a:off x="6775273" y="1287696"/>
            <a:ext cx="734700" cy="447600"/>
          </a:xfrm>
          <a:prstGeom prst="rect">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3000"/>
              <a:buNone/>
              <a:defRPr sz="3000">
                <a:solidFill>
                  <a:schemeClr val="accen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83" name="Google Shape;83;p13"/>
          <p:cNvSpPr txBox="1"/>
          <p:nvPr>
            <p:ph hasCustomPrompt="1" idx="15" type="title"/>
          </p:nvPr>
        </p:nvSpPr>
        <p:spPr>
          <a:xfrm>
            <a:off x="6775273" y="2970279"/>
            <a:ext cx="734700" cy="447600"/>
          </a:xfrm>
          <a:prstGeom prst="rect">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3000"/>
              <a:buNone/>
              <a:defRPr sz="3000">
                <a:solidFill>
                  <a:schemeClr val="accen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84" name="Google Shape;84;p13"/>
          <p:cNvSpPr txBox="1"/>
          <p:nvPr>
            <p:ph idx="16" type="subTitle"/>
          </p:nvPr>
        </p:nvSpPr>
        <p:spPr>
          <a:xfrm>
            <a:off x="712125" y="1788875"/>
            <a:ext cx="2578500" cy="4476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000">
                <a:solidFill>
                  <a:schemeClr val="dk1"/>
                </a:solidFill>
                <a:latin typeface="Libre Baskerville"/>
                <a:ea typeface="Libre Baskerville"/>
                <a:cs typeface="Libre Baskerville"/>
                <a:sym typeface="Libre Baskerville"/>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85" name="Google Shape;85;p13"/>
          <p:cNvSpPr txBox="1"/>
          <p:nvPr>
            <p:ph idx="17" type="subTitle"/>
          </p:nvPr>
        </p:nvSpPr>
        <p:spPr>
          <a:xfrm>
            <a:off x="3282750" y="1788875"/>
            <a:ext cx="2578500" cy="4476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000">
                <a:solidFill>
                  <a:schemeClr val="dk1"/>
                </a:solidFill>
                <a:latin typeface="Libre Baskerville"/>
                <a:ea typeface="Libre Baskerville"/>
                <a:cs typeface="Libre Baskerville"/>
                <a:sym typeface="Libre Baskerville"/>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86" name="Google Shape;86;p13"/>
          <p:cNvSpPr txBox="1"/>
          <p:nvPr>
            <p:ph idx="18" type="subTitle"/>
          </p:nvPr>
        </p:nvSpPr>
        <p:spPr>
          <a:xfrm>
            <a:off x="5853375" y="1788875"/>
            <a:ext cx="2578500" cy="4476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000">
                <a:solidFill>
                  <a:schemeClr val="dk1"/>
                </a:solidFill>
                <a:latin typeface="Libre Baskerville"/>
                <a:ea typeface="Libre Baskerville"/>
                <a:cs typeface="Libre Baskerville"/>
                <a:sym typeface="Libre Baskerville"/>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87" name="Google Shape;87;p13"/>
          <p:cNvSpPr txBox="1"/>
          <p:nvPr>
            <p:ph idx="19" type="subTitle"/>
          </p:nvPr>
        </p:nvSpPr>
        <p:spPr>
          <a:xfrm>
            <a:off x="712125" y="3458163"/>
            <a:ext cx="2578500" cy="4662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000">
                <a:solidFill>
                  <a:schemeClr val="dk1"/>
                </a:solidFill>
                <a:latin typeface="Libre Baskerville"/>
                <a:ea typeface="Libre Baskerville"/>
                <a:cs typeface="Libre Baskerville"/>
                <a:sym typeface="Libre Baskerville"/>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88" name="Google Shape;88;p13"/>
          <p:cNvSpPr txBox="1"/>
          <p:nvPr>
            <p:ph idx="20" type="subTitle"/>
          </p:nvPr>
        </p:nvSpPr>
        <p:spPr>
          <a:xfrm>
            <a:off x="3282750" y="3458163"/>
            <a:ext cx="2578500" cy="4662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000">
                <a:solidFill>
                  <a:schemeClr val="dk1"/>
                </a:solidFill>
                <a:latin typeface="Libre Baskerville"/>
                <a:ea typeface="Libre Baskerville"/>
                <a:cs typeface="Libre Baskerville"/>
                <a:sym typeface="Libre Baskerville"/>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89" name="Google Shape;89;p13"/>
          <p:cNvSpPr txBox="1"/>
          <p:nvPr>
            <p:ph idx="21" type="subTitle"/>
          </p:nvPr>
        </p:nvSpPr>
        <p:spPr>
          <a:xfrm>
            <a:off x="5853375" y="3458163"/>
            <a:ext cx="2578500" cy="4674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000">
                <a:solidFill>
                  <a:schemeClr val="dk1"/>
                </a:solidFill>
                <a:latin typeface="Libre Baskerville"/>
                <a:ea typeface="Libre Baskerville"/>
                <a:cs typeface="Libre Baskerville"/>
                <a:sym typeface="Libre Baskerville"/>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grpSp>
        <p:nvGrpSpPr>
          <p:cNvPr id="90" name="Google Shape;90;p13"/>
          <p:cNvGrpSpPr/>
          <p:nvPr/>
        </p:nvGrpSpPr>
        <p:grpSpPr>
          <a:xfrm>
            <a:off x="3300607" y="4604000"/>
            <a:ext cx="2542500" cy="414375"/>
            <a:chOff x="3300607" y="4604000"/>
            <a:chExt cx="2542500" cy="414375"/>
          </a:xfrm>
        </p:grpSpPr>
        <p:sp>
          <p:nvSpPr>
            <p:cNvPr id="91" name="Google Shape;91;p13"/>
            <p:cNvSpPr/>
            <p:nvPr/>
          </p:nvSpPr>
          <p:spPr>
            <a:xfrm>
              <a:off x="3300607" y="4604000"/>
              <a:ext cx="2542500" cy="1428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 name="Google Shape;92;p13"/>
            <p:cNvSpPr/>
            <p:nvPr/>
          </p:nvSpPr>
          <p:spPr>
            <a:xfrm>
              <a:off x="3300607" y="4739788"/>
              <a:ext cx="2542500" cy="1428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 name="Google Shape;93;p13"/>
            <p:cNvSpPr/>
            <p:nvPr/>
          </p:nvSpPr>
          <p:spPr>
            <a:xfrm>
              <a:off x="3300607" y="4875575"/>
              <a:ext cx="2542500" cy="1428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1">
    <p:spTree>
      <p:nvGrpSpPr>
        <p:cNvPr id="94" name="Shape 94"/>
        <p:cNvGrpSpPr/>
        <p:nvPr/>
      </p:nvGrpSpPr>
      <p:grpSpPr>
        <a:xfrm>
          <a:off x="0" y="0"/>
          <a:ext cx="0" cy="0"/>
          <a:chOff x="0" y="0"/>
          <a:chExt cx="0" cy="0"/>
        </a:xfrm>
      </p:grpSpPr>
      <p:sp>
        <p:nvSpPr>
          <p:cNvPr id="95" name="Google Shape;95;p14"/>
          <p:cNvSpPr/>
          <p:nvPr/>
        </p:nvSpPr>
        <p:spPr>
          <a:xfrm>
            <a:off x="205650" y="214650"/>
            <a:ext cx="8732700" cy="47142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 name="Google Shape;96;p1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700"/>
              <a:buNone/>
              <a:defRPr/>
            </a:lvl1pPr>
            <a:lvl2pPr lvl="1" rtl="0">
              <a:spcBef>
                <a:spcPts val="0"/>
              </a:spcBef>
              <a:spcAft>
                <a:spcPts val="0"/>
              </a:spcAft>
              <a:buSzPts val="2700"/>
              <a:buNone/>
              <a:defRPr/>
            </a:lvl2pPr>
            <a:lvl3pPr lvl="2" rtl="0">
              <a:spcBef>
                <a:spcPts val="0"/>
              </a:spcBef>
              <a:spcAft>
                <a:spcPts val="0"/>
              </a:spcAft>
              <a:buSzPts val="2700"/>
              <a:buNone/>
              <a:defRPr/>
            </a:lvl3pPr>
            <a:lvl4pPr lvl="3" rtl="0">
              <a:spcBef>
                <a:spcPts val="0"/>
              </a:spcBef>
              <a:spcAft>
                <a:spcPts val="0"/>
              </a:spcAft>
              <a:buSzPts val="2700"/>
              <a:buNone/>
              <a:defRPr/>
            </a:lvl4pPr>
            <a:lvl5pPr lvl="4" rtl="0">
              <a:spcBef>
                <a:spcPts val="0"/>
              </a:spcBef>
              <a:spcAft>
                <a:spcPts val="0"/>
              </a:spcAft>
              <a:buSzPts val="2700"/>
              <a:buNone/>
              <a:defRPr/>
            </a:lvl5pPr>
            <a:lvl6pPr lvl="5" rtl="0">
              <a:spcBef>
                <a:spcPts val="0"/>
              </a:spcBef>
              <a:spcAft>
                <a:spcPts val="0"/>
              </a:spcAft>
              <a:buSzPts val="2700"/>
              <a:buNone/>
              <a:defRPr/>
            </a:lvl6pPr>
            <a:lvl7pPr lvl="6" rtl="0">
              <a:spcBef>
                <a:spcPts val="0"/>
              </a:spcBef>
              <a:spcAft>
                <a:spcPts val="0"/>
              </a:spcAft>
              <a:buSzPts val="2700"/>
              <a:buNone/>
              <a:defRPr/>
            </a:lvl7pPr>
            <a:lvl8pPr lvl="7" rtl="0">
              <a:spcBef>
                <a:spcPts val="0"/>
              </a:spcBef>
              <a:spcAft>
                <a:spcPts val="0"/>
              </a:spcAft>
              <a:buSzPts val="2700"/>
              <a:buNone/>
              <a:defRPr/>
            </a:lvl8pPr>
            <a:lvl9pPr lvl="8" rtl="0">
              <a:spcBef>
                <a:spcPts val="0"/>
              </a:spcBef>
              <a:spcAft>
                <a:spcPts val="0"/>
              </a:spcAft>
              <a:buSzPts val="2700"/>
              <a:buNone/>
              <a:defRPr/>
            </a:lvl9pPr>
          </a:lstStyle>
          <a:p/>
        </p:txBody>
      </p:sp>
      <p:sp>
        <p:nvSpPr>
          <p:cNvPr id="97" name="Google Shape;97;p14"/>
          <p:cNvSpPr/>
          <p:nvPr/>
        </p:nvSpPr>
        <p:spPr>
          <a:xfrm rot="-9587117">
            <a:off x="-91171" y="3424568"/>
            <a:ext cx="836953" cy="1953512"/>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 name="Google Shape;98;p14"/>
          <p:cNvSpPr/>
          <p:nvPr/>
        </p:nvSpPr>
        <p:spPr>
          <a:xfrm rot="-9587117">
            <a:off x="-320401" y="3310866"/>
            <a:ext cx="836953" cy="1953512"/>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 name="Google Shape;99;p14"/>
          <p:cNvSpPr/>
          <p:nvPr/>
        </p:nvSpPr>
        <p:spPr>
          <a:xfrm>
            <a:off x="558425" y="2871475"/>
            <a:ext cx="154800" cy="154800"/>
          </a:xfrm>
          <a:prstGeom prst="plaqu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0" name="Google Shape;100;p14"/>
          <p:cNvCxnSpPr/>
          <p:nvPr/>
        </p:nvCxnSpPr>
        <p:spPr>
          <a:xfrm>
            <a:off x="8430775" y="191025"/>
            <a:ext cx="0" cy="4762500"/>
          </a:xfrm>
          <a:prstGeom prst="straightConnector1">
            <a:avLst/>
          </a:prstGeom>
          <a:noFill/>
          <a:ln cap="flat" cmpd="sng" w="9525">
            <a:solidFill>
              <a:schemeClr val="accent1"/>
            </a:solidFill>
            <a:prstDash val="solid"/>
            <a:round/>
            <a:headEnd len="med" w="med" type="none"/>
            <a:tailEnd len="med" w="med" type="none"/>
          </a:ln>
        </p:spPr>
      </p:cxn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TITLE_ONLY_1_1">
    <p:spTree>
      <p:nvGrpSpPr>
        <p:cNvPr id="101" name="Shape 101"/>
        <p:cNvGrpSpPr/>
        <p:nvPr/>
      </p:nvGrpSpPr>
      <p:grpSpPr>
        <a:xfrm>
          <a:off x="0" y="0"/>
          <a:ext cx="0" cy="0"/>
          <a:chOff x="0" y="0"/>
          <a:chExt cx="0" cy="0"/>
        </a:xfrm>
      </p:grpSpPr>
      <p:sp>
        <p:nvSpPr>
          <p:cNvPr id="102" name="Google Shape;102;p15"/>
          <p:cNvSpPr/>
          <p:nvPr/>
        </p:nvSpPr>
        <p:spPr>
          <a:xfrm>
            <a:off x="205650" y="214650"/>
            <a:ext cx="8732700" cy="47142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 name="Google Shape;103;p1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700"/>
              <a:buNone/>
              <a:defRPr/>
            </a:lvl1pPr>
            <a:lvl2pPr lvl="1" rtl="0">
              <a:spcBef>
                <a:spcPts val="0"/>
              </a:spcBef>
              <a:spcAft>
                <a:spcPts val="0"/>
              </a:spcAft>
              <a:buSzPts val="2700"/>
              <a:buNone/>
              <a:defRPr/>
            </a:lvl2pPr>
            <a:lvl3pPr lvl="2" rtl="0">
              <a:spcBef>
                <a:spcPts val="0"/>
              </a:spcBef>
              <a:spcAft>
                <a:spcPts val="0"/>
              </a:spcAft>
              <a:buSzPts val="2700"/>
              <a:buNone/>
              <a:defRPr/>
            </a:lvl3pPr>
            <a:lvl4pPr lvl="3" rtl="0">
              <a:spcBef>
                <a:spcPts val="0"/>
              </a:spcBef>
              <a:spcAft>
                <a:spcPts val="0"/>
              </a:spcAft>
              <a:buSzPts val="2700"/>
              <a:buNone/>
              <a:defRPr/>
            </a:lvl4pPr>
            <a:lvl5pPr lvl="4" rtl="0">
              <a:spcBef>
                <a:spcPts val="0"/>
              </a:spcBef>
              <a:spcAft>
                <a:spcPts val="0"/>
              </a:spcAft>
              <a:buSzPts val="2700"/>
              <a:buNone/>
              <a:defRPr/>
            </a:lvl5pPr>
            <a:lvl6pPr lvl="5" rtl="0">
              <a:spcBef>
                <a:spcPts val="0"/>
              </a:spcBef>
              <a:spcAft>
                <a:spcPts val="0"/>
              </a:spcAft>
              <a:buSzPts val="2700"/>
              <a:buNone/>
              <a:defRPr/>
            </a:lvl6pPr>
            <a:lvl7pPr lvl="6" rtl="0">
              <a:spcBef>
                <a:spcPts val="0"/>
              </a:spcBef>
              <a:spcAft>
                <a:spcPts val="0"/>
              </a:spcAft>
              <a:buSzPts val="2700"/>
              <a:buNone/>
              <a:defRPr/>
            </a:lvl7pPr>
            <a:lvl8pPr lvl="7" rtl="0">
              <a:spcBef>
                <a:spcPts val="0"/>
              </a:spcBef>
              <a:spcAft>
                <a:spcPts val="0"/>
              </a:spcAft>
              <a:buSzPts val="2700"/>
              <a:buNone/>
              <a:defRPr/>
            </a:lvl8pPr>
            <a:lvl9pPr lvl="8" rtl="0">
              <a:spcBef>
                <a:spcPts val="0"/>
              </a:spcBef>
              <a:spcAft>
                <a:spcPts val="0"/>
              </a:spcAft>
              <a:buSzPts val="2700"/>
              <a:buNone/>
              <a:defRPr/>
            </a:lvl9pPr>
          </a:lstStyle>
          <a:p/>
        </p:txBody>
      </p:sp>
      <p:cxnSp>
        <p:nvCxnSpPr>
          <p:cNvPr id="104" name="Google Shape;104;p15"/>
          <p:cNvCxnSpPr/>
          <p:nvPr/>
        </p:nvCxnSpPr>
        <p:spPr>
          <a:xfrm>
            <a:off x="8396575" y="1382550"/>
            <a:ext cx="645000" cy="0"/>
          </a:xfrm>
          <a:prstGeom prst="straightConnector1">
            <a:avLst/>
          </a:prstGeom>
          <a:noFill/>
          <a:ln cap="flat" cmpd="sng" w="9525">
            <a:solidFill>
              <a:schemeClr val="accent1"/>
            </a:solidFill>
            <a:prstDash val="solid"/>
            <a:round/>
            <a:headEnd len="med" w="med" type="none"/>
            <a:tailEnd len="med" w="med" type="none"/>
          </a:ln>
        </p:spPr>
      </p:cxnSp>
      <p:cxnSp>
        <p:nvCxnSpPr>
          <p:cNvPr id="105" name="Google Shape;105;p15"/>
          <p:cNvCxnSpPr/>
          <p:nvPr/>
        </p:nvCxnSpPr>
        <p:spPr>
          <a:xfrm>
            <a:off x="566950" y="191025"/>
            <a:ext cx="0" cy="4762500"/>
          </a:xfrm>
          <a:prstGeom prst="straightConnector1">
            <a:avLst/>
          </a:prstGeom>
          <a:noFill/>
          <a:ln cap="flat" cmpd="sng" w="9525">
            <a:solidFill>
              <a:schemeClr val="accent1"/>
            </a:solidFill>
            <a:prstDash val="solid"/>
            <a:round/>
            <a:headEnd len="med" w="med" type="none"/>
            <a:tailEnd len="med" w="med" type="none"/>
          </a:ln>
        </p:spPr>
      </p:cxn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1">
  <p:cSld name="SECTION_HEADER_1">
    <p:spTree>
      <p:nvGrpSpPr>
        <p:cNvPr id="106" name="Shape 106"/>
        <p:cNvGrpSpPr/>
        <p:nvPr/>
      </p:nvGrpSpPr>
      <p:grpSpPr>
        <a:xfrm>
          <a:off x="0" y="0"/>
          <a:ext cx="0" cy="0"/>
          <a:chOff x="0" y="0"/>
          <a:chExt cx="0" cy="0"/>
        </a:xfrm>
      </p:grpSpPr>
      <p:sp>
        <p:nvSpPr>
          <p:cNvPr id="107" name="Google Shape;107;p16"/>
          <p:cNvSpPr/>
          <p:nvPr/>
        </p:nvSpPr>
        <p:spPr>
          <a:xfrm>
            <a:off x="205650" y="214650"/>
            <a:ext cx="8732700" cy="47142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 name="Google Shape;108;p16"/>
          <p:cNvSpPr txBox="1"/>
          <p:nvPr>
            <p:ph type="title"/>
          </p:nvPr>
        </p:nvSpPr>
        <p:spPr>
          <a:xfrm>
            <a:off x="713225" y="2625600"/>
            <a:ext cx="3954600" cy="841800"/>
          </a:xfrm>
          <a:prstGeom prst="rect">
            <a:avLst/>
          </a:prstGeom>
        </p:spPr>
        <p:txBody>
          <a:bodyPr anchorCtr="0" anchor="ctr" bIns="91425" lIns="91425" spcFirstLastPara="1" rIns="91425" wrap="square" tIns="91425">
            <a:noAutofit/>
          </a:bodyPr>
          <a:lstStyle>
            <a:lvl1pPr lvl="0" rtl="0">
              <a:spcBef>
                <a:spcPts val="0"/>
              </a:spcBef>
              <a:spcAft>
                <a:spcPts val="0"/>
              </a:spcAft>
              <a:buSzPts val="3600"/>
              <a:buNone/>
              <a:defRPr sz="35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09" name="Google Shape;109;p16"/>
          <p:cNvSpPr txBox="1"/>
          <p:nvPr>
            <p:ph hasCustomPrompt="1" idx="2" type="title"/>
          </p:nvPr>
        </p:nvSpPr>
        <p:spPr>
          <a:xfrm>
            <a:off x="713225" y="1259400"/>
            <a:ext cx="1680600" cy="1090200"/>
          </a:xfrm>
          <a:prstGeom prst="rect">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Clr>
                <a:schemeClr val="lt1"/>
              </a:buClr>
              <a:buSzPts val="6000"/>
              <a:buNone/>
              <a:defRPr sz="6000">
                <a:solidFill>
                  <a:schemeClr val="accent1"/>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110" name="Google Shape;110;p16"/>
          <p:cNvSpPr txBox="1"/>
          <p:nvPr>
            <p:ph idx="1" type="subTitle"/>
          </p:nvPr>
        </p:nvSpPr>
        <p:spPr>
          <a:xfrm>
            <a:off x="713225" y="3467400"/>
            <a:ext cx="3954600" cy="422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sz="1400"/>
            </a:lvl1pPr>
            <a:lvl2pPr lvl="1" rtl="0" algn="ctr">
              <a:lnSpc>
                <a:spcPct val="100000"/>
              </a:lnSpc>
              <a:spcBef>
                <a:spcPts val="0"/>
              </a:spcBef>
              <a:spcAft>
                <a:spcPts val="0"/>
              </a:spcAft>
              <a:buSzPts val="1200"/>
              <a:buNone/>
              <a:defRPr/>
            </a:lvl2pPr>
            <a:lvl3pPr lvl="2" rtl="0" algn="ctr">
              <a:lnSpc>
                <a:spcPct val="100000"/>
              </a:lnSpc>
              <a:spcBef>
                <a:spcPts val="1600"/>
              </a:spcBef>
              <a:spcAft>
                <a:spcPts val="0"/>
              </a:spcAft>
              <a:buSzPts val="1200"/>
              <a:buNone/>
              <a:defRPr/>
            </a:lvl3pPr>
            <a:lvl4pPr lvl="3" rtl="0" algn="ctr">
              <a:lnSpc>
                <a:spcPct val="100000"/>
              </a:lnSpc>
              <a:spcBef>
                <a:spcPts val="1600"/>
              </a:spcBef>
              <a:spcAft>
                <a:spcPts val="0"/>
              </a:spcAft>
              <a:buSzPts val="1200"/>
              <a:buNone/>
              <a:defRPr/>
            </a:lvl4pPr>
            <a:lvl5pPr lvl="4" rtl="0" algn="ctr">
              <a:lnSpc>
                <a:spcPct val="100000"/>
              </a:lnSpc>
              <a:spcBef>
                <a:spcPts val="1600"/>
              </a:spcBef>
              <a:spcAft>
                <a:spcPts val="0"/>
              </a:spcAft>
              <a:buSzPts val="1200"/>
              <a:buNone/>
              <a:defRPr/>
            </a:lvl5pPr>
            <a:lvl6pPr lvl="5" rtl="0" algn="ctr">
              <a:lnSpc>
                <a:spcPct val="100000"/>
              </a:lnSpc>
              <a:spcBef>
                <a:spcPts val="1600"/>
              </a:spcBef>
              <a:spcAft>
                <a:spcPts val="0"/>
              </a:spcAft>
              <a:buSzPts val="1200"/>
              <a:buNone/>
              <a:defRPr/>
            </a:lvl6pPr>
            <a:lvl7pPr lvl="6" rtl="0" algn="ctr">
              <a:lnSpc>
                <a:spcPct val="100000"/>
              </a:lnSpc>
              <a:spcBef>
                <a:spcPts val="1600"/>
              </a:spcBef>
              <a:spcAft>
                <a:spcPts val="0"/>
              </a:spcAft>
              <a:buSzPts val="1200"/>
              <a:buNone/>
              <a:defRPr/>
            </a:lvl7pPr>
            <a:lvl8pPr lvl="7" rtl="0" algn="ctr">
              <a:lnSpc>
                <a:spcPct val="100000"/>
              </a:lnSpc>
              <a:spcBef>
                <a:spcPts val="1600"/>
              </a:spcBef>
              <a:spcAft>
                <a:spcPts val="0"/>
              </a:spcAft>
              <a:buSzPts val="1200"/>
              <a:buNone/>
              <a:defRPr/>
            </a:lvl8pPr>
            <a:lvl9pPr lvl="8" rtl="0" algn="ctr">
              <a:lnSpc>
                <a:spcPct val="100000"/>
              </a:lnSpc>
              <a:spcBef>
                <a:spcPts val="1600"/>
              </a:spcBef>
              <a:spcAft>
                <a:spcPts val="1600"/>
              </a:spcAft>
              <a:buSzPts val="1200"/>
              <a:buNone/>
              <a:defRPr/>
            </a:lvl9pPr>
          </a:lstStyle>
          <a:p/>
        </p:txBody>
      </p:sp>
      <p:sp>
        <p:nvSpPr>
          <p:cNvPr id="111" name="Google Shape;111;p16"/>
          <p:cNvSpPr/>
          <p:nvPr>
            <p:ph idx="3" type="pic"/>
          </p:nvPr>
        </p:nvSpPr>
        <p:spPr>
          <a:xfrm flipH="1">
            <a:off x="5223350" y="219600"/>
            <a:ext cx="3724200" cy="4710000"/>
          </a:xfrm>
          <a:prstGeom prst="flowChartDelay">
            <a:avLst/>
          </a:prstGeom>
          <a:noFill/>
          <a:ln cap="flat" cmpd="sng" w="9525">
            <a:solidFill>
              <a:schemeClr val="dk1"/>
            </a:solidFill>
            <a:prstDash val="solid"/>
            <a:round/>
            <a:headEnd len="sm" w="sm" type="none"/>
            <a:tailEnd len="sm" w="sm" type="none"/>
          </a:ln>
        </p:spPr>
      </p:sp>
      <p:cxnSp>
        <p:nvCxnSpPr>
          <p:cNvPr id="112" name="Google Shape;112;p16"/>
          <p:cNvCxnSpPr/>
          <p:nvPr/>
        </p:nvCxnSpPr>
        <p:spPr>
          <a:xfrm>
            <a:off x="709825" y="191025"/>
            <a:ext cx="0" cy="4762500"/>
          </a:xfrm>
          <a:prstGeom prst="straightConnector1">
            <a:avLst/>
          </a:prstGeom>
          <a:noFill/>
          <a:ln cap="flat" cmpd="sng" w="9525">
            <a:solidFill>
              <a:schemeClr val="accent1"/>
            </a:solidFill>
            <a:prstDash val="solid"/>
            <a:round/>
            <a:headEnd len="med" w="med" type="none"/>
            <a:tailEnd len="med" w="med" type="none"/>
          </a:ln>
        </p:spPr>
      </p:cxn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spTree>
      <p:nvGrpSpPr>
        <p:cNvPr id="113" name="Shape 113"/>
        <p:cNvGrpSpPr/>
        <p:nvPr/>
      </p:nvGrpSpPr>
      <p:grpSpPr>
        <a:xfrm>
          <a:off x="0" y="0"/>
          <a:ext cx="0" cy="0"/>
          <a:chOff x="0" y="0"/>
          <a:chExt cx="0" cy="0"/>
        </a:xfrm>
      </p:grpSpPr>
      <p:sp>
        <p:nvSpPr>
          <p:cNvPr id="114" name="Google Shape;114;p17"/>
          <p:cNvSpPr/>
          <p:nvPr/>
        </p:nvSpPr>
        <p:spPr>
          <a:xfrm>
            <a:off x="205650" y="214650"/>
            <a:ext cx="8732700" cy="47142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 name="Google Shape;115;p17"/>
          <p:cNvSpPr txBox="1"/>
          <p:nvPr>
            <p:ph type="title"/>
          </p:nvPr>
        </p:nvSpPr>
        <p:spPr>
          <a:xfrm>
            <a:off x="4194100" y="2973151"/>
            <a:ext cx="4236600" cy="5319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sz="20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p:txBody>
      </p:sp>
      <p:sp>
        <p:nvSpPr>
          <p:cNvPr id="116" name="Google Shape;116;p17"/>
          <p:cNvSpPr txBox="1"/>
          <p:nvPr>
            <p:ph idx="1" type="subTitle"/>
          </p:nvPr>
        </p:nvSpPr>
        <p:spPr>
          <a:xfrm>
            <a:off x="4194177" y="1638450"/>
            <a:ext cx="4236600" cy="12240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3000"/>
              <a:buNone/>
              <a:defRPr sz="2000"/>
            </a:lvl1pPr>
            <a:lvl2pPr lvl="1" rtl="0" algn="ctr">
              <a:lnSpc>
                <a:spcPct val="100000"/>
              </a:lnSpc>
              <a:spcBef>
                <a:spcPts val="0"/>
              </a:spcBef>
              <a:spcAft>
                <a:spcPts val="0"/>
              </a:spcAft>
              <a:buSzPts val="3000"/>
              <a:buNone/>
              <a:defRPr sz="3000"/>
            </a:lvl2pPr>
            <a:lvl3pPr lvl="2" rtl="0" algn="ctr">
              <a:lnSpc>
                <a:spcPct val="100000"/>
              </a:lnSpc>
              <a:spcBef>
                <a:spcPts val="1600"/>
              </a:spcBef>
              <a:spcAft>
                <a:spcPts val="0"/>
              </a:spcAft>
              <a:buSzPts val="3000"/>
              <a:buNone/>
              <a:defRPr sz="3000"/>
            </a:lvl3pPr>
            <a:lvl4pPr lvl="3" rtl="0" algn="ctr">
              <a:lnSpc>
                <a:spcPct val="100000"/>
              </a:lnSpc>
              <a:spcBef>
                <a:spcPts val="1600"/>
              </a:spcBef>
              <a:spcAft>
                <a:spcPts val="0"/>
              </a:spcAft>
              <a:buSzPts val="3000"/>
              <a:buNone/>
              <a:defRPr sz="3000"/>
            </a:lvl4pPr>
            <a:lvl5pPr lvl="4" rtl="0" algn="ctr">
              <a:lnSpc>
                <a:spcPct val="100000"/>
              </a:lnSpc>
              <a:spcBef>
                <a:spcPts val="1600"/>
              </a:spcBef>
              <a:spcAft>
                <a:spcPts val="0"/>
              </a:spcAft>
              <a:buSzPts val="3000"/>
              <a:buNone/>
              <a:defRPr sz="3000"/>
            </a:lvl5pPr>
            <a:lvl6pPr lvl="5" rtl="0" algn="ctr">
              <a:lnSpc>
                <a:spcPct val="100000"/>
              </a:lnSpc>
              <a:spcBef>
                <a:spcPts val="1600"/>
              </a:spcBef>
              <a:spcAft>
                <a:spcPts val="0"/>
              </a:spcAft>
              <a:buSzPts val="3000"/>
              <a:buNone/>
              <a:defRPr sz="3000"/>
            </a:lvl6pPr>
            <a:lvl7pPr lvl="6" rtl="0" algn="ctr">
              <a:lnSpc>
                <a:spcPct val="100000"/>
              </a:lnSpc>
              <a:spcBef>
                <a:spcPts val="1600"/>
              </a:spcBef>
              <a:spcAft>
                <a:spcPts val="0"/>
              </a:spcAft>
              <a:buSzPts val="3000"/>
              <a:buNone/>
              <a:defRPr sz="3000"/>
            </a:lvl7pPr>
            <a:lvl8pPr lvl="7" rtl="0" algn="ctr">
              <a:lnSpc>
                <a:spcPct val="100000"/>
              </a:lnSpc>
              <a:spcBef>
                <a:spcPts val="1600"/>
              </a:spcBef>
              <a:spcAft>
                <a:spcPts val="0"/>
              </a:spcAft>
              <a:buSzPts val="3000"/>
              <a:buNone/>
              <a:defRPr sz="3000"/>
            </a:lvl8pPr>
            <a:lvl9pPr lvl="8" rtl="0" algn="ctr">
              <a:lnSpc>
                <a:spcPct val="100000"/>
              </a:lnSpc>
              <a:spcBef>
                <a:spcPts val="1600"/>
              </a:spcBef>
              <a:spcAft>
                <a:spcPts val="1600"/>
              </a:spcAft>
              <a:buSzPts val="3000"/>
              <a:buNone/>
              <a:defRPr sz="3000"/>
            </a:lvl9pPr>
          </a:lstStyle>
          <a:p/>
        </p:txBody>
      </p:sp>
      <p:sp>
        <p:nvSpPr>
          <p:cNvPr id="117" name="Google Shape;117;p17"/>
          <p:cNvSpPr/>
          <p:nvPr>
            <p:ph idx="2" type="pic"/>
          </p:nvPr>
        </p:nvSpPr>
        <p:spPr>
          <a:xfrm>
            <a:off x="195550" y="219600"/>
            <a:ext cx="3724200" cy="4710000"/>
          </a:xfrm>
          <a:prstGeom prst="flowChartDelay">
            <a:avLst/>
          </a:prstGeom>
          <a:noFill/>
          <a:ln cap="flat" cmpd="sng" w="9525">
            <a:solidFill>
              <a:schemeClr val="accent1"/>
            </a:solidFill>
            <a:prstDash val="solid"/>
            <a:round/>
            <a:headEnd len="sm" w="sm" type="none"/>
            <a:tailEnd len="sm" w="sm" type="none"/>
          </a:ln>
        </p:spPr>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10">
    <p:spTree>
      <p:nvGrpSpPr>
        <p:cNvPr id="118" name="Shape 118"/>
        <p:cNvGrpSpPr/>
        <p:nvPr/>
      </p:nvGrpSpPr>
      <p:grpSpPr>
        <a:xfrm>
          <a:off x="0" y="0"/>
          <a:ext cx="0" cy="0"/>
          <a:chOff x="0" y="0"/>
          <a:chExt cx="0" cy="0"/>
        </a:xfrm>
      </p:grpSpPr>
      <p:sp>
        <p:nvSpPr>
          <p:cNvPr id="119" name="Google Shape;119;p18"/>
          <p:cNvSpPr/>
          <p:nvPr/>
        </p:nvSpPr>
        <p:spPr>
          <a:xfrm>
            <a:off x="205650" y="214650"/>
            <a:ext cx="8732700" cy="47142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 name="Google Shape;120;p18"/>
          <p:cNvSpPr txBox="1"/>
          <p:nvPr>
            <p:ph type="title"/>
          </p:nvPr>
        </p:nvSpPr>
        <p:spPr>
          <a:xfrm>
            <a:off x="1143000" y="1137863"/>
            <a:ext cx="3433200" cy="1704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700"/>
              <a:buNone/>
              <a:defRPr/>
            </a:lvl1pPr>
            <a:lvl2pPr lvl="1" rtl="0">
              <a:spcBef>
                <a:spcPts val="0"/>
              </a:spcBef>
              <a:spcAft>
                <a:spcPts val="0"/>
              </a:spcAft>
              <a:buSzPts val="2700"/>
              <a:buNone/>
              <a:defRPr/>
            </a:lvl2pPr>
            <a:lvl3pPr lvl="2" rtl="0">
              <a:spcBef>
                <a:spcPts val="0"/>
              </a:spcBef>
              <a:spcAft>
                <a:spcPts val="0"/>
              </a:spcAft>
              <a:buSzPts val="2700"/>
              <a:buNone/>
              <a:defRPr/>
            </a:lvl3pPr>
            <a:lvl4pPr lvl="3" rtl="0">
              <a:spcBef>
                <a:spcPts val="0"/>
              </a:spcBef>
              <a:spcAft>
                <a:spcPts val="0"/>
              </a:spcAft>
              <a:buSzPts val="2700"/>
              <a:buNone/>
              <a:defRPr/>
            </a:lvl4pPr>
            <a:lvl5pPr lvl="4" rtl="0">
              <a:spcBef>
                <a:spcPts val="0"/>
              </a:spcBef>
              <a:spcAft>
                <a:spcPts val="0"/>
              </a:spcAft>
              <a:buSzPts val="2700"/>
              <a:buNone/>
              <a:defRPr/>
            </a:lvl5pPr>
            <a:lvl6pPr lvl="5" rtl="0">
              <a:spcBef>
                <a:spcPts val="0"/>
              </a:spcBef>
              <a:spcAft>
                <a:spcPts val="0"/>
              </a:spcAft>
              <a:buSzPts val="2700"/>
              <a:buNone/>
              <a:defRPr/>
            </a:lvl6pPr>
            <a:lvl7pPr lvl="6" rtl="0">
              <a:spcBef>
                <a:spcPts val="0"/>
              </a:spcBef>
              <a:spcAft>
                <a:spcPts val="0"/>
              </a:spcAft>
              <a:buSzPts val="2700"/>
              <a:buNone/>
              <a:defRPr/>
            </a:lvl7pPr>
            <a:lvl8pPr lvl="7" rtl="0">
              <a:spcBef>
                <a:spcPts val="0"/>
              </a:spcBef>
              <a:spcAft>
                <a:spcPts val="0"/>
              </a:spcAft>
              <a:buSzPts val="2700"/>
              <a:buNone/>
              <a:defRPr/>
            </a:lvl8pPr>
            <a:lvl9pPr lvl="8" rtl="0">
              <a:spcBef>
                <a:spcPts val="0"/>
              </a:spcBef>
              <a:spcAft>
                <a:spcPts val="0"/>
              </a:spcAft>
              <a:buSzPts val="2700"/>
              <a:buNone/>
              <a:defRPr/>
            </a:lvl9pPr>
          </a:lstStyle>
          <a:p/>
        </p:txBody>
      </p:sp>
      <p:sp>
        <p:nvSpPr>
          <p:cNvPr id="121" name="Google Shape;121;p18"/>
          <p:cNvSpPr txBox="1"/>
          <p:nvPr>
            <p:ph idx="1" type="subTitle"/>
          </p:nvPr>
        </p:nvSpPr>
        <p:spPr>
          <a:xfrm>
            <a:off x="1143000" y="2842838"/>
            <a:ext cx="3433200" cy="1162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400"/>
            </a:lvl1pPr>
            <a:lvl2pPr lvl="1" rtl="0" algn="ctr">
              <a:lnSpc>
                <a:spcPct val="100000"/>
              </a:lnSpc>
              <a:spcBef>
                <a:spcPts val="1600"/>
              </a:spcBef>
              <a:spcAft>
                <a:spcPts val="0"/>
              </a:spcAft>
              <a:buSzPts val="1200"/>
              <a:buNone/>
              <a:defRPr/>
            </a:lvl2pPr>
            <a:lvl3pPr lvl="2" rtl="0" algn="ctr">
              <a:lnSpc>
                <a:spcPct val="100000"/>
              </a:lnSpc>
              <a:spcBef>
                <a:spcPts val="1600"/>
              </a:spcBef>
              <a:spcAft>
                <a:spcPts val="0"/>
              </a:spcAft>
              <a:buSzPts val="1200"/>
              <a:buNone/>
              <a:defRPr/>
            </a:lvl3pPr>
            <a:lvl4pPr lvl="3" rtl="0" algn="ctr">
              <a:lnSpc>
                <a:spcPct val="100000"/>
              </a:lnSpc>
              <a:spcBef>
                <a:spcPts val="1600"/>
              </a:spcBef>
              <a:spcAft>
                <a:spcPts val="0"/>
              </a:spcAft>
              <a:buSzPts val="1200"/>
              <a:buNone/>
              <a:defRPr/>
            </a:lvl4pPr>
            <a:lvl5pPr lvl="4" rtl="0" algn="ctr">
              <a:lnSpc>
                <a:spcPct val="100000"/>
              </a:lnSpc>
              <a:spcBef>
                <a:spcPts val="1600"/>
              </a:spcBef>
              <a:spcAft>
                <a:spcPts val="0"/>
              </a:spcAft>
              <a:buSzPts val="1200"/>
              <a:buNone/>
              <a:defRPr/>
            </a:lvl5pPr>
            <a:lvl6pPr lvl="5" rtl="0" algn="ctr">
              <a:lnSpc>
                <a:spcPct val="100000"/>
              </a:lnSpc>
              <a:spcBef>
                <a:spcPts val="1600"/>
              </a:spcBef>
              <a:spcAft>
                <a:spcPts val="0"/>
              </a:spcAft>
              <a:buSzPts val="1200"/>
              <a:buNone/>
              <a:defRPr/>
            </a:lvl6pPr>
            <a:lvl7pPr lvl="6" rtl="0" algn="ctr">
              <a:lnSpc>
                <a:spcPct val="100000"/>
              </a:lnSpc>
              <a:spcBef>
                <a:spcPts val="1600"/>
              </a:spcBef>
              <a:spcAft>
                <a:spcPts val="0"/>
              </a:spcAft>
              <a:buSzPts val="1200"/>
              <a:buNone/>
              <a:defRPr/>
            </a:lvl7pPr>
            <a:lvl8pPr lvl="7" rtl="0" algn="ctr">
              <a:lnSpc>
                <a:spcPct val="100000"/>
              </a:lnSpc>
              <a:spcBef>
                <a:spcPts val="1600"/>
              </a:spcBef>
              <a:spcAft>
                <a:spcPts val="0"/>
              </a:spcAft>
              <a:buSzPts val="1200"/>
              <a:buNone/>
              <a:defRPr/>
            </a:lvl8pPr>
            <a:lvl9pPr lvl="8" rtl="0" algn="ctr">
              <a:lnSpc>
                <a:spcPct val="100000"/>
              </a:lnSpc>
              <a:spcBef>
                <a:spcPts val="1600"/>
              </a:spcBef>
              <a:spcAft>
                <a:spcPts val="1600"/>
              </a:spcAft>
              <a:buSzPts val="1200"/>
              <a:buNone/>
              <a:defRPr/>
            </a:lvl9pPr>
          </a:lstStyle>
          <a:p/>
        </p:txBody>
      </p:sp>
      <p:sp>
        <p:nvSpPr>
          <p:cNvPr id="122" name="Google Shape;122;p18"/>
          <p:cNvSpPr/>
          <p:nvPr>
            <p:ph idx="2" type="pic"/>
          </p:nvPr>
        </p:nvSpPr>
        <p:spPr>
          <a:xfrm flipH="1">
            <a:off x="5210525" y="219600"/>
            <a:ext cx="3724200" cy="4710000"/>
          </a:xfrm>
          <a:prstGeom prst="flowChartDelay">
            <a:avLst/>
          </a:prstGeom>
          <a:noFill/>
          <a:ln cap="flat" cmpd="sng" w="9525">
            <a:solidFill>
              <a:schemeClr val="accent1"/>
            </a:solidFill>
            <a:prstDash val="solid"/>
            <a:round/>
            <a:headEnd len="sm" w="sm" type="none"/>
            <a:tailEnd len="sm" w="sm" type="none"/>
          </a:ln>
        </p:spPr>
      </p:sp>
      <p:cxnSp>
        <p:nvCxnSpPr>
          <p:cNvPr id="123" name="Google Shape;123;p18"/>
          <p:cNvCxnSpPr/>
          <p:nvPr/>
        </p:nvCxnSpPr>
        <p:spPr>
          <a:xfrm>
            <a:off x="709825" y="191025"/>
            <a:ext cx="0" cy="4762500"/>
          </a:xfrm>
          <a:prstGeom prst="straightConnector1">
            <a:avLst/>
          </a:prstGeom>
          <a:noFill/>
          <a:ln cap="flat" cmpd="sng" w="9525">
            <a:solidFill>
              <a:schemeClr val="accent1"/>
            </a:solidFill>
            <a:prstDash val="solid"/>
            <a:round/>
            <a:headEnd len="med" w="med" type="none"/>
            <a:tailEnd len="med" w="med" type="none"/>
          </a:ln>
        </p:spPr>
      </p:cxn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
    <p:spTree>
      <p:nvGrpSpPr>
        <p:cNvPr id="124" name="Shape 124"/>
        <p:cNvGrpSpPr/>
        <p:nvPr/>
      </p:nvGrpSpPr>
      <p:grpSpPr>
        <a:xfrm>
          <a:off x="0" y="0"/>
          <a:ext cx="0" cy="0"/>
          <a:chOff x="0" y="0"/>
          <a:chExt cx="0" cy="0"/>
        </a:xfrm>
      </p:grpSpPr>
      <p:sp>
        <p:nvSpPr>
          <p:cNvPr id="125" name="Google Shape;125;p19"/>
          <p:cNvSpPr/>
          <p:nvPr/>
        </p:nvSpPr>
        <p:spPr>
          <a:xfrm>
            <a:off x="205650" y="214650"/>
            <a:ext cx="8732700" cy="47142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 name="Google Shape;126;p19"/>
          <p:cNvSpPr txBox="1"/>
          <p:nvPr>
            <p:ph type="title"/>
          </p:nvPr>
        </p:nvSpPr>
        <p:spPr>
          <a:xfrm>
            <a:off x="1378525" y="1696825"/>
            <a:ext cx="3205200" cy="1463700"/>
          </a:xfrm>
          <a:prstGeom prst="rect">
            <a:avLst/>
          </a:prstGeom>
        </p:spPr>
        <p:txBody>
          <a:bodyPr anchorCtr="0" anchor="b" bIns="91425" lIns="91425" spcFirstLastPara="1" rIns="91425" wrap="square" tIns="91425">
            <a:noAutofit/>
          </a:bodyPr>
          <a:lstStyle>
            <a:lvl1pPr lvl="0" rtl="0">
              <a:spcBef>
                <a:spcPts val="0"/>
              </a:spcBef>
              <a:spcAft>
                <a:spcPts val="0"/>
              </a:spcAft>
              <a:buSzPts val="2700"/>
              <a:buNone/>
              <a:defRPr/>
            </a:lvl1pPr>
            <a:lvl2pPr lvl="1" rtl="0">
              <a:spcBef>
                <a:spcPts val="0"/>
              </a:spcBef>
              <a:spcAft>
                <a:spcPts val="0"/>
              </a:spcAft>
              <a:buSzPts val="2700"/>
              <a:buNone/>
              <a:defRPr/>
            </a:lvl2pPr>
            <a:lvl3pPr lvl="2" rtl="0">
              <a:spcBef>
                <a:spcPts val="0"/>
              </a:spcBef>
              <a:spcAft>
                <a:spcPts val="0"/>
              </a:spcAft>
              <a:buSzPts val="2700"/>
              <a:buNone/>
              <a:defRPr/>
            </a:lvl3pPr>
            <a:lvl4pPr lvl="3" rtl="0">
              <a:spcBef>
                <a:spcPts val="0"/>
              </a:spcBef>
              <a:spcAft>
                <a:spcPts val="0"/>
              </a:spcAft>
              <a:buSzPts val="2700"/>
              <a:buNone/>
              <a:defRPr/>
            </a:lvl4pPr>
            <a:lvl5pPr lvl="4" rtl="0">
              <a:spcBef>
                <a:spcPts val="0"/>
              </a:spcBef>
              <a:spcAft>
                <a:spcPts val="0"/>
              </a:spcAft>
              <a:buSzPts val="2700"/>
              <a:buNone/>
              <a:defRPr/>
            </a:lvl5pPr>
            <a:lvl6pPr lvl="5" rtl="0">
              <a:spcBef>
                <a:spcPts val="0"/>
              </a:spcBef>
              <a:spcAft>
                <a:spcPts val="0"/>
              </a:spcAft>
              <a:buSzPts val="2700"/>
              <a:buNone/>
              <a:defRPr/>
            </a:lvl6pPr>
            <a:lvl7pPr lvl="6" rtl="0">
              <a:spcBef>
                <a:spcPts val="0"/>
              </a:spcBef>
              <a:spcAft>
                <a:spcPts val="0"/>
              </a:spcAft>
              <a:buSzPts val="2700"/>
              <a:buNone/>
              <a:defRPr/>
            </a:lvl7pPr>
            <a:lvl8pPr lvl="7" rtl="0">
              <a:spcBef>
                <a:spcPts val="0"/>
              </a:spcBef>
              <a:spcAft>
                <a:spcPts val="0"/>
              </a:spcAft>
              <a:buSzPts val="2700"/>
              <a:buNone/>
              <a:defRPr/>
            </a:lvl8pPr>
            <a:lvl9pPr lvl="8" rtl="0">
              <a:spcBef>
                <a:spcPts val="0"/>
              </a:spcBef>
              <a:spcAft>
                <a:spcPts val="0"/>
              </a:spcAft>
              <a:buSzPts val="2700"/>
              <a:buNone/>
              <a:defRPr/>
            </a:lvl9pPr>
          </a:lstStyle>
          <a:p/>
        </p:txBody>
      </p:sp>
      <p:sp>
        <p:nvSpPr>
          <p:cNvPr id="127" name="Google Shape;127;p19"/>
          <p:cNvSpPr txBox="1"/>
          <p:nvPr>
            <p:ph idx="1" type="subTitle"/>
          </p:nvPr>
        </p:nvSpPr>
        <p:spPr>
          <a:xfrm>
            <a:off x="1378525" y="3160325"/>
            <a:ext cx="3205200" cy="915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1600"/>
              </a:spcBef>
              <a:spcAft>
                <a:spcPts val="0"/>
              </a:spcAft>
              <a:buSzPts val="1200"/>
              <a:buNone/>
              <a:defRPr/>
            </a:lvl2pPr>
            <a:lvl3pPr lvl="2" rtl="0" algn="ctr">
              <a:lnSpc>
                <a:spcPct val="100000"/>
              </a:lnSpc>
              <a:spcBef>
                <a:spcPts val="1600"/>
              </a:spcBef>
              <a:spcAft>
                <a:spcPts val="0"/>
              </a:spcAft>
              <a:buSzPts val="1200"/>
              <a:buNone/>
              <a:defRPr/>
            </a:lvl3pPr>
            <a:lvl4pPr lvl="3" rtl="0" algn="ctr">
              <a:lnSpc>
                <a:spcPct val="100000"/>
              </a:lnSpc>
              <a:spcBef>
                <a:spcPts val="1600"/>
              </a:spcBef>
              <a:spcAft>
                <a:spcPts val="0"/>
              </a:spcAft>
              <a:buSzPts val="1200"/>
              <a:buNone/>
              <a:defRPr/>
            </a:lvl4pPr>
            <a:lvl5pPr lvl="4" rtl="0" algn="ctr">
              <a:lnSpc>
                <a:spcPct val="100000"/>
              </a:lnSpc>
              <a:spcBef>
                <a:spcPts val="1600"/>
              </a:spcBef>
              <a:spcAft>
                <a:spcPts val="0"/>
              </a:spcAft>
              <a:buSzPts val="1200"/>
              <a:buNone/>
              <a:defRPr/>
            </a:lvl5pPr>
            <a:lvl6pPr lvl="5" rtl="0" algn="ctr">
              <a:lnSpc>
                <a:spcPct val="100000"/>
              </a:lnSpc>
              <a:spcBef>
                <a:spcPts val="1600"/>
              </a:spcBef>
              <a:spcAft>
                <a:spcPts val="0"/>
              </a:spcAft>
              <a:buSzPts val="1200"/>
              <a:buNone/>
              <a:defRPr/>
            </a:lvl6pPr>
            <a:lvl7pPr lvl="6" rtl="0" algn="ctr">
              <a:lnSpc>
                <a:spcPct val="100000"/>
              </a:lnSpc>
              <a:spcBef>
                <a:spcPts val="1600"/>
              </a:spcBef>
              <a:spcAft>
                <a:spcPts val="0"/>
              </a:spcAft>
              <a:buSzPts val="1200"/>
              <a:buNone/>
              <a:defRPr/>
            </a:lvl7pPr>
            <a:lvl8pPr lvl="7" rtl="0" algn="ctr">
              <a:lnSpc>
                <a:spcPct val="100000"/>
              </a:lnSpc>
              <a:spcBef>
                <a:spcPts val="1600"/>
              </a:spcBef>
              <a:spcAft>
                <a:spcPts val="0"/>
              </a:spcAft>
              <a:buSzPts val="1200"/>
              <a:buNone/>
              <a:defRPr/>
            </a:lvl8pPr>
            <a:lvl9pPr lvl="8" rtl="0" algn="ctr">
              <a:lnSpc>
                <a:spcPct val="100000"/>
              </a:lnSpc>
              <a:spcBef>
                <a:spcPts val="1600"/>
              </a:spcBef>
              <a:spcAft>
                <a:spcPts val="1600"/>
              </a:spcAft>
              <a:buSzPts val="1200"/>
              <a:buNone/>
              <a:defRPr/>
            </a:lvl9pPr>
          </a:lstStyle>
          <a:p/>
        </p:txBody>
      </p:sp>
      <p:sp>
        <p:nvSpPr>
          <p:cNvPr id="128" name="Google Shape;128;p19"/>
          <p:cNvSpPr/>
          <p:nvPr>
            <p:ph idx="2" type="pic"/>
          </p:nvPr>
        </p:nvSpPr>
        <p:spPr>
          <a:xfrm flipH="1">
            <a:off x="5210525" y="219600"/>
            <a:ext cx="3724200" cy="4710000"/>
          </a:xfrm>
          <a:prstGeom prst="flowChartDelay">
            <a:avLst/>
          </a:prstGeom>
          <a:noFill/>
          <a:ln cap="flat" cmpd="sng" w="9525">
            <a:solidFill>
              <a:schemeClr val="accent1"/>
            </a:solidFill>
            <a:prstDash val="solid"/>
            <a:round/>
            <a:headEnd len="sm" w="sm" type="none"/>
            <a:tailEnd len="sm" w="sm" type="none"/>
          </a:ln>
        </p:spPr>
      </p:sp>
      <p:cxnSp>
        <p:nvCxnSpPr>
          <p:cNvPr id="129" name="Google Shape;129;p19"/>
          <p:cNvCxnSpPr/>
          <p:nvPr/>
        </p:nvCxnSpPr>
        <p:spPr>
          <a:xfrm>
            <a:off x="709825" y="191025"/>
            <a:ext cx="0" cy="4762500"/>
          </a:xfrm>
          <a:prstGeom prst="straightConnector1">
            <a:avLst/>
          </a:prstGeom>
          <a:noFill/>
          <a:ln cap="flat" cmpd="sng" w="9525">
            <a:solidFill>
              <a:schemeClr val="accent1"/>
            </a:solidFill>
            <a:prstDash val="solid"/>
            <a:round/>
            <a:headEnd len="med" w="med" type="none"/>
            <a:tailEnd len="med" w="med" type="none"/>
          </a:ln>
        </p:spPr>
      </p:cxnSp>
      <p:sp>
        <p:nvSpPr>
          <p:cNvPr id="130" name="Google Shape;130;p19"/>
          <p:cNvSpPr/>
          <p:nvPr/>
        </p:nvSpPr>
        <p:spPr>
          <a:xfrm>
            <a:off x="552625" y="419475"/>
            <a:ext cx="314400" cy="9159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4">
    <p:spTree>
      <p:nvGrpSpPr>
        <p:cNvPr id="131" name="Shape 131"/>
        <p:cNvGrpSpPr/>
        <p:nvPr/>
      </p:nvGrpSpPr>
      <p:grpSpPr>
        <a:xfrm>
          <a:off x="0" y="0"/>
          <a:ext cx="0" cy="0"/>
          <a:chOff x="0" y="0"/>
          <a:chExt cx="0" cy="0"/>
        </a:xfrm>
      </p:grpSpPr>
      <p:sp>
        <p:nvSpPr>
          <p:cNvPr id="132" name="Google Shape;132;p20"/>
          <p:cNvSpPr/>
          <p:nvPr/>
        </p:nvSpPr>
        <p:spPr>
          <a:xfrm>
            <a:off x="205650" y="214650"/>
            <a:ext cx="8732700" cy="47142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 name="Google Shape;133;p20"/>
          <p:cNvSpPr txBox="1"/>
          <p:nvPr>
            <p:ph type="title"/>
          </p:nvPr>
        </p:nvSpPr>
        <p:spPr>
          <a:xfrm>
            <a:off x="1205775" y="1474925"/>
            <a:ext cx="2237700" cy="1181400"/>
          </a:xfrm>
          <a:prstGeom prst="rect">
            <a:avLst/>
          </a:prstGeom>
        </p:spPr>
        <p:txBody>
          <a:bodyPr anchorCtr="0" anchor="b" bIns="91425" lIns="91425" spcFirstLastPara="1" rIns="91425" wrap="square" tIns="91425">
            <a:noAutofit/>
          </a:bodyPr>
          <a:lstStyle>
            <a:lvl1pPr lvl="0" rtl="0">
              <a:spcBef>
                <a:spcPts val="0"/>
              </a:spcBef>
              <a:spcAft>
                <a:spcPts val="0"/>
              </a:spcAft>
              <a:buSzPts val="2700"/>
              <a:buNone/>
              <a:defRPr/>
            </a:lvl1pPr>
            <a:lvl2pPr lvl="1" rtl="0">
              <a:spcBef>
                <a:spcPts val="0"/>
              </a:spcBef>
              <a:spcAft>
                <a:spcPts val="0"/>
              </a:spcAft>
              <a:buSzPts val="2700"/>
              <a:buNone/>
              <a:defRPr/>
            </a:lvl2pPr>
            <a:lvl3pPr lvl="2" rtl="0">
              <a:spcBef>
                <a:spcPts val="0"/>
              </a:spcBef>
              <a:spcAft>
                <a:spcPts val="0"/>
              </a:spcAft>
              <a:buSzPts val="2700"/>
              <a:buNone/>
              <a:defRPr/>
            </a:lvl3pPr>
            <a:lvl4pPr lvl="3" rtl="0">
              <a:spcBef>
                <a:spcPts val="0"/>
              </a:spcBef>
              <a:spcAft>
                <a:spcPts val="0"/>
              </a:spcAft>
              <a:buSzPts val="2700"/>
              <a:buNone/>
              <a:defRPr/>
            </a:lvl4pPr>
            <a:lvl5pPr lvl="4" rtl="0">
              <a:spcBef>
                <a:spcPts val="0"/>
              </a:spcBef>
              <a:spcAft>
                <a:spcPts val="0"/>
              </a:spcAft>
              <a:buSzPts val="2700"/>
              <a:buNone/>
              <a:defRPr/>
            </a:lvl5pPr>
            <a:lvl6pPr lvl="5" rtl="0">
              <a:spcBef>
                <a:spcPts val="0"/>
              </a:spcBef>
              <a:spcAft>
                <a:spcPts val="0"/>
              </a:spcAft>
              <a:buSzPts val="2700"/>
              <a:buNone/>
              <a:defRPr/>
            </a:lvl6pPr>
            <a:lvl7pPr lvl="6" rtl="0">
              <a:spcBef>
                <a:spcPts val="0"/>
              </a:spcBef>
              <a:spcAft>
                <a:spcPts val="0"/>
              </a:spcAft>
              <a:buSzPts val="2700"/>
              <a:buNone/>
              <a:defRPr/>
            </a:lvl7pPr>
            <a:lvl8pPr lvl="7" rtl="0">
              <a:spcBef>
                <a:spcPts val="0"/>
              </a:spcBef>
              <a:spcAft>
                <a:spcPts val="0"/>
              </a:spcAft>
              <a:buSzPts val="2700"/>
              <a:buNone/>
              <a:defRPr/>
            </a:lvl8pPr>
            <a:lvl9pPr lvl="8" rtl="0">
              <a:spcBef>
                <a:spcPts val="0"/>
              </a:spcBef>
              <a:spcAft>
                <a:spcPts val="0"/>
              </a:spcAft>
              <a:buSzPts val="2700"/>
              <a:buNone/>
              <a:defRPr/>
            </a:lvl9pPr>
          </a:lstStyle>
          <a:p/>
        </p:txBody>
      </p:sp>
      <p:sp>
        <p:nvSpPr>
          <p:cNvPr id="134" name="Google Shape;134;p20"/>
          <p:cNvSpPr txBox="1"/>
          <p:nvPr>
            <p:ph idx="1" type="subTitle"/>
          </p:nvPr>
        </p:nvSpPr>
        <p:spPr>
          <a:xfrm>
            <a:off x="1205775" y="2656325"/>
            <a:ext cx="2237700" cy="885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1600"/>
              </a:spcBef>
              <a:spcAft>
                <a:spcPts val="0"/>
              </a:spcAft>
              <a:buSzPts val="1200"/>
              <a:buNone/>
              <a:defRPr/>
            </a:lvl3pPr>
            <a:lvl4pPr lvl="3" rtl="0" algn="ctr">
              <a:lnSpc>
                <a:spcPct val="100000"/>
              </a:lnSpc>
              <a:spcBef>
                <a:spcPts val="1600"/>
              </a:spcBef>
              <a:spcAft>
                <a:spcPts val="0"/>
              </a:spcAft>
              <a:buSzPts val="1200"/>
              <a:buNone/>
              <a:defRPr/>
            </a:lvl4pPr>
            <a:lvl5pPr lvl="4" rtl="0" algn="ctr">
              <a:lnSpc>
                <a:spcPct val="100000"/>
              </a:lnSpc>
              <a:spcBef>
                <a:spcPts val="1600"/>
              </a:spcBef>
              <a:spcAft>
                <a:spcPts val="0"/>
              </a:spcAft>
              <a:buSzPts val="1200"/>
              <a:buNone/>
              <a:defRPr/>
            </a:lvl5pPr>
            <a:lvl6pPr lvl="5" rtl="0" algn="ctr">
              <a:lnSpc>
                <a:spcPct val="100000"/>
              </a:lnSpc>
              <a:spcBef>
                <a:spcPts val="1600"/>
              </a:spcBef>
              <a:spcAft>
                <a:spcPts val="0"/>
              </a:spcAft>
              <a:buSzPts val="1200"/>
              <a:buNone/>
              <a:defRPr/>
            </a:lvl6pPr>
            <a:lvl7pPr lvl="6" rtl="0" algn="ctr">
              <a:lnSpc>
                <a:spcPct val="100000"/>
              </a:lnSpc>
              <a:spcBef>
                <a:spcPts val="1600"/>
              </a:spcBef>
              <a:spcAft>
                <a:spcPts val="0"/>
              </a:spcAft>
              <a:buSzPts val="1200"/>
              <a:buNone/>
              <a:defRPr/>
            </a:lvl7pPr>
            <a:lvl8pPr lvl="7" rtl="0" algn="ctr">
              <a:lnSpc>
                <a:spcPct val="100000"/>
              </a:lnSpc>
              <a:spcBef>
                <a:spcPts val="1600"/>
              </a:spcBef>
              <a:spcAft>
                <a:spcPts val="0"/>
              </a:spcAft>
              <a:buSzPts val="1200"/>
              <a:buNone/>
              <a:defRPr/>
            </a:lvl8pPr>
            <a:lvl9pPr lvl="8" rtl="0" algn="ctr">
              <a:lnSpc>
                <a:spcPct val="100000"/>
              </a:lnSpc>
              <a:spcBef>
                <a:spcPts val="1600"/>
              </a:spcBef>
              <a:spcAft>
                <a:spcPts val="1600"/>
              </a:spcAft>
              <a:buSzPts val="1200"/>
              <a:buNone/>
              <a:defRPr/>
            </a:lvl9pPr>
          </a:lstStyle>
          <a:p/>
        </p:txBody>
      </p:sp>
      <p:sp>
        <p:nvSpPr>
          <p:cNvPr id="135" name="Google Shape;135;p20"/>
          <p:cNvSpPr/>
          <p:nvPr/>
        </p:nvSpPr>
        <p:spPr>
          <a:xfrm flipH="1" rot="7894226">
            <a:off x="3166671" y="3627301"/>
            <a:ext cx="836875" cy="1953405"/>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 name="Google Shape;136;p20"/>
          <p:cNvSpPr/>
          <p:nvPr/>
        </p:nvSpPr>
        <p:spPr>
          <a:xfrm rot="-7894226">
            <a:off x="3166671" y="3627301"/>
            <a:ext cx="836875" cy="1953405"/>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7" name="Google Shape;137;p20"/>
          <p:cNvCxnSpPr/>
          <p:nvPr/>
        </p:nvCxnSpPr>
        <p:spPr>
          <a:xfrm>
            <a:off x="8430775" y="191025"/>
            <a:ext cx="0" cy="4762500"/>
          </a:xfrm>
          <a:prstGeom prst="straightConnector1">
            <a:avLst/>
          </a:prstGeom>
          <a:noFill/>
          <a:ln cap="flat" cmpd="sng" w="9525">
            <a:solidFill>
              <a:schemeClr val="accent1"/>
            </a:solidFill>
            <a:prstDash val="solid"/>
            <a:round/>
            <a:headEnd len="med" w="med" type="none"/>
            <a:tailEnd len="med" w="med" type="none"/>
          </a:ln>
        </p:spPr>
      </p:cxn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CUSTOM_4_1">
    <p:spTree>
      <p:nvGrpSpPr>
        <p:cNvPr id="138" name="Shape 138"/>
        <p:cNvGrpSpPr/>
        <p:nvPr/>
      </p:nvGrpSpPr>
      <p:grpSpPr>
        <a:xfrm>
          <a:off x="0" y="0"/>
          <a:ext cx="0" cy="0"/>
          <a:chOff x="0" y="0"/>
          <a:chExt cx="0" cy="0"/>
        </a:xfrm>
      </p:grpSpPr>
      <p:sp>
        <p:nvSpPr>
          <p:cNvPr id="139" name="Google Shape;139;p21"/>
          <p:cNvSpPr/>
          <p:nvPr/>
        </p:nvSpPr>
        <p:spPr>
          <a:xfrm>
            <a:off x="205650" y="214650"/>
            <a:ext cx="8732700" cy="47142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 name="Google Shape;140;p21"/>
          <p:cNvSpPr txBox="1"/>
          <p:nvPr>
            <p:ph type="title"/>
          </p:nvPr>
        </p:nvSpPr>
        <p:spPr>
          <a:xfrm>
            <a:off x="5214025" y="1958250"/>
            <a:ext cx="3216600" cy="572700"/>
          </a:xfrm>
          <a:prstGeom prst="rect">
            <a:avLst/>
          </a:prstGeom>
        </p:spPr>
        <p:txBody>
          <a:bodyPr anchorCtr="0" anchor="b" bIns="91425" lIns="91425" spcFirstLastPara="1" rIns="91425" wrap="square" tIns="91425">
            <a:noAutofit/>
          </a:bodyPr>
          <a:lstStyle>
            <a:lvl1pPr lvl="0" rtl="0" algn="r">
              <a:spcBef>
                <a:spcPts val="0"/>
              </a:spcBef>
              <a:spcAft>
                <a:spcPts val="0"/>
              </a:spcAft>
              <a:buSzPts val="2700"/>
              <a:buNone/>
              <a:defRPr/>
            </a:lvl1pPr>
            <a:lvl2pPr lvl="1" rtl="0">
              <a:spcBef>
                <a:spcPts val="0"/>
              </a:spcBef>
              <a:spcAft>
                <a:spcPts val="0"/>
              </a:spcAft>
              <a:buSzPts val="2700"/>
              <a:buNone/>
              <a:defRPr/>
            </a:lvl2pPr>
            <a:lvl3pPr lvl="2" rtl="0">
              <a:spcBef>
                <a:spcPts val="0"/>
              </a:spcBef>
              <a:spcAft>
                <a:spcPts val="0"/>
              </a:spcAft>
              <a:buSzPts val="2700"/>
              <a:buNone/>
              <a:defRPr/>
            </a:lvl3pPr>
            <a:lvl4pPr lvl="3" rtl="0">
              <a:spcBef>
                <a:spcPts val="0"/>
              </a:spcBef>
              <a:spcAft>
                <a:spcPts val="0"/>
              </a:spcAft>
              <a:buSzPts val="2700"/>
              <a:buNone/>
              <a:defRPr/>
            </a:lvl4pPr>
            <a:lvl5pPr lvl="4" rtl="0">
              <a:spcBef>
                <a:spcPts val="0"/>
              </a:spcBef>
              <a:spcAft>
                <a:spcPts val="0"/>
              </a:spcAft>
              <a:buSzPts val="2700"/>
              <a:buNone/>
              <a:defRPr/>
            </a:lvl5pPr>
            <a:lvl6pPr lvl="5" rtl="0">
              <a:spcBef>
                <a:spcPts val="0"/>
              </a:spcBef>
              <a:spcAft>
                <a:spcPts val="0"/>
              </a:spcAft>
              <a:buSzPts val="2700"/>
              <a:buNone/>
              <a:defRPr/>
            </a:lvl6pPr>
            <a:lvl7pPr lvl="6" rtl="0">
              <a:spcBef>
                <a:spcPts val="0"/>
              </a:spcBef>
              <a:spcAft>
                <a:spcPts val="0"/>
              </a:spcAft>
              <a:buSzPts val="2700"/>
              <a:buNone/>
              <a:defRPr/>
            </a:lvl7pPr>
            <a:lvl8pPr lvl="7" rtl="0">
              <a:spcBef>
                <a:spcPts val="0"/>
              </a:spcBef>
              <a:spcAft>
                <a:spcPts val="0"/>
              </a:spcAft>
              <a:buSzPts val="2700"/>
              <a:buNone/>
              <a:defRPr/>
            </a:lvl8pPr>
            <a:lvl9pPr lvl="8" rtl="0">
              <a:spcBef>
                <a:spcPts val="0"/>
              </a:spcBef>
              <a:spcAft>
                <a:spcPts val="0"/>
              </a:spcAft>
              <a:buSzPts val="2700"/>
              <a:buNone/>
              <a:defRPr/>
            </a:lvl9pPr>
          </a:lstStyle>
          <a:p/>
        </p:txBody>
      </p:sp>
      <p:sp>
        <p:nvSpPr>
          <p:cNvPr id="141" name="Google Shape;141;p21"/>
          <p:cNvSpPr txBox="1"/>
          <p:nvPr>
            <p:ph idx="1" type="subTitle"/>
          </p:nvPr>
        </p:nvSpPr>
        <p:spPr>
          <a:xfrm>
            <a:off x="5214175" y="2454750"/>
            <a:ext cx="3216600" cy="7305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1600"/>
              </a:spcBef>
              <a:spcAft>
                <a:spcPts val="0"/>
              </a:spcAft>
              <a:buSzPts val="1200"/>
              <a:buNone/>
              <a:defRPr/>
            </a:lvl3pPr>
            <a:lvl4pPr lvl="3" rtl="0" algn="ctr">
              <a:lnSpc>
                <a:spcPct val="100000"/>
              </a:lnSpc>
              <a:spcBef>
                <a:spcPts val="1600"/>
              </a:spcBef>
              <a:spcAft>
                <a:spcPts val="0"/>
              </a:spcAft>
              <a:buSzPts val="1200"/>
              <a:buNone/>
              <a:defRPr/>
            </a:lvl4pPr>
            <a:lvl5pPr lvl="4" rtl="0" algn="ctr">
              <a:lnSpc>
                <a:spcPct val="100000"/>
              </a:lnSpc>
              <a:spcBef>
                <a:spcPts val="1600"/>
              </a:spcBef>
              <a:spcAft>
                <a:spcPts val="0"/>
              </a:spcAft>
              <a:buSzPts val="1200"/>
              <a:buNone/>
              <a:defRPr/>
            </a:lvl5pPr>
            <a:lvl6pPr lvl="5" rtl="0" algn="ctr">
              <a:lnSpc>
                <a:spcPct val="100000"/>
              </a:lnSpc>
              <a:spcBef>
                <a:spcPts val="1600"/>
              </a:spcBef>
              <a:spcAft>
                <a:spcPts val="0"/>
              </a:spcAft>
              <a:buSzPts val="1200"/>
              <a:buNone/>
              <a:defRPr/>
            </a:lvl6pPr>
            <a:lvl7pPr lvl="6" rtl="0" algn="ctr">
              <a:lnSpc>
                <a:spcPct val="100000"/>
              </a:lnSpc>
              <a:spcBef>
                <a:spcPts val="1600"/>
              </a:spcBef>
              <a:spcAft>
                <a:spcPts val="0"/>
              </a:spcAft>
              <a:buSzPts val="1200"/>
              <a:buNone/>
              <a:defRPr/>
            </a:lvl7pPr>
            <a:lvl8pPr lvl="7" rtl="0" algn="ctr">
              <a:lnSpc>
                <a:spcPct val="100000"/>
              </a:lnSpc>
              <a:spcBef>
                <a:spcPts val="1600"/>
              </a:spcBef>
              <a:spcAft>
                <a:spcPts val="0"/>
              </a:spcAft>
              <a:buSzPts val="1200"/>
              <a:buNone/>
              <a:defRPr/>
            </a:lvl8pPr>
            <a:lvl9pPr lvl="8" rtl="0" algn="ctr">
              <a:lnSpc>
                <a:spcPct val="100000"/>
              </a:lnSpc>
              <a:spcBef>
                <a:spcPts val="1600"/>
              </a:spcBef>
              <a:spcAft>
                <a:spcPts val="1600"/>
              </a:spcAft>
              <a:buSzPts val="1200"/>
              <a:buNone/>
              <a:defRPr/>
            </a:lvl9pPr>
          </a:lstStyle>
          <a:p/>
        </p:txBody>
      </p:sp>
      <p:cxnSp>
        <p:nvCxnSpPr>
          <p:cNvPr id="142" name="Google Shape;142;p21"/>
          <p:cNvCxnSpPr/>
          <p:nvPr/>
        </p:nvCxnSpPr>
        <p:spPr>
          <a:xfrm>
            <a:off x="709825" y="191025"/>
            <a:ext cx="0" cy="4762500"/>
          </a:xfrm>
          <a:prstGeom prst="straightConnector1">
            <a:avLst/>
          </a:prstGeom>
          <a:noFill/>
          <a:ln cap="flat" cmpd="sng" w="9525">
            <a:solidFill>
              <a:schemeClr val="accent1"/>
            </a:solidFill>
            <a:prstDash val="solid"/>
            <a:round/>
            <a:headEnd len="med" w="med" type="none"/>
            <a:tailEnd len="med" w="med" type="none"/>
          </a:ln>
        </p:spPr>
      </p:cxnSp>
      <p:sp>
        <p:nvSpPr>
          <p:cNvPr id="143" name="Google Shape;143;p21"/>
          <p:cNvSpPr/>
          <p:nvPr/>
        </p:nvSpPr>
        <p:spPr>
          <a:xfrm>
            <a:off x="443125" y="1591125"/>
            <a:ext cx="533400" cy="19623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TITLE_AND_TWO_COLUMNS_1">
    <p:spTree>
      <p:nvGrpSpPr>
        <p:cNvPr id="144" name="Shape 144"/>
        <p:cNvGrpSpPr/>
        <p:nvPr/>
      </p:nvGrpSpPr>
      <p:grpSpPr>
        <a:xfrm>
          <a:off x="0" y="0"/>
          <a:ext cx="0" cy="0"/>
          <a:chOff x="0" y="0"/>
          <a:chExt cx="0" cy="0"/>
        </a:xfrm>
      </p:grpSpPr>
      <p:sp>
        <p:nvSpPr>
          <p:cNvPr id="145" name="Google Shape;145;p22"/>
          <p:cNvSpPr/>
          <p:nvPr/>
        </p:nvSpPr>
        <p:spPr>
          <a:xfrm>
            <a:off x="205650" y="214650"/>
            <a:ext cx="8732700" cy="47142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 name="Google Shape;146;p2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700"/>
              <a:buNone/>
              <a:defRPr/>
            </a:lvl1pPr>
            <a:lvl2pPr lvl="1" rtl="0">
              <a:spcBef>
                <a:spcPts val="0"/>
              </a:spcBef>
              <a:spcAft>
                <a:spcPts val="0"/>
              </a:spcAft>
              <a:buSzPts val="2700"/>
              <a:buNone/>
              <a:defRPr/>
            </a:lvl2pPr>
            <a:lvl3pPr lvl="2" rtl="0">
              <a:spcBef>
                <a:spcPts val="0"/>
              </a:spcBef>
              <a:spcAft>
                <a:spcPts val="0"/>
              </a:spcAft>
              <a:buSzPts val="2700"/>
              <a:buNone/>
              <a:defRPr/>
            </a:lvl3pPr>
            <a:lvl4pPr lvl="3" rtl="0">
              <a:spcBef>
                <a:spcPts val="0"/>
              </a:spcBef>
              <a:spcAft>
                <a:spcPts val="0"/>
              </a:spcAft>
              <a:buSzPts val="2700"/>
              <a:buNone/>
              <a:defRPr/>
            </a:lvl4pPr>
            <a:lvl5pPr lvl="4" rtl="0">
              <a:spcBef>
                <a:spcPts val="0"/>
              </a:spcBef>
              <a:spcAft>
                <a:spcPts val="0"/>
              </a:spcAft>
              <a:buSzPts val="2700"/>
              <a:buNone/>
              <a:defRPr/>
            </a:lvl5pPr>
            <a:lvl6pPr lvl="5" rtl="0">
              <a:spcBef>
                <a:spcPts val="0"/>
              </a:spcBef>
              <a:spcAft>
                <a:spcPts val="0"/>
              </a:spcAft>
              <a:buSzPts val="2700"/>
              <a:buNone/>
              <a:defRPr/>
            </a:lvl6pPr>
            <a:lvl7pPr lvl="6" rtl="0">
              <a:spcBef>
                <a:spcPts val="0"/>
              </a:spcBef>
              <a:spcAft>
                <a:spcPts val="0"/>
              </a:spcAft>
              <a:buSzPts val="2700"/>
              <a:buNone/>
              <a:defRPr/>
            </a:lvl7pPr>
            <a:lvl8pPr lvl="7" rtl="0">
              <a:spcBef>
                <a:spcPts val="0"/>
              </a:spcBef>
              <a:spcAft>
                <a:spcPts val="0"/>
              </a:spcAft>
              <a:buSzPts val="2700"/>
              <a:buNone/>
              <a:defRPr/>
            </a:lvl8pPr>
            <a:lvl9pPr lvl="8" rtl="0">
              <a:spcBef>
                <a:spcPts val="0"/>
              </a:spcBef>
              <a:spcAft>
                <a:spcPts val="0"/>
              </a:spcAft>
              <a:buSzPts val="2700"/>
              <a:buNone/>
              <a:defRPr/>
            </a:lvl9pPr>
          </a:lstStyle>
          <a:p/>
        </p:txBody>
      </p:sp>
      <p:sp>
        <p:nvSpPr>
          <p:cNvPr id="147" name="Google Shape;147;p22"/>
          <p:cNvSpPr txBox="1"/>
          <p:nvPr>
            <p:ph idx="1" type="subTitle"/>
          </p:nvPr>
        </p:nvSpPr>
        <p:spPr>
          <a:xfrm>
            <a:off x="5000949" y="2923625"/>
            <a:ext cx="2177400" cy="862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b="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48" name="Google Shape;148;p22"/>
          <p:cNvSpPr txBox="1"/>
          <p:nvPr>
            <p:ph idx="2" type="subTitle"/>
          </p:nvPr>
        </p:nvSpPr>
        <p:spPr>
          <a:xfrm>
            <a:off x="1965650" y="2923625"/>
            <a:ext cx="2177400" cy="862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b="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49" name="Google Shape;149;p22"/>
          <p:cNvSpPr txBox="1"/>
          <p:nvPr>
            <p:ph idx="3" type="subTitle"/>
          </p:nvPr>
        </p:nvSpPr>
        <p:spPr>
          <a:xfrm>
            <a:off x="1965650" y="2456850"/>
            <a:ext cx="2177400" cy="5589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000">
                <a:solidFill>
                  <a:schemeClr val="dk1"/>
                </a:solidFill>
                <a:latin typeface="Libre Baskerville"/>
                <a:ea typeface="Libre Baskerville"/>
                <a:cs typeface="Libre Baskerville"/>
                <a:sym typeface="Libre Baskervill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50" name="Google Shape;150;p22"/>
          <p:cNvSpPr txBox="1"/>
          <p:nvPr>
            <p:ph idx="4" type="subTitle"/>
          </p:nvPr>
        </p:nvSpPr>
        <p:spPr>
          <a:xfrm>
            <a:off x="5000951" y="2456850"/>
            <a:ext cx="2177400" cy="5589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000">
                <a:solidFill>
                  <a:schemeClr val="dk1"/>
                </a:solidFill>
                <a:latin typeface="Libre Baskerville"/>
                <a:ea typeface="Libre Baskerville"/>
                <a:cs typeface="Libre Baskerville"/>
                <a:sym typeface="Libre Baskervill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cxnSp>
        <p:nvCxnSpPr>
          <p:cNvPr id="151" name="Google Shape;151;p22"/>
          <p:cNvCxnSpPr/>
          <p:nvPr/>
        </p:nvCxnSpPr>
        <p:spPr>
          <a:xfrm>
            <a:off x="149125" y="4609825"/>
            <a:ext cx="8836500" cy="0"/>
          </a:xfrm>
          <a:prstGeom prst="straightConnector1">
            <a:avLst/>
          </a:prstGeom>
          <a:noFill/>
          <a:ln cap="flat" cmpd="sng" w="9525">
            <a:solidFill>
              <a:schemeClr val="accent1"/>
            </a:solidFill>
            <a:prstDash val="solid"/>
            <a:round/>
            <a:headEnd len="med" w="med" type="none"/>
            <a:tailEnd len="med" w="med" type="none"/>
          </a:ln>
        </p:spPr>
      </p:cxnSp>
      <p:sp>
        <p:nvSpPr>
          <p:cNvPr id="152" name="Google Shape;152;p22"/>
          <p:cNvSpPr/>
          <p:nvPr/>
        </p:nvSpPr>
        <p:spPr>
          <a:xfrm rot="-7915751">
            <a:off x="8665119" y="1879401"/>
            <a:ext cx="550424" cy="128685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 name="Google Shape;153;p22"/>
          <p:cNvSpPr/>
          <p:nvPr/>
        </p:nvSpPr>
        <p:spPr>
          <a:xfrm rot="-7915751">
            <a:off x="8566921" y="1742987"/>
            <a:ext cx="550424" cy="128685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 name="Google Shape;154;p22"/>
          <p:cNvSpPr/>
          <p:nvPr/>
        </p:nvSpPr>
        <p:spPr>
          <a:xfrm rot="-7915751">
            <a:off x="8428996" y="1568037"/>
            <a:ext cx="550424" cy="128685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TITLE_AND_TWO_COLUMNS_1_2">
    <p:spTree>
      <p:nvGrpSpPr>
        <p:cNvPr id="155" name="Shape 155"/>
        <p:cNvGrpSpPr/>
        <p:nvPr/>
      </p:nvGrpSpPr>
      <p:grpSpPr>
        <a:xfrm>
          <a:off x="0" y="0"/>
          <a:ext cx="0" cy="0"/>
          <a:chOff x="0" y="0"/>
          <a:chExt cx="0" cy="0"/>
        </a:xfrm>
      </p:grpSpPr>
      <p:sp>
        <p:nvSpPr>
          <p:cNvPr id="156" name="Google Shape;156;p23"/>
          <p:cNvSpPr/>
          <p:nvPr/>
        </p:nvSpPr>
        <p:spPr>
          <a:xfrm>
            <a:off x="205650" y="214650"/>
            <a:ext cx="8732700" cy="47142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2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700"/>
              <a:buNone/>
              <a:defRPr/>
            </a:lvl1pPr>
            <a:lvl2pPr lvl="1" rtl="0">
              <a:spcBef>
                <a:spcPts val="0"/>
              </a:spcBef>
              <a:spcAft>
                <a:spcPts val="0"/>
              </a:spcAft>
              <a:buSzPts val="2700"/>
              <a:buNone/>
              <a:defRPr/>
            </a:lvl2pPr>
            <a:lvl3pPr lvl="2" rtl="0">
              <a:spcBef>
                <a:spcPts val="0"/>
              </a:spcBef>
              <a:spcAft>
                <a:spcPts val="0"/>
              </a:spcAft>
              <a:buSzPts val="2700"/>
              <a:buNone/>
              <a:defRPr/>
            </a:lvl3pPr>
            <a:lvl4pPr lvl="3" rtl="0">
              <a:spcBef>
                <a:spcPts val="0"/>
              </a:spcBef>
              <a:spcAft>
                <a:spcPts val="0"/>
              </a:spcAft>
              <a:buSzPts val="2700"/>
              <a:buNone/>
              <a:defRPr/>
            </a:lvl4pPr>
            <a:lvl5pPr lvl="4" rtl="0">
              <a:spcBef>
                <a:spcPts val="0"/>
              </a:spcBef>
              <a:spcAft>
                <a:spcPts val="0"/>
              </a:spcAft>
              <a:buSzPts val="2700"/>
              <a:buNone/>
              <a:defRPr/>
            </a:lvl5pPr>
            <a:lvl6pPr lvl="5" rtl="0">
              <a:spcBef>
                <a:spcPts val="0"/>
              </a:spcBef>
              <a:spcAft>
                <a:spcPts val="0"/>
              </a:spcAft>
              <a:buSzPts val="2700"/>
              <a:buNone/>
              <a:defRPr/>
            </a:lvl6pPr>
            <a:lvl7pPr lvl="6" rtl="0">
              <a:spcBef>
                <a:spcPts val="0"/>
              </a:spcBef>
              <a:spcAft>
                <a:spcPts val="0"/>
              </a:spcAft>
              <a:buSzPts val="2700"/>
              <a:buNone/>
              <a:defRPr/>
            </a:lvl7pPr>
            <a:lvl8pPr lvl="7" rtl="0">
              <a:spcBef>
                <a:spcPts val="0"/>
              </a:spcBef>
              <a:spcAft>
                <a:spcPts val="0"/>
              </a:spcAft>
              <a:buSzPts val="2700"/>
              <a:buNone/>
              <a:defRPr/>
            </a:lvl8pPr>
            <a:lvl9pPr lvl="8" rtl="0">
              <a:spcBef>
                <a:spcPts val="0"/>
              </a:spcBef>
              <a:spcAft>
                <a:spcPts val="0"/>
              </a:spcAft>
              <a:buSzPts val="2700"/>
              <a:buNone/>
              <a:defRPr/>
            </a:lvl9pPr>
          </a:lstStyle>
          <a:p/>
        </p:txBody>
      </p:sp>
      <p:sp>
        <p:nvSpPr>
          <p:cNvPr id="158" name="Google Shape;158;p23"/>
          <p:cNvSpPr txBox="1"/>
          <p:nvPr>
            <p:ph idx="1" type="subTitle"/>
          </p:nvPr>
        </p:nvSpPr>
        <p:spPr>
          <a:xfrm>
            <a:off x="5032997" y="2640325"/>
            <a:ext cx="2339700" cy="1617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dk2"/>
              </a:buClr>
              <a:buSzPts val="1200"/>
              <a:buChar char="●"/>
              <a:defRPr b="0"/>
            </a:lvl1pPr>
            <a:lvl2pPr lvl="1" rtl="0">
              <a:lnSpc>
                <a:spcPct val="100000"/>
              </a:lnSpc>
              <a:spcBef>
                <a:spcPts val="0"/>
              </a:spcBef>
              <a:spcAft>
                <a:spcPts val="0"/>
              </a:spcAft>
              <a:buSzPts val="1200"/>
              <a:buChar char="○"/>
              <a:defRPr/>
            </a:lvl2pPr>
            <a:lvl3pPr lvl="2" rtl="0">
              <a:lnSpc>
                <a:spcPct val="100000"/>
              </a:lnSpc>
              <a:spcBef>
                <a:spcPts val="0"/>
              </a:spcBef>
              <a:spcAft>
                <a:spcPts val="0"/>
              </a:spcAft>
              <a:buSzPts val="1200"/>
              <a:buChar char="■"/>
              <a:defRPr/>
            </a:lvl3pPr>
            <a:lvl4pPr lvl="3" rtl="0">
              <a:lnSpc>
                <a:spcPct val="100000"/>
              </a:lnSpc>
              <a:spcBef>
                <a:spcPts val="0"/>
              </a:spcBef>
              <a:spcAft>
                <a:spcPts val="0"/>
              </a:spcAft>
              <a:buSzPts val="1200"/>
              <a:buChar char="●"/>
              <a:defRPr/>
            </a:lvl4pPr>
            <a:lvl5pPr lvl="4" rtl="0">
              <a:lnSpc>
                <a:spcPct val="100000"/>
              </a:lnSpc>
              <a:spcBef>
                <a:spcPts val="0"/>
              </a:spcBef>
              <a:spcAft>
                <a:spcPts val="0"/>
              </a:spcAft>
              <a:buSzPts val="1200"/>
              <a:buChar char="○"/>
              <a:defRPr/>
            </a:lvl5pPr>
            <a:lvl6pPr lvl="5" rtl="0">
              <a:lnSpc>
                <a:spcPct val="100000"/>
              </a:lnSpc>
              <a:spcBef>
                <a:spcPts val="0"/>
              </a:spcBef>
              <a:spcAft>
                <a:spcPts val="0"/>
              </a:spcAft>
              <a:buSzPts val="1200"/>
              <a:buChar char="■"/>
              <a:defRPr/>
            </a:lvl6pPr>
            <a:lvl7pPr lvl="6" rtl="0">
              <a:lnSpc>
                <a:spcPct val="100000"/>
              </a:lnSpc>
              <a:spcBef>
                <a:spcPts val="0"/>
              </a:spcBef>
              <a:spcAft>
                <a:spcPts val="0"/>
              </a:spcAft>
              <a:buSzPts val="1200"/>
              <a:buChar char="●"/>
              <a:defRPr/>
            </a:lvl7pPr>
            <a:lvl8pPr lvl="7" rtl="0">
              <a:lnSpc>
                <a:spcPct val="100000"/>
              </a:lnSpc>
              <a:spcBef>
                <a:spcPts val="0"/>
              </a:spcBef>
              <a:spcAft>
                <a:spcPts val="0"/>
              </a:spcAft>
              <a:buSzPts val="1200"/>
              <a:buChar char="○"/>
              <a:defRPr/>
            </a:lvl8pPr>
            <a:lvl9pPr lvl="8" rtl="0">
              <a:lnSpc>
                <a:spcPct val="100000"/>
              </a:lnSpc>
              <a:spcBef>
                <a:spcPts val="0"/>
              </a:spcBef>
              <a:spcAft>
                <a:spcPts val="0"/>
              </a:spcAft>
              <a:buSzPts val="1200"/>
              <a:buChar char="■"/>
              <a:defRPr/>
            </a:lvl9pPr>
          </a:lstStyle>
          <a:p/>
        </p:txBody>
      </p:sp>
      <p:sp>
        <p:nvSpPr>
          <p:cNvPr id="159" name="Google Shape;159;p23"/>
          <p:cNvSpPr txBox="1"/>
          <p:nvPr>
            <p:ph idx="2" type="subTitle"/>
          </p:nvPr>
        </p:nvSpPr>
        <p:spPr>
          <a:xfrm>
            <a:off x="1771300" y="2640325"/>
            <a:ext cx="2339700" cy="16179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dk2"/>
              </a:buClr>
              <a:buSzPts val="1200"/>
              <a:buChar char="●"/>
              <a:defRPr b="0"/>
            </a:lvl1pPr>
            <a:lvl2pPr lvl="1" rtl="0">
              <a:lnSpc>
                <a:spcPct val="100000"/>
              </a:lnSpc>
              <a:spcBef>
                <a:spcPts val="0"/>
              </a:spcBef>
              <a:spcAft>
                <a:spcPts val="0"/>
              </a:spcAft>
              <a:buSzPts val="1200"/>
              <a:buChar char="○"/>
              <a:defRPr/>
            </a:lvl2pPr>
            <a:lvl3pPr lvl="2" rtl="0">
              <a:lnSpc>
                <a:spcPct val="100000"/>
              </a:lnSpc>
              <a:spcBef>
                <a:spcPts val="0"/>
              </a:spcBef>
              <a:spcAft>
                <a:spcPts val="0"/>
              </a:spcAft>
              <a:buSzPts val="1200"/>
              <a:buChar char="■"/>
              <a:defRPr/>
            </a:lvl3pPr>
            <a:lvl4pPr lvl="3" rtl="0">
              <a:lnSpc>
                <a:spcPct val="100000"/>
              </a:lnSpc>
              <a:spcBef>
                <a:spcPts val="0"/>
              </a:spcBef>
              <a:spcAft>
                <a:spcPts val="0"/>
              </a:spcAft>
              <a:buSzPts val="1200"/>
              <a:buChar char="●"/>
              <a:defRPr/>
            </a:lvl4pPr>
            <a:lvl5pPr lvl="4" rtl="0">
              <a:lnSpc>
                <a:spcPct val="100000"/>
              </a:lnSpc>
              <a:spcBef>
                <a:spcPts val="0"/>
              </a:spcBef>
              <a:spcAft>
                <a:spcPts val="0"/>
              </a:spcAft>
              <a:buSzPts val="1200"/>
              <a:buChar char="○"/>
              <a:defRPr/>
            </a:lvl5pPr>
            <a:lvl6pPr lvl="5" rtl="0">
              <a:lnSpc>
                <a:spcPct val="100000"/>
              </a:lnSpc>
              <a:spcBef>
                <a:spcPts val="0"/>
              </a:spcBef>
              <a:spcAft>
                <a:spcPts val="0"/>
              </a:spcAft>
              <a:buSzPts val="1200"/>
              <a:buChar char="■"/>
              <a:defRPr/>
            </a:lvl6pPr>
            <a:lvl7pPr lvl="6" rtl="0">
              <a:lnSpc>
                <a:spcPct val="100000"/>
              </a:lnSpc>
              <a:spcBef>
                <a:spcPts val="0"/>
              </a:spcBef>
              <a:spcAft>
                <a:spcPts val="0"/>
              </a:spcAft>
              <a:buSzPts val="1200"/>
              <a:buChar char="●"/>
              <a:defRPr/>
            </a:lvl7pPr>
            <a:lvl8pPr lvl="7" rtl="0">
              <a:lnSpc>
                <a:spcPct val="100000"/>
              </a:lnSpc>
              <a:spcBef>
                <a:spcPts val="0"/>
              </a:spcBef>
              <a:spcAft>
                <a:spcPts val="0"/>
              </a:spcAft>
              <a:buSzPts val="1200"/>
              <a:buChar char="○"/>
              <a:defRPr/>
            </a:lvl8pPr>
            <a:lvl9pPr lvl="8" rtl="0">
              <a:lnSpc>
                <a:spcPct val="100000"/>
              </a:lnSpc>
              <a:spcBef>
                <a:spcPts val="0"/>
              </a:spcBef>
              <a:spcAft>
                <a:spcPts val="0"/>
              </a:spcAft>
              <a:buSzPts val="1200"/>
              <a:buChar char="■"/>
              <a:defRPr/>
            </a:lvl9pPr>
          </a:lstStyle>
          <a:p/>
        </p:txBody>
      </p:sp>
      <p:sp>
        <p:nvSpPr>
          <p:cNvPr id="160" name="Google Shape;160;p23"/>
          <p:cNvSpPr txBox="1"/>
          <p:nvPr>
            <p:ph idx="3" type="subTitle"/>
          </p:nvPr>
        </p:nvSpPr>
        <p:spPr>
          <a:xfrm>
            <a:off x="1771300" y="2250050"/>
            <a:ext cx="2339700" cy="4824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000">
                <a:solidFill>
                  <a:schemeClr val="dk1"/>
                </a:solidFill>
                <a:latin typeface="Libre Baskerville"/>
                <a:ea typeface="Libre Baskerville"/>
                <a:cs typeface="Libre Baskerville"/>
                <a:sym typeface="Libre Baskervill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61" name="Google Shape;161;p23"/>
          <p:cNvSpPr txBox="1"/>
          <p:nvPr>
            <p:ph idx="4" type="subTitle"/>
          </p:nvPr>
        </p:nvSpPr>
        <p:spPr>
          <a:xfrm>
            <a:off x="5032998" y="2250050"/>
            <a:ext cx="2339700" cy="4824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000">
                <a:solidFill>
                  <a:schemeClr val="dk1"/>
                </a:solidFill>
                <a:latin typeface="Libre Baskerville"/>
                <a:ea typeface="Libre Baskerville"/>
                <a:cs typeface="Libre Baskerville"/>
                <a:sym typeface="Libre Baskervill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cxnSp>
        <p:nvCxnSpPr>
          <p:cNvPr id="162" name="Google Shape;162;p23"/>
          <p:cNvCxnSpPr/>
          <p:nvPr/>
        </p:nvCxnSpPr>
        <p:spPr>
          <a:xfrm>
            <a:off x="709825" y="2819775"/>
            <a:ext cx="0" cy="2133900"/>
          </a:xfrm>
          <a:prstGeom prst="straightConnector1">
            <a:avLst/>
          </a:prstGeom>
          <a:noFill/>
          <a:ln cap="flat" cmpd="sng" w="9525">
            <a:solidFill>
              <a:schemeClr val="accent1"/>
            </a:solidFill>
            <a:prstDash val="solid"/>
            <a:round/>
            <a:headEnd len="med" w="med" type="none"/>
            <a:tailEnd len="med" w="med" type="none"/>
          </a:ln>
        </p:spPr>
      </p:cxn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3">
  <p:cSld name="TITLE_AND_BODY_1">
    <p:spTree>
      <p:nvGrpSpPr>
        <p:cNvPr id="163" name="Shape 163"/>
        <p:cNvGrpSpPr/>
        <p:nvPr/>
      </p:nvGrpSpPr>
      <p:grpSpPr>
        <a:xfrm>
          <a:off x="0" y="0"/>
          <a:ext cx="0" cy="0"/>
          <a:chOff x="0" y="0"/>
          <a:chExt cx="0" cy="0"/>
        </a:xfrm>
      </p:grpSpPr>
      <p:sp>
        <p:nvSpPr>
          <p:cNvPr id="164" name="Google Shape;164;p24"/>
          <p:cNvSpPr/>
          <p:nvPr/>
        </p:nvSpPr>
        <p:spPr>
          <a:xfrm>
            <a:off x="205650" y="214650"/>
            <a:ext cx="8732700" cy="47142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 name="Google Shape;165;p2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700"/>
              <a:buNone/>
              <a:defRPr/>
            </a:lvl1pPr>
            <a:lvl2pPr lvl="1" rtl="0">
              <a:spcBef>
                <a:spcPts val="0"/>
              </a:spcBef>
              <a:spcAft>
                <a:spcPts val="0"/>
              </a:spcAft>
              <a:buSzPts val="2700"/>
              <a:buNone/>
              <a:defRPr/>
            </a:lvl2pPr>
            <a:lvl3pPr lvl="2" rtl="0">
              <a:spcBef>
                <a:spcPts val="0"/>
              </a:spcBef>
              <a:spcAft>
                <a:spcPts val="0"/>
              </a:spcAft>
              <a:buSzPts val="2700"/>
              <a:buNone/>
              <a:defRPr/>
            </a:lvl3pPr>
            <a:lvl4pPr lvl="3" rtl="0">
              <a:spcBef>
                <a:spcPts val="0"/>
              </a:spcBef>
              <a:spcAft>
                <a:spcPts val="0"/>
              </a:spcAft>
              <a:buSzPts val="2700"/>
              <a:buNone/>
              <a:defRPr/>
            </a:lvl4pPr>
            <a:lvl5pPr lvl="4" rtl="0">
              <a:spcBef>
                <a:spcPts val="0"/>
              </a:spcBef>
              <a:spcAft>
                <a:spcPts val="0"/>
              </a:spcAft>
              <a:buSzPts val="2700"/>
              <a:buNone/>
              <a:defRPr/>
            </a:lvl5pPr>
            <a:lvl6pPr lvl="5" rtl="0">
              <a:spcBef>
                <a:spcPts val="0"/>
              </a:spcBef>
              <a:spcAft>
                <a:spcPts val="0"/>
              </a:spcAft>
              <a:buSzPts val="2700"/>
              <a:buNone/>
              <a:defRPr/>
            </a:lvl6pPr>
            <a:lvl7pPr lvl="6" rtl="0">
              <a:spcBef>
                <a:spcPts val="0"/>
              </a:spcBef>
              <a:spcAft>
                <a:spcPts val="0"/>
              </a:spcAft>
              <a:buSzPts val="2700"/>
              <a:buNone/>
              <a:defRPr/>
            </a:lvl7pPr>
            <a:lvl8pPr lvl="7" rtl="0">
              <a:spcBef>
                <a:spcPts val="0"/>
              </a:spcBef>
              <a:spcAft>
                <a:spcPts val="0"/>
              </a:spcAft>
              <a:buSzPts val="2700"/>
              <a:buNone/>
              <a:defRPr/>
            </a:lvl8pPr>
            <a:lvl9pPr lvl="8" rtl="0">
              <a:spcBef>
                <a:spcPts val="0"/>
              </a:spcBef>
              <a:spcAft>
                <a:spcPts val="0"/>
              </a:spcAft>
              <a:buSzPts val="2700"/>
              <a:buNone/>
              <a:defRPr/>
            </a:lvl9pPr>
          </a:lstStyle>
          <a:p/>
        </p:txBody>
      </p:sp>
      <p:sp>
        <p:nvSpPr>
          <p:cNvPr id="166" name="Google Shape;166;p24"/>
          <p:cNvSpPr txBox="1"/>
          <p:nvPr>
            <p:ph idx="1" type="body"/>
          </p:nvPr>
        </p:nvSpPr>
        <p:spPr>
          <a:xfrm>
            <a:off x="720000" y="1215750"/>
            <a:ext cx="3828600" cy="3388200"/>
          </a:xfrm>
          <a:prstGeom prst="rect">
            <a:avLst/>
          </a:prstGeom>
        </p:spPr>
        <p:txBody>
          <a:bodyPr anchorCtr="0" anchor="t" bIns="91425" lIns="91425" spcFirstLastPara="1" rIns="91425" wrap="square" tIns="91425">
            <a:noAutofit/>
          </a:bodyPr>
          <a:lstStyle>
            <a:lvl1pPr indent="-304800" lvl="0" marL="457200" rtl="0">
              <a:lnSpc>
                <a:spcPct val="100000"/>
              </a:lnSpc>
              <a:spcBef>
                <a:spcPts val="0"/>
              </a:spcBef>
              <a:spcAft>
                <a:spcPts val="0"/>
              </a:spcAft>
              <a:buSzPts val="1200"/>
              <a:buFont typeface="Nunito Light"/>
              <a:buChar char="●"/>
              <a:defRPr/>
            </a:lvl1pPr>
            <a:lvl2pPr indent="-304800" lvl="1" marL="914400" rtl="0">
              <a:lnSpc>
                <a:spcPct val="100000"/>
              </a:lnSpc>
              <a:spcBef>
                <a:spcPts val="0"/>
              </a:spcBef>
              <a:spcAft>
                <a:spcPts val="0"/>
              </a:spcAft>
              <a:buSzPts val="1200"/>
              <a:buFont typeface="Nunito Light"/>
              <a:buChar char="○"/>
              <a:defRPr/>
            </a:lvl2pPr>
            <a:lvl3pPr indent="-304800" lvl="2" marL="1371600" rtl="0">
              <a:lnSpc>
                <a:spcPct val="100000"/>
              </a:lnSpc>
              <a:spcBef>
                <a:spcPts val="0"/>
              </a:spcBef>
              <a:spcAft>
                <a:spcPts val="0"/>
              </a:spcAft>
              <a:buSzPts val="1200"/>
              <a:buFont typeface="Nunito Light"/>
              <a:buChar char="■"/>
              <a:defRPr/>
            </a:lvl3pPr>
            <a:lvl4pPr indent="-304800" lvl="3" marL="1828800" rtl="0">
              <a:lnSpc>
                <a:spcPct val="100000"/>
              </a:lnSpc>
              <a:spcBef>
                <a:spcPts val="0"/>
              </a:spcBef>
              <a:spcAft>
                <a:spcPts val="0"/>
              </a:spcAft>
              <a:buSzPts val="1200"/>
              <a:buFont typeface="Nunito Light"/>
              <a:buChar char="●"/>
              <a:defRPr/>
            </a:lvl4pPr>
            <a:lvl5pPr indent="-304800" lvl="4" marL="2286000" rtl="0">
              <a:lnSpc>
                <a:spcPct val="100000"/>
              </a:lnSpc>
              <a:spcBef>
                <a:spcPts val="0"/>
              </a:spcBef>
              <a:spcAft>
                <a:spcPts val="0"/>
              </a:spcAft>
              <a:buSzPts val="1200"/>
              <a:buFont typeface="Nunito Light"/>
              <a:buChar char="○"/>
              <a:defRPr/>
            </a:lvl5pPr>
            <a:lvl6pPr indent="-304800" lvl="5" marL="2743200" rtl="0">
              <a:lnSpc>
                <a:spcPct val="100000"/>
              </a:lnSpc>
              <a:spcBef>
                <a:spcPts val="0"/>
              </a:spcBef>
              <a:spcAft>
                <a:spcPts val="0"/>
              </a:spcAft>
              <a:buSzPts val="1200"/>
              <a:buFont typeface="Nunito Light"/>
              <a:buChar char="■"/>
              <a:defRPr/>
            </a:lvl6pPr>
            <a:lvl7pPr indent="-304800" lvl="6" marL="3200400" rtl="0">
              <a:lnSpc>
                <a:spcPct val="100000"/>
              </a:lnSpc>
              <a:spcBef>
                <a:spcPts val="0"/>
              </a:spcBef>
              <a:spcAft>
                <a:spcPts val="0"/>
              </a:spcAft>
              <a:buSzPts val="1200"/>
              <a:buFont typeface="Nunito Light"/>
              <a:buChar char="●"/>
              <a:defRPr/>
            </a:lvl7pPr>
            <a:lvl8pPr indent="-304800" lvl="7" marL="3657600" rtl="0">
              <a:lnSpc>
                <a:spcPct val="100000"/>
              </a:lnSpc>
              <a:spcBef>
                <a:spcPts val="0"/>
              </a:spcBef>
              <a:spcAft>
                <a:spcPts val="0"/>
              </a:spcAft>
              <a:buSzPts val="1200"/>
              <a:buFont typeface="Nunito Light"/>
              <a:buChar char="○"/>
              <a:defRPr/>
            </a:lvl8pPr>
            <a:lvl9pPr indent="-304800" lvl="8" marL="4114800" rtl="0">
              <a:lnSpc>
                <a:spcPct val="100000"/>
              </a:lnSpc>
              <a:spcBef>
                <a:spcPts val="0"/>
              </a:spcBef>
              <a:spcAft>
                <a:spcPts val="0"/>
              </a:spcAft>
              <a:buSzPts val="1200"/>
              <a:buFont typeface="Nunito Light"/>
              <a:buChar char="■"/>
              <a:defRPr/>
            </a:lvl9pPr>
          </a:lstStyle>
          <a:p/>
        </p:txBody>
      </p:sp>
      <p:sp>
        <p:nvSpPr>
          <p:cNvPr id="167" name="Google Shape;167;p24"/>
          <p:cNvSpPr txBox="1"/>
          <p:nvPr>
            <p:ph idx="2" type="body"/>
          </p:nvPr>
        </p:nvSpPr>
        <p:spPr>
          <a:xfrm>
            <a:off x="4595400" y="1215750"/>
            <a:ext cx="3828600" cy="3388200"/>
          </a:xfrm>
          <a:prstGeom prst="rect">
            <a:avLst/>
          </a:prstGeom>
        </p:spPr>
        <p:txBody>
          <a:bodyPr anchorCtr="0" anchor="t" bIns="91425" lIns="91425" spcFirstLastPara="1" rIns="91425" wrap="square" tIns="91425">
            <a:noAutofit/>
          </a:bodyPr>
          <a:lstStyle>
            <a:lvl1pPr indent="-304800" lvl="0" marL="457200" rtl="0">
              <a:lnSpc>
                <a:spcPct val="100000"/>
              </a:lnSpc>
              <a:spcBef>
                <a:spcPts val="0"/>
              </a:spcBef>
              <a:spcAft>
                <a:spcPts val="0"/>
              </a:spcAft>
              <a:buSzPts val="1200"/>
              <a:buFont typeface="Nunito Light"/>
              <a:buChar char="●"/>
              <a:defRPr/>
            </a:lvl1pPr>
            <a:lvl2pPr indent="-304800" lvl="1" marL="914400" rtl="0">
              <a:lnSpc>
                <a:spcPct val="100000"/>
              </a:lnSpc>
              <a:spcBef>
                <a:spcPts val="0"/>
              </a:spcBef>
              <a:spcAft>
                <a:spcPts val="0"/>
              </a:spcAft>
              <a:buSzPts val="1200"/>
              <a:buFont typeface="Nunito Light"/>
              <a:buChar char="○"/>
              <a:defRPr/>
            </a:lvl2pPr>
            <a:lvl3pPr indent="-304800" lvl="2" marL="1371600" rtl="0">
              <a:lnSpc>
                <a:spcPct val="100000"/>
              </a:lnSpc>
              <a:spcBef>
                <a:spcPts val="0"/>
              </a:spcBef>
              <a:spcAft>
                <a:spcPts val="0"/>
              </a:spcAft>
              <a:buSzPts val="1200"/>
              <a:buFont typeface="Nunito Light"/>
              <a:buChar char="■"/>
              <a:defRPr/>
            </a:lvl3pPr>
            <a:lvl4pPr indent="-304800" lvl="3" marL="1828800" rtl="0">
              <a:lnSpc>
                <a:spcPct val="100000"/>
              </a:lnSpc>
              <a:spcBef>
                <a:spcPts val="0"/>
              </a:spcBef>
              <a:spcAft>
                <a:spcPts val="0"/>
              </a:spcAft>
              <a:buSzPts val="1200"/>
              <a:buFont typeface="Nunito Light"/>
              <a:buChar char="●"/>
              <a:defRPr/>
            </a:lvl4pPr>
            <a:lvl5pPr indent="-304800" lvl="4" marL="2286000" rtl="0">
              <a:lnSpc>
                <a:spcPct val="100000"/>
              </a:lnSpc>
              <a:spcBef>
                <a:spcPts val="0"/>
              </a:spcBef>
              <a:spcAft>
                <a:spcPts val="0"/>
              </a:spcAft>
              <a:buSzPts val="1200"/>
              <a:buFont typeface="Nunito Light"/>
              <a:buChar char="○"/>
              <a:defRPr/>
            </a:lvl5pPr>
            <a:lvl6pPr indent="-304800" lvl="5" marL="2743200" rtl="0">
              <a:lnSpc>
                <a:spcPct val="100000"/>
              </a:lnSpc>
              <a:spcBef>
                <a:spcPts val="0"/>
              </a:spcBef>
              <a:spcAft>
                <a:spcPts val="0"/>
              </a:spcAft>
              <a:buSzPts val="1200"/>
              <a:buFont typeface="Nunito Light"/>
              <a:buChar char="■"/>
              <a:defRPr/>
            </a:lvl6pPr>
            <a:lvl7pPr indent="-304800" lvl="6" marL="3200400" rtl="0">
              <a:lnSpc>
                <a:spcPct val="100000"/>
              </a:lnSpc>
              <a:spcBef>
                <a:spcPts val="0"/>
              </a:spcBef>
              <a:spcAft>
                <a:spcPts val="0"/>
              </a:spcAft>
              <a:buSzPts val="1200"/>
              <a:buFont typeface="Nunito Light"/>
              <a:buChar char="●"/>
              <a:defRPr/>
            </a:lvl7pPr>
            <a:lvl8pPr indent="-304800" lvl="7" marL="3657600" rtl="0">
              <a:lnSpc>
                <a:spcPct val="100000"/>
              </a:lnSpc>
              <a:spcBef>
                <a:spcPts val="0"/>
              </a:spcBef>
              <a:spcAft>
                <a:spcPts val="0"/>
              </a:spcAft>
              <a:buSzPts val="1200"/>
              <a:buFont typeface="Nunito Light"/>
              <a:buChar char="○"/>
              <a:defRPr/>
            </a:lvl8pPr>
            <a:lvl9pPr indent="-304800" lvl="8" marL="4114800" rtl="0">
              <a:lnSpc>
                <a:spcPct val="100000"/>
              </a:lnSpc>
              <a:spcBef>
                <a:spcPts val="0"/>
              </a:spcBef>
              <a:spcAft>
                <a:spcPts val="0"/>
              </a:spcAft>
              <a:buSzPts val="1200"/>
              <a:buFont typeface="Nunito Light"/>
              <a:buChar char="■"/>
              <a:defRPr/>
            </a:lvl9pPr>
          </a:lstStyle>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TITLE_AND_TWO_COLUMNS_1_1">
    <p:spTree>
      <p:nvGrpSpPr>
        <p:cNvPr id="168" name="Shape 168"/>
        <p:cNvGrpSpPr/>
        <p:nvPr/>
      </p:nvGrpSpPr>
      <p:grpSpPr>
        <a:xfrm>
          <a:off x="0" y="0"/>
          <a:ext cx="0" cy="0"/>
          <a:chOff x="0" y="0"/>
          <a:chExt cx="0" cy="0"/>
        </a:xfrm>
      </p:grpSpPr>
      <p:sp>
        <p:nvSpPr>
          <p:cNvPr id="169" name="Google Shape;169;p25"/>
          <p:cNvSpPr/>
          <p:nvPr/>
        </p:nvSpPr>
        <p:spPr>
          <a:xfrm>
            <a:off x="205650" y="214650"/>
            <a:ext cx="8732700" cy="47142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2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700"/>
              <a:buNone/>
              <a:defRPr/>
            </a:lvl1pPr>
            <a:lvl2pPr lvl="1" rtl="0">
              <a:spcBef>
                <a:spcPts val="0"/>
              </a:spcBef>
              <a:spcAft>
                <a:spcPts val="0"/>
              </a:spcAft>
              <a:buSzPts val="2700"/>
              <a:buNone/>
              <a:defRPr/>
            </a:lvl2pPr>
            <a:lvl3pPr lvl="2" rtl="0">
              <a:spcBef>
                <a:spcPts val="0"/>
              </a:spcBef>
              <a:spcAft>
                <a:spcPts val="0"/>
              </a:spcAft>
              <a:buSzPts val="2700"/>
              <a:buNone/>
              <a:defRPr/>
            </a:lvl3pPr>
            <a:lvl4pPr lvl="3" rtl="0">
              <a:spcBef>
                <a:spcPts val="0"/>
              </a:spcBef>
              <a:spcAft>
                <a:spcPts val="0"/>
              </a:spcAft>
              <a:buSzPts val="2700"/>
              <a:buNone/>
              <a:defRPr/>
            </a:lvl4pPr>
            <a:lvl5pPr lvl="4" rtl="0">
              <a:spcBef>
                <a:spcPts val="0"/>
              </a:spcBef>
              <a:spcAft>
                <a:spcPts val="0"/>
              </a:spcAft>
              <a:buSzPts val="2700"/>
              <a:buNone/>
              <a:defRPr/>
            </a:lvl5pPr>
            <a:lvl6pPr lvl="5" rtl="0">
              <a:spcBef>
                <a:spcPts val="0"/>
              </a:spcBef>
              <a:spcAft>
                <a:spcPts val="0"/>
              </a:spcAft>
              <a:buSzPts val="2700"/>
              <a:buNone/>
              <a:defRPr/>
            </a:lvl6pPr>
            <a:lvl7pPr lvl="6" rtl="0">
              <a:spcBef>
                <a:spcPts val="0"/>
              </a:spcBef>
              <a:spcAft>
                <a:spcPts val="0"/>
              </a:spcAft>
              <a:buSzPts val="2700"/>
              <a:buNone/>
              <a:defRPr/>
            </a:lvl7pPr>
            <a:lvl8pPr lvl="7" rtl="0">
              <a:spcBef>
                <a:spcPts val="0"/>
              </a:spcBef>
              <a:spcAft>
                <a:spcPts val="0"/>
              </a:spcAft>
              <a:buSzPts val="2700"/>
              <a:buNone/>
              <a:defRPr/>
            </a:lvl8pPr>
            <a:lvl9pPr lvl="8" rtl="0">
              <a:spcBef>
                <a:spcPts val="0"/>
              </a:spcBef>
              <a:spcAft>
                <a:spcPts val="0"/>
              </a:spcAft>
              <a:buSzPts val="2700"/>
              <a:buNone/>
              <a:defRPr/>
            </a:lvl9pPr>
          </a:lstStyle>
          <a:p/>
        </p:txBody>
      </p:sp>
      <p:sp>
        <p:nvSpPr>
          <p:cNvPr id="171" name="Google Shape;171;p25"/>
          <p:cNvSpPr txBox="1"/>
          <p:nvPr>
            <p:ph idx="1" type="subTitle"/>
          </p:nvPr>
        </p:nvSpPr>
        <p:spPr>
          <a:xfrm>
            <a:off x="945602" y="2988088"/>
            <a:ext cx="3871200" cy="1607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b="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72" name="Google Shape;172;p25"/>
          <p:cNvSpPr txBox="1"/>
          <p:nvPr>
            <p:ph idx="2" type="subTitle"/>
          </p:nvPr>
        </p:nvSpPr>
        <p:spPr>
          <a:xfrm>
            <a:off x="945600" y="1298713"/>
            <a:ext cx="3871200" cy="1607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b="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73" name="Google Shape;173;p25"/>
          <p:cNvSpPr/>
          <p:nvPr>
            <p:ph idx="3" type="pic"/>
          </p:nvPr>
        </p:nvSpPr>
        <p:spPr>
          <a:xfrm flipH="1">
            <a:off x="5396350" y="1548050"/>
            <a:ext cx="2876400" cy="2798100"/>
          </a:xfrm>
          <a:prstGeom prst="ellipse">
            <a:avLst/>
          </a:prstGeom>
          <a:noFill/>
          <a:ln cap="flat" cmpd="sng" w="9525">
            <a:solidFill>
              <a:schemeClr val="accent1"/>
            </a:solidFill>
            <a:prstDash val="solid"/>
            <a:round/>
            <a:headEnd len="sm" w="sm" type="none"/>
            <a:tailEnd len="sm" w="sm" type="none"/>
          </a:ln>
        </p:spPr>
      </p:sp>
      <p:cxnSp>
        <p:nvCxnSpPr>
          <p:cNvPr id="174" name="Google Shape;174;p25"/>
          <p:cNvCxnSpPr/>
          <p:nvPr/>
        </p:nvCxnSpPr>
        <p:spPr>
          <a:xfrm>
            <a:off x="8430775" y="191025"/>
            <a:ext cx="0" cy="4762500"/>
          </a:xfrm>
          <a:prstGeom prst="straightConnector1">
            <a:avLst/>
          </a:prstGeom>
          <a:noFill/>
          <a:ln cap="flat" cmpd="sng" w="9525">
            <a:solidFill>
              <a:schemeClr val="accent1"/>
            </a:solidFill>
            <a:prstDash val="solid"/>
            <a:round/>
            <a:headEnd len="med" w="med" type="none"/>
            <a:tailEnd len="med" w="med" type="none"/>
          </a:ln>
        </p:spPr>
      </p:cxn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6">
    <p:spTree>
      <p:nvGrpSpPr>
        <p:cNvPr id="175" name="Shape 175"/>
        <p:cNvGrpSpPr/>
        <p:nvPr/>
      </p:nvGrpSpPr>
      <p:grpSpPr>
        <a:xfrm>
          <a:off x="0" y="0"/>
          <a:ext cx="0" cy="0"/>
          <a:chOff x="0" y="0"/>
          <a:chExt cx="0" cy="0"/>
        </a:xfrm>
      </p:grpSpPr>
      <p:sp>
        <p:nvSpPr>
          <p:cNvPr id="176" name="Google Shape;176;p26"/>
          <p:cNvSpPr/>
          <p:nvPr/>
        </p:nvSpPr>
        <p:spPr>
          <a:xfrm>
            <a:off x="205650" y="214650"/>
            <a:ext cx="8732700" cy="47142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 name="Google Shape;177;p2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700"/>
              <a:buNone/>
              <a:defRPr/>
            </a:lvl1pPr>
            <a:lvl2pPr lvl="1" rtl="0">
              <a:spcBef>
                <a:spcPts val="0"/>
              </a:spcBef>
              <a:spcAft>
                <a:spcPts val="0"/>
              </a:spcAft>
              <a:buSzPts val="2700"/>
              <a:buNone/>
              <a:defRPr/>
            </a:lvl2pPr>
            <a:lvl3pPr lvl="2" rtl="0">
              <a:spcBef>
                <a:spcPts val="0"/>
              </a:spcBef>
              <a:spcAft>
                <a:spcPts val="0"/>
              </a:spcAft>
              <a:buSzPts val="2700"/>
              <a:buNone/>
              <a:defRPr/>
            </a:lvl3pPr>
            <a:lvl4pPr lvl="3" rtl="0">
              <a:spcBef>
                <a:spcPts val="0"/>
              </a:spcBef>
              <a:spcAft>
                <a:spcPts val="0"/>
              </a:spcAft>
              <a:buSzPts val="2700"/>
              <a:buNone/>
              <a:defRPr/>
            </a:lvl4pPr>
            <a:lvl5pPr lvl="4" rtl="0">
              <a:spcBef>
                <a:spcPts val="0"/>
              </a:spcBef>
              <a:spcAft>
                <a:spcPts val="0"/>
              </a:spcAft>
              <a:buSzPts val="2700"/>
              <a:buNone/>
              <a:defRPr/>
            </a:lvl5pPr>
            <a:lvl6pPr lvl="5" rtl="0">
              <a:spcBef>
                <a:spcPts val="0"/>
              </a:spcBef>
              <a:spcAft>
                <a:spcPts val="0"/>
              </a:spcAft>
              <a:buSzPts val="2700"/>
              <a:buNone/>
              <a:defRPr/>
            </a:lvl6pPr>
            <a:lvl7pPr lvl="6" rtl="0">
              <a:spcBef>
                <a:spcPts val="0"/>
              </a:spcBef>
              <a:spcAft>
                <a:spcPts val="0"/>
              </a:spcAft>
              <a:buSzPts val="2700"/>
              <a:buNone/>
              <a:defRPr/>
            </a:lvl7pPr>
            <a:lvl8pPr lvl="7" rtl="0">
              <a:spcBef>
                <a:spcPts val="0"/>
              </a:spcBef>
              <a:spcAft>
                <a:spcPts val="0"/>
              </a:spcAft>
              <a:buSzPts val="2700"/>
              <a:buNone/>
              <a:defRPr/>
            </a:lvl8pPr>
            <a:lvl9pPr lvl="8" rtl="0">
              <a:spcBef>
                <a:spcPts val="0"/>
              </a:spcBef>
              <a:spcAft>
                <a:spcPts val="0"/>
              </a:spcAft>
              <a:buSzPts val="2700"/>
              <a:buNone/>
              <a:defRPr/>
            </a:lvl9pPr>
          </a:lstStyle>
          <a:p/>
        </p:txBody>
      </p:sp>
      <p:sp>
        <p:nvSpPr>
          <p:cNvPr id="178" name="Google Shape;178;p26"/>
          <p:cNvSpPr txBox="1"/>
          <p:nvPr>
            <p:ph idx="1" type="subTitle"/>
          </p:nvPr>
        </p:nvSpPr>
        <p:spPr>
          <a:xfrm>
            <a:off x="3923888" y="1711402"/>
            <a:ext cx="3475200" cy="527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1600"/>
              </a:spcBef>
              <a:spcAft>
                <a:spcPts val="0"/>
              </a:spcAft>
              <a:buSzPts val="1200"/>
              <a:buNone/>
              <a:defRPr/>
            </a:lvl3pPr>
            <a:lvl4pPr lvl="3" rtl="0" algn="ctr">
              <a:lnSpc>
                <a:spcPct val="100000"/>
              </a:lnSpc>
              <a:spcBef>
                <a:spcPts val="1600"/>
              </a:spcBef>
              <a:spcAft>
                <a:spcPts val="0"/>
              </a:spcAft>
              <a:buSzPts val="1200"/>
              <a:buNone/>
              <a:defRPr/>
            </a:lvl4pPr>
            <a:lvl5pPr lvl="4" rtl="0" algn="ctr">
              <a:lnSpc>
                <a:spcPct val="100000"/>
              </a:lnSpc>
              <a:spcBef>
                <a:spcPts val="1600"/>
              </a:spcBef>
              <a:spcAft>
                <a:spcPts val="0"/>
              </a:spcAft>
              <a:buSzPts val="1200"/>
              <a:buNone/>
              <a:defRPr/>
            </a:lvl5pPr>
            <a:lvl6pPr lvl="5" rtl="0" algn="ctr">
              <a:lnSpc>
                <a:spcPct val="100000"/>
              </a:lnSpc>
              <a:spcBef>
                <a:spcPts val="1600"/>
              </a:spcBef>
              <a:spcAft>
                <a:spcPts val="0"/>
              </a:spcAft>
              <a:buSzPts val="1200"/>
              <a:buNone/>
              <a:defRPr/>
            </a:lvl6pPr>
            <a:lvl7pPr lvl="6" rtl="0" algn="ctr">
              <a:lnSpc>
                <a:spcPct val="100000"/>
              </a:lnSpc>
              <a:spcBef>
                <a:spcPts val="1600"/>
              </a:spcBef>
              <a:spcAft>
                <a:spcPts val="0"/>
              </a:spcAft>
              <a:buSzPts val="1200"/>
              <a:buNone/>
              <a:defRPr/>
            </a:lvl7pPr>
            <a:lvl8pPr lvl="7" rtl="0" algn="ctr">
              <a:lnSpc>
                <a:spcPct val="100000"/>
              </a:lnSpc>
              <a:spcBef>
                <a:spcPts val="1600"/>
              </a:spcBef>
              <a:spcAft>
                <a:spcPts val="0"/>
              </a:spcAft>
              <a:buSzPts val="1200"/>
              <a:buNone/>
              <a:defRPr/>
            </a:lvl8pPr>
            <a:lvl9pPr lvl="8" rtl="0" algn="ctr">
              <a:lnSpc>
                <a:spcPct val="100000"/>
              </a:lnSpc>
              <a:spcBef>
                <a:spcPts val="1600"/>
              </a:spcBef>
              <a:spcAft>
                <a:spcPts val="1600"/>
              </a:spcAft>
              <a:buSzPts val="1200"/>
              <a:buNone/>
              <a:defRPr/>
            </a:lvl9pPr>
          </a:lstStyle>
          <a:p/>
        </p:txBody>
      </p:sp>
      <p:sp>
        <p:nvSpPr>
          <p:cNvPr id="179" name="Google Shape;179;p26"/>
          <p:cNvSpPr txBox="1"/>
          <p:nvPr>
            <p:ph idx="2" type="subTitle"/>
          </p:nvPr>
        </p:nvSpPr>
        <p:spPr>
          <a:xfrm>
            <a:off x="3923888" y="2822720"/>
            <a:ext cx="3475200" cy="527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1600"/>
              </a:spcBef>
              <a:spcAft>
                <a:spcPts val="0"/>
              </a:spcAft>
              <a:buSzPts val="1200"/>
              <a:buNone/>
              <a:defRPr/>
            </a:lvl3pPr>
            <a:lvl4pPr lvl="3" rtl="0" algn="ctr">
              <a:lnSpc>
                <a:spcPct val="100000"/>
              </a:lnSpc>
              <a:spcBef>
                <a:spcPts val="1600"/>
              </a:spcBef>
              <a:spcAft>
                <a:spcPts val="0"/>
              </a:spcAft>
              <a:buSzPts val="1200"/>
              <a:buNone/>
              <a:defRPr/>
            </a:lvl4pPr>
            <a:lvl5pPr lvl="4" rtl="0" algn="ctr">
              <a:lnSpc>
                <a:spcPct val="100000"/>
              </a:lnSpc>
              <a:spcBef>
                <a:spcPts val="1600"/>
              </a:spcBef>
              <a:spcAft>
                <a:spcPts val="0"/>
              </a:spcAft>
              <a:buSzPts val="1200"/>
              <a:buNone/>
              <a:defRPr/>
            </a:lvl5pPr>
            <a:lvl6pPr lvl="5" rtl="0" algn="ctr">
              <a:lnSpc>
                <a:spcPct val="100000"/>
              </a:lnSpc>
              <a:spcBef>
                <a:spcPts val="1600"/>
              </a:spcBef>
              <a:spcAft>
                <a:spcPts val="0"/>
              </a:spcAft>
              <a:buSzPts val="1200"/>
              <a:buNone/>
              <a:defRPr/>
            </a:lvl6pPr>
            <a:lvl7pPr lvl="6" rtl="0" algn="ctr">
              <a:lnSpc>
                <a:spcPct val="100000"/>
              </a:lnSpc>
              <a:spcBef>
                <a:spcPts val="1600"/>
              </a:spcBef>
              <a:spcAft>
                <a:spcPts val="0"/>
              </a:spcAft>
              <a:buSzPts val="1200"/>
              <a:buNone/>
              <a:defRPr/>
            </a:lvl7pPr>
            <a:lvl8pPr lvl="7" rtl="0" algn="ctr">
              <a:lnSpc>
                <a:spcPct val="100000"/>
              </a:lnSpc>
              <a:spcBef>
                <a:spcPts val="1600"/>
              </a:spcBef>
              <a:spcAft>
                <a:spcPts val="0"/>
              </a:spcAft>
              <a:buSzPts val="1200"/>
              <a:buNone/>
              <a:defRPr/>
            </a:lvl8pPr>
            <a:lvl9pPr lvl="8" rtl="0" algn="ctr">
              <a:lnSpc>
                <a:spcPct val="100000"/>
              </a:lnSpc>
              <a:spcBef>
                <a:spcPts val="1600"/>
              </a:spcBef>
              <a:spcAft>
                <a:spcPts val="1600"/>
              </a:spcAft>
              <a:buSzPts val="1200"/>
              <a:buNone/>
              <a:defRPr/>
            </a:lvl9pPr>
          </a:lstStyle>
          <a:p/>
        </p:txBody>
      </p:sp>
      <p:sp>
        <p:nvSpPr>
          <p:cNvPr id="180" name="Google Shape;180;p26"/>
          <p:cNvSpPr txBox="1"/>
          <p:nvPr>
            <p:ph idx="3" type="subTitle"/>
          </p:nvPr>
        </p:nvSpPr>
        <p:spPr>
          <a:xfrm>
            <a:off x="3923888" y="3921623"/>
            <a:ext cx="3475200" cy="527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1600"/>
              </a:spcBef>
              <a:spcAft>
                <a:spcPts val="0"/>
              </a:spcAft>
              <a:buSzPts val="1200"/>
              <a:buNone/>
              <a:defRPr/>
            </a:lvl3pPr>
            <a:lvl4pPr lvl="3" rtl="0" algn="ctr">
              <a:lnSpc>
                <a:spcPct val="100000"/>
              </a:lnSpc>
              <a:spcBef>
                <a:spcPts val="1600"/>
              </a:spcBef>
              <a:spcAft>
                <a:spcPts val="0"/>
              </a:spcAft>
              <a:buSzPts val="1200"/>
              <a:buNone/>
              <a:defRPr/>
            </a:lvl4pPr>
            <a:lvl5pPr lvl="4" rtl="0" algn="ctr">
              <a:lnSpc>
                <a:spcPct val="100000"/>
              </a:lnSpc>
              <a:spcBef>
                <a:spcPts val="1600"/>
              </a:spcBef>
              <a:spcAft>
                <a:spcPts val="0"/>
              </a:spcAft>
              <a:buSzPts val="1200"/>
              <a:buNone/>
              <a:defRPr/>
            </a:lvl5pPr>
            <a:lvl6pPr lvl="5" rtl="0" algn="ctr">
              <a:lnSpc>
                <a:spcPct val="100000"/>
              </a:lnSpc>
              <a:spcBef>
                <a:spcPts val="1600"/>
              </a:spcBef>
              <a:spcAft>
                <a:spcPts val="0"/>
              </a:spcAft>
              <a:buSzPts val="1200"/>
              <a:buNone/>
              <a:defRPr/>
            </a:lvl6pPr>
            <a:lvl7pPr lvl="6" rtl="0" algn="ctr">
              <a:lnSpc>
                <a:spcPct val="100000"/>
              </a:lnSpc>
              <a:spcBef>
                <a:spcPts val="1600"/>
              </a:spcBef>
              <a:spcAft>
                <a:spcPts val="0"/>
              </a:spcAft>
              <a:buSzPts val="1200"/>
              <a:buNone/>
              <a:defRPr/>
            </a:lvl7pPr>
            <a:lvl8pPr lvl="7" rtl="0" algn="ctr">
              <a:lnSpc>
                <a:spcPct val="100000"/>
              </a:lnSpc>
              <a:spcBef>
                <a:spcPts val="1600"/>
              </a:spcBef>
              <a:spcAft>
                <a:spcPts val="0"/>
              </a:spcAft>
              <a:buSzPts val="1200"/>
              <a:buNone/>
              <a:defRPr/>
            </a:lvl8pPr>
            <a:lvl9pPr lvl="8" rtl="0" algn="ctr">
              <a:lnSpc>
                <a:spcPct val="100000"/>
              </a:lnSpc>
              <a:spcBef>
                <a:spcPts val="1600"/>
              </a:spcBef>
              <a:spcAft>
                <a:spcPts val="1600"/>
              </a:spcAft>
              <a:buSzPts val="1200"/>
              <a:buNone/>
              <a:defRPr/>
            </a:lvl9pPr>
          </a:lstStyle>
          <a:p/>
        </p:txBody>
      </p:sp>
      <p:sp>
        <p:nvSpPr>
          <p:cNvPr id="181" name="Google Shape;181;p26"/>
          <p:cNvSpPr txBox="1"/>
          <p:nvPr>
            <p:ph idx="4" type="subTitle"/>
          </p:nvPr>
        </p:nvSpPr>
        <p:spPr>
          <a:xfrm>
            <a:off x="3923894" y="1288225"/>
            <a:ext cx="3475200" cy="527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sz="2000">
                <a:solidFill>
                  <a:schemeClr val="dk1"/>
                </a:solidFill>
                <a:latin typeface="Libre Baskerville"/>
                <a:ea typeface="Libre Baskerville"/>
                <a:cs typeface="Libre Baskerville"/>
                <a:sym typeface="Libre Baskervill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82" name="Google Shape;182;p26"/>
          <p:cNvSpPr txBox="1"/>
          <p:nvPr>
            <p:ph idx="5" type="subTitle"/>
          </p:nvPr>
        </p:nvSpPr>
        <p:spPr>
          <a:xfrm>
            <a:off x="3923894" y="2399554"/>
            <a:ext cx="3475200" cy="527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sz="2000">
                <a:solidFill>
                  <a:schemeClr val="dk1"/>
                </a:solidFill>
                <a:latin typeface="Libre Baskerville"/>
                <a:ea typeface="Libre Baskerville"/>
                <a:cs typeface="Libre Baskerville"/>
                <a:sym typeface="Libre Baskervill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83" name="Google Shape;183;p26"/>
          <p:cNvSpPr txBox="1"/>
          <p:nvPr>
            <p:ph idx="6" type="subTitle"/>
          </p:nvPr>
        </p:nvSpPr>
        <p:spPr>
          <a:xfrm>
            <a:off x="3923894" y="3498446"/>
            <a:ext cx="3475200" cy="527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sz="2000">
                <a:solidFill>
                  <a:schemeClr val="dk1"/>
                </a:solidFill>
                <a:latin typeface="Libre Baskerville"/>
                <a:ea typeface="Libre Baskerville"/>
                <a:cs typeface="Libre Baskerville"/>
                <a:sym typeface="Libre Baskervill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cxnSp>
        <p:nvCxnSpPr>
          <p:cNvPr id="184" name="Google Shape;184;p26"/>
          <p:cNvCxnSpPr/>
          <p:nvPr/>
        </p:nvCxnSpPr>
        <p:spPr>
          <a:xfrm>
            <a:off x="8430775" y="191025"/>
            <a:ext cx="0" cy="4762500"/>
          </a:xfrm>
          <a:prstGeom prst="straightConnector1">
            <a:avLst/>
          </a:prstGeom>
          <a:noFill/>
          <a:ln cap="flat" cmpd="sng" w="9525">
            <a:solidFill>
              <a:schemeClr val="accent1"/>
            </a:solidFill>
            <a:prstDash val="solid"/>
            <a:round/>
            <a:headEnd len="med" w="med" type="none"/>
            <a:tailEnd len="med" w="med" type="none"/>
          </a:ln>
        </p:spPr>
      </p:cxn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5">
    <p:spTree>
      <p:nvGrpSpPr>
        <p:cNvPr id="185" name="Shape 185"/>
        <p:cNvGrpSpPr/>
        <p:nvPr/>
      </p:nvGrpSpPr>
      <p:grpSpPr>
        <a:xfrm>
          <a:off x="0" y="0"/>
          <a:ext cx="0" cy="0"/>
          <a:chOff x="0" y="0"/>
          <a:chExt cx="0" cy="0"/>
        </a:xfrm>
      </p:grpSpPr>
      <p:sp>
        <p:nvSpPr>
          <p:cNvPr id="186" name="Google Shape;186;p27"/>
          <p:cNvSpPr/>
          <p:nvPr/>
        </p:nvSpPr>
        <p:spPr>
          <a:xfrm>
            <a:off x="205650" y="214650"/>
            <a:ext cx="8732700" cy="47142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2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700"/>
              <a:buNone/>
              <a:defRPr/>
            </a:lvl1pPr>
            <a:lvl2pPr lvl="1" rtl="0">
              <a:spcBef>
                <a:spcPts val="0"/>
              </a:spcBef>
              <a:spcAft>
                <a:spcPts val="0"/>
              </a:spcAft>
              <a:buSzPts val="2700"/>
              <a:buNone/>
              <a:defRPr/>
            </a:lvl2pPr>
            <a:lvl3pPr lvl="2" rtl="0">
              <a:spcBef>
                <a:spcPts val="0"/>
              </a:spcBef>
              <a:spcAft>
                <a:spcPts val="0"/>
              </a:spcAft>
              <a:buSzPts val="2700"/>
              <a:buNone/>
              <a:defRPr/>
            </a:lvl3pPr>
            <a:lvl4pPr lvl="3" rtl="0">
              <a:spcBef>
                <a:spcPts val="0"/>
              </a:spcBef>
              <a:spcAft>
                <a:spcPts val="0"/>
              </a:spcAft>
              <a:buSzPts val="2700"/>
              <a:buNone/>
              <a:defRPr/>
            </a:lvl4pPr>
            <a:lvl5pPr lvl="4" rtl="0">
              <a:spcBef>
                <a:spcPts val="0"/>
              </a:spcBef>
              <a:spcAft>
                <a:spcPts val="0"/>
              </a:spcAft>
              <a:buSzPts val="2700"/>
              <a:buNone/>
              <a:defRPr/>
            </a:lvl5pPr>
            <a:lvl6pPr lvl="5" rtl="0">
              <a:spcBef>
                <a:spcPts val="0"/>
              </a:spcBef>
              <a:spcAft>
                <a:spcPts val="0"/>
              </a:spcAft>
              <a:buSzPts val="2700"/>
              <a:buNone/>
              <a:defRPr/>
            </a:lvl6pPr>
            <a:lvl7pPr lvl="6" rtl="0">
              <a:spcBef>
                <a:spcPts val="0"/>
              </a:spcBef>
              <a:spcAft>
                <a:spcPts val="0"/>
              </a:spcAft>
              <a:buSzPts val="2700"/>
              <a:buNone/>
              <a:defRPr/>
            </a:lvl7pPr>
            <a:lvl8pPr lvl="7" rtl="0">
              <a:spcBef>
                <a:spcPts val="0"/>
              </a:spcBef>
              <a:spcAft>
                <a:spcPts val="0"/>
              </a:spcAft>
              <a:buSzPts val="2700"/>
              <a:buNone/>
              <a:defRPr/>
            </a:lvl8pPr>
            <a:lvl9pPr lvl="8" rtl="0">
              <a:spcBef>
                <a:spcPts val="0"/>
              </a:spcBef>
              <a:spcAft>
                <a:spcPts val="0"/>
              </a:spcAft>
              <a:buSzPts val="2700"/>
              <a:buNone/>
              <a:defRPr/>
            </a:lvl9pPr>
          </a:lstStyle>
          <a:p/>
        </p:txBody>
      </p:sp>
      <p:sp>
        <p:nvSpPr>
          <p:cNvPr id="188" name="Google Shape;188;p27"/>
          <p:cNvSpPr txBox="1"/>
          <p:nvPr>
            <p:ph idx="1" type="subTitle"/>
          </p:nvPr>
        </p:nvSpPr>
        <p:spPr>
          <a:xfrm>
            <a:off x="2505763" y="1977788"/>
            <a:ext cx="1766100" cy="516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1600"/>
              </a:spcBef>
              <a:spcAft>
                <a:spcPts val="0"/>
              </a:spcAft>
              <a:buSzPts val="1200"/>
              <a:buNone/>
              <a:defRPr/>
            </a:lvl3pPr>
            <a:lvl4pPr lvl="3" rtl="0" algn="ctr">
              <a:lnSpc>
                <a:spcPct val="100000"/>
              </a:lnSpc>
              <a:spcBef>
                <a:spcPts val="1600"/>
              </a:spcBef>
              <a:spcAft>
                <a:spcPts val="0"/>
              </a:spcAft>
              <a:buSzPts val="1200"/>
              <a:buNone/>
              <a:defRPr/>
            </a:lvl4pPr>
            <a:lvl5pPr lvl="4" rtl="0" algn="ctr">
              <a:lnSpc>
                <a:spcPct val="100000"/>
              </a:lnSpc>
              <a:spcBef>
                <a:spcPts val="1600"/>
              </a:spcBef>
              <a:spcAft>
                <a:spcPts val="0"/>
              </a:spcAft>
              <a:buSzPts val="1200"/>
              <a:buNone/>
              <a:defRPr/>
            </a:lvl5pPr>
            <a:lvl6pPr lvl="5" rtl="0" algn="ctr">
              <a:lnSpc>
                <a:spcPct val="100000"/>
              </a:lnSpc>
              <a:spcBef>
                <a:spcPts val="1600"/>
              </a:spcBef>
              <a:spcAft>
                <a:spcPts val="0"/>
              </a:spcAft>
              <a:buSzPts val="1200"/>
              <a:buNone/>
              <a:defRPr/>
            </a:lvl6pPr>
            <a:lvl7pPr lvl="6" rtl="0" algn="ctr">
              <a:lnSpc>
                <a:spcPct val="100000"/>
              </a:lnSpc>
              <a:spcBef>
                <a:spcPts val="1600"/>
              </a:spcBef>
              <a:spcAft>
                <a:spcPts val="0"/>
              </a:spcAft>
              <a:buSzPts val="1200"/>
              <a:buNone/>
              <a:defRPr/>
            </a:lvl7pPr>
            <a:lvl8pPr lvl="7" rtl="0" algn="ctr">
              <a:lnSpc>
                <a:spcPct val="100000"/>
              </a:lnSpc>
              <a:spcBef>
                <a:spcPts val="1600"/>
              </a:spcBef>
              <a:spcAft>
                <a:spcPts val="0"/>
              </a:spcAft>
              <a:buSzPts val="1200"/>
              <a:buNone/>
              <a:defRPr/>
            </a:lvl8pPr>
            <a:lvl9pPr lvl="8" rtl="0" algn="ctr">
              <a:lnSpc>
                <a:spcPct val="100000"/>
              </a:lnSpc>
              <a:spcBef>
                <a:spcPts val="1600"/>
              </a:spcBef>
              <a:spcAft>
                <a:spcPts val="1600"/>
              </a:spcAft>
              <a:buSzPts val="1200"/>
              <a:buNone/>
              <a:defRPr/>
            </a:lvl9pPr>
          </a:lstStyle>
          <a:p/>
        </p:txBody>
      </p:sp>
      <p:sp>
        <p:nvSpPr>
          <p:cNvPr id="189" name="Google Shape;189;p27"/>
          <p:cNvSpPr txBox="1"/>
          <p:nvPr>
            <p:ph idx="2" type="subTitle"/>
          </p:nvPr>
        </p:nvSpPr>
        <p:spPr>
          <a:xfrm>
            <a:off x="4872138" y="1977788"/>
            <a:ext cx="1766100" cy="5166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1600"/>
              </a:spcBef>
              <a:spcAft>
                <a:spcPts val="0"/>
              </a:spcAft>
              <a:buSzPts val="1200"/>
              <a:buNone/>
              <a:defRPr/>
            </a:lvl3pPr>
            <a:lvl4pPr lvl="3" rtl="0" algn="ctr">
              <a:lnSpc>
                <a:spcPct val="100000"/>
              </a:lnSpc>
              <a:spcBef>
                <a:spcPts val="1600"/>
              </a:spcBef>
              <a:spcAft>
                <a:spcPts val="0"/>
              </a:spcAft>
              <a:buSzPts val="1200"/>
              <a:buNone/>
              <a:defRPr/>
            </a:lvl4pPr>
            <a:lvl5pPr lvl="4" rtl="0" algn="ctr">
              <a:lnSpc>
                <a:spcPct val="100000"/>
              </a:lnSpc>
              <a:spcBef>
                <a:spcPts val="1600"/>
              </a:spcBef>
              <a:spcAft>
                <a:spcPts val="0"/>
              </a:spcAft>
              <a:buSzPts val="1200"/>
              <a:buNone/>
              <a:defRPr/>
            </a:lvl5pPr>
            <a:lvl6pPr lvl="5" rtl="0" algn="ctr">
              <a:lnSpc>
                <a:spcPct val="100000"/>
              </a:lnSpc>
              <a:spcBef>
                <a:spcPts val="1600"/>
              </a:spcBef>
              <a:spcAft>
                <a:spcPts val="0"/>
              </a:spcAft>
              <a:buSzPts val="1200"/>
              <a:buNone/>
              <a:defRPr/>
            </a:lvl6pPr>
            <a:lvl7pPr lvl="6" rtl="0" algn="ctr">
              <a:lnSpc>
                <a:spcPct val="100000"/>
              </a:lnSpc>
              <a:spcBef>
                <a:spcPts val="1600"/>
              </a:spcBef>
              <a:spcAft>
                <a:spcPts val="0"/>
              </a:spcAft>
              <a:buSzPts val="1200"/>
              <a:buNone/>
              <a:defRPr/>
            </a:lvl7pPr>
            <a:lvl8pPr lvl="7" rtl="0" algn="ctr">
              <a:lnSpc>
                <a:spcPct val="100000"/>
              </a:lnSpc>
              <a:spcBef>
                <a:spcPts val="1600"/>
              </a:spcBef>
              <a:spcAft>
                <a:spcPts val="0"/>
              </a:spcAft>
              <a:buSzPts val="1200"/>
              <a:buNone/>
              <a:defRPr/>
            </a:lvl8pPr>
            <a:lvl9pPr lvl="8" rtl="0" algn="ctr">
              <a:lnSpc>
                <a:spcPct val="100000"/>
              </a:lnSpc>
              <a:spcBef>
                <a:spcPts val="1600"/>
              </a:spcBef>
              <a:spcAft>
                <a:spcPts val="1600"/>
              </a:spcAft>
              <a:buSzPts val="1200"/>
              <a:buNone/>
              <a:defRPr/>
            </a:lvl9pPr>
          </a:lstStyle>
          <a:p/>
        </p:txBody>
      </p:sp>
      <p:sp>
        <p:nvSpPr>
          <p:cNvPr id="190" name="Google Shape;190;p27"/>
          <p:cNvSpPr txBox="1"/>
          <p:nvPr>
            <p:ph idx="3" type="subTitle"/>
          </p:nvPr>
        </p:nvSpPr>
        <p:spPr>
          <a:xfrm>
            <a:off x="2505763" y="3486138"/>
            <a:ext cx="1766100" cy="516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1600"/>
              </a:spcBef>
              <a:spcAft>
                <a:spcPts val="0"/>
              </a:spcAft>
              <a:buSzPts val="1200"/>
              <a:buNone/>
              <a:defRPr/>
            </a:lvl3pPr>
            <a:lvl4pPr lvl="3" rtl="0" algn="ctr">
              <a:lnSpc>
                <a:spcPct val="100000"/>
              </a:lnSpc>
              <a:spcBef>
                <a:spcPts val="1600"/>
              </a:spcBef>
              <a:spcAft>
                <a:spcPts val="0"/>
              </a:spcAft>
              <a:buSzPts val="1200"/>
              <a:buNone/>
              <a:defRPr/>
            </a:lvl4pPr>
            <a:lvl5pPr lvl="4" rtl="0" algn="ctr">
              <a:lnSpc>
                <a:spcPct val="100000"/>
              </a:lnSpc>
              <a:spcBef>
                <a:spcPts val="1600"/>
              </a:spcBef>
              <a:spcAft>
                <a:spcPts val="0"/>
              </a:spcAft>
              <a:buSzPts val="1200"/>
              <a:buNone/>
              <a:defRPr/>
            </a:lvl5pPr>
            <a:lvl6pPr lvl="5" rtl="0" algn="ctr">
              <a:lnSpc>
                <a:spcPct val="100000"/>
              </a:lnSpc>
              <a:spcBef>
                <a:spcPts val="1600"/>
              </a:spcBef>
              <a:spcAft>
                <a:spcPts val="0"/>
              </a:spcAft>
              <a:buSzPts val="1200"/>
              <a:buNone/>
              <a:defRPr/>
            </a:lvl6pPr>
            <a:lvl7pPr lvl="6" rtl="0" algn="ctr">
              <a:lnSpc>
                <a:spcPct val="100000"/>
              </a:lnSpc>
              <a:spcBef>
                <a:spcPts val="1600"/>
              </a:spcBef>
              <a:spcAft>
                <a:spcPts val="0"/>
              </a:spcAft>
              <a:buSzPts val="1200"/>
              <a:buNone/>
              <a:defRPr/>
            </a:lvl7pPr>
            <a:lvl8pPr lvl="7" rtl="0" algn="ctr">
              <a:lnSpc>
                <a:spcPct val="100000"/>
              </a:lnSpc>
              <a:spcBef>
                <a:spcPts val="1600"/>
              </a:spcBef>
              <a:spcAft>
                <a:spcPts val="0"/>
              </a:spcAft>
              <a:buSzPts val="1200"/>
              <a:buNone/>
              <a:defRPr/>
            </a:lvl8pPr>
            <a:lvl9pPr lvl="8" rtl="0" algn="ctr">
              <a:lnSpc>
                <a:spcPct val="100000"/>
              </a:lnSpc>
              <a:spcBef>
                <a:spcPts val="1600"/>
              </a:spcBef>
              <a:spcAft>
                <a:spcPts val="1600"/>
              </a:spcAft>
              <a:buSzPts val="1200"/>
              <a:buNone/>
              <a:defRPr/>
            </a:lvl9pPr>
          </a:lstStyle>
          <a:p/>
        </p:txBody>
      </p:sp>
      <p:sp>
        <p:nvSpPr>
          <p:cNvPr id="191" name="Google Shape;191;p27"/>
          <p:cNvSpPr txBox="1"/>
          <p:nvPr>
            <p:ph idx="4" type="subTitle"/>
          </p:nvPr>
        </p:nvSpPr>
        <p:spPr>
          <a:xfrm>
            <a:off x="4872139" y="3486138"/>
            <a:ext cx="1766100" cy="5166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1600"/>
              </a:spcBef>
              <a:spcAft>
                <a:spcPts val="0"/>
              </a:spcAft>
              <a:buSzPts val="1200"/>
              <a:buNone/>
              <a:defRPr/>
            </a:lvl3pPr>
            <a:lvl4pPr lvl="3" rtl="0" algn="ctr">
              <a:lnSpc>
                <a:spcPct val="100000"/>
              </a:lnSpc>
              <a:spcBef>
                <a:spcPts val="1600"/>
              </a:spcBef>
              <a:spcAft>
                <a:spcPts val="0"/>
              </a:spcAft>
              <a:buSzPts val="1200"/>
              <a:buNone/>
              <a:defRPr/>
            </a:lvl4pPr>
            <a:lvl5pPr lvl="4" rtl="0" algn="ctr">
              <a:lnSpc>
                <a:spcPct val="100000"/>
              </a:lnSpc>
              <a:spcBef>
                <a:spcPts val="1600"/>
              </a:spcBef>
              <a:spcAft>
                <a:spcPts val="0"/>
              </a:spcAft>
              <a:buSzPts val="1200"/>
              <a:buNone/>
              <a:defRPr/>
            </a:lvl5pPr>
            <a:lvl6pPr lvl="5" rtl="0" algn="ctr">
              <a:lnSpc>
                <a:spcPct val="100000"/>
              </a:lnSpc>
              <a:spcBef>
                <a:spcPts val="1600"/>
              </a:spcBef>
              <a:spcAft>
                <a:spcPts val="0"/>
              </a:spcAft>
              <a:buSzPts val="1200"/>
              <a:buNone/>
              <a:defRPr/>
            </a:lvl6pPr>
            <a:lvl7pPr lvl="6" rtl="0" algn="ctr">
              <a:lnSpc>
                <a:spcPct val="100000"/>
              </a:lnSpc>
              <a:spcBef>
                <a:spcPts val="1600"/>
              </a:spcBef>
              <a:spcAft>
                <a:spcPts val="0"/>
              </a:spcAft>
              <a:buSzPts val="1200"/>
              <a:buNone/>
              <a:defRPr/>
            </a:lvl7pPr>
            <a:lvl8pPr lvl="7" rtl="0" algn="ctr">
              <a:lnSpc>
                <a:spcPct val="100000"/>
              </a:lnSpc>
              <a:spcBef>
                <a:spcPts val="1600"/>
              </a:spcBef>
              <a:spcAft>
                <a:spcPts val="0"/>
              </a:spcAft>
              <a:buSzPts val="1200"/>
              <a:buNone/>
              <a:defRPr/>
            </a:lvl8pPr>
            <a:lvl9pPr lvl="8" rtl="0" algn="ctr">
              <a:lnSpc>
                <a:spcPct val="100000"/>
              </a:lnSpc>
              <a:spcBef>
                <a:spcPts val="1600"/>
              </a:spcBef>
              <a:spcAft>
                <a:spcPts val="1600"/>
              </a:spcAft>
              <a:buSzPts val="1200"/>
              <a:buNone/>
              <a:defRPr/>
            </a:lvl9pPr>
          </a:lstStyle>
          <a:p/>
        </p:txBody>
      </p:sp>
      <p:sp>
        <p:nvSpPr>
          <p:cNvPr id="192" name="Google Shape;192;p27"/>
          <p:cNvSpPr txBox="1"/>
          <p:nvPr>
            <p:ph idx="5" type="subTitle"/>
          </p:nvPr>
        </p:nvSpPr>
        <p:spPr>
          <a:xfrm>
            <a:off x="2505763" y="1647013"/>
            <a:ext cx="1766100" cy="4350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sz="2000">
                <a:solidFill>
                  <a:schemeClr val="dk1"/>
                </a:solidFill>
                <a:latin typeface="Libre Baskerville"/>
                <a:ea typeface="Libre Baskerville"/>
                <a:cs typeface="Libre Baskerville"/>
                <a:sym typeface="Libre Baskervill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93" name="Google Shape;193;p27"/>
          <p:cNvSpPr txBox="1"/>
          <p:nvPr>
            <p:ph idx="6" type="subTitle"/>
          </p:nvPr>
        </p:nvSpPr>
        <p:spPr>
          <a:xfrm>
            <a:off x="2505763" y="3155413"/>
            <a:ext cx="1766100" cy="4350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sz="2000">
                <a:solidFill>
                  <a:schemeClr val="dk1"/>
                </a:solidFill>
                <a:latin typeface="Libre Baskerville"/>
                <a:ea typeface="Libre Baskerville"/>
                <a:cs typeface="Libre Baskerville"/>
                <a:sym typeface="Libre Baskervill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94" name="Google Shape;194;p27"/>
          <p:cNvSpPr txBox="1"/>
          <p:nvPr>
            <p:ph idx="7" type="subTitle"/>
          </p:nvPr>
        </p:nvSpPr>
        <p:spPr>
          <a:xfrm>
            <a:off x="4872138" y="1647013"/>
            <a:ext cx="1766100" cy="435000"/>
          </a:xfrm>
          <a:prstGeom prst="rect">
            <a:avLst/>
          </a:prstGeom>
        </p:spPr>
        <p:txBody>
          <a:bodyPr anchorCtr="0" anchor="b" bIns="91425" lIns="91425" spcFirstLastPara="1" rIns="91425" wrap="square" tIns="91425">
            <a:noAutofit/>
          </a:bodyPr>
          <a:lstStyle>
            <a:lvl1pPr lvl="0" rtl="0" algn="r">
              <a:lnSpc>
                <a:spcPct val="100000"/>
              </a:lnSpc>
              <a:spcBef>
                <a:spcPts val="0"/>
              </a:spcBef>
              <a:spcAft>
                <a:spcPts val="0"/>
              </a:spcAft>
              <a:buSzPts val="2400"/>
              <a:buFont typeface="Bebas Neue"/>
              <a:buNone/>
              <a:defRPr sz="2000">
                <a:solidFill>
                  <a:schemeClr val="dk1"/>
                </a:solidFill>
                <a:latin typeface="Libre Baskerville"/>
                <a:ea typeface="Libre Baskerville"/>
                <a:cs typeface="Libre Baskerville"/>
                <a:sym typeface="Libre Baskervill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95" name="Google Shape;195;p27"/>
          <p:cNvSpPr txBox="1"/>
          <p:nvPr>
            <p:ph idx="8" type="subTitle"/>
          </p:nvPr>
        </p:nvSpPr>
        <p:spPr>
          <a:xfrm>
            <a:off x="4872138" y="3155413"/>
            <a:ext cx="1766100" cy="435000"/>
          </a:xfrm>
          <a:prstGeom prst="rect">
            <a:avLst/>
          </a:prstGeom>
        </p:spPr>
        <p:txBody>
          <a:bodyPr anchorCtr="0" anchor="b" bIns="91425" lIns="91425" spcFirstLastPara="1" rIns="91425" wrap="square" tIns="91425">
            <a:noAutofit/>
          </a:bodyPr>
          <a:lstStyle>
            <a:lvl1pPr lvl="0" rtl="0" algn="r">
              <a:lnSpc>
                <a:spcPct val="100000"/>
              </a:lnSpc>
              <a:spcBef>
                <a:spcPts val="0"/>
              </a:spcBef>
              <a:spcAft>
                <a:spcPts val="0"/>
              </a:spcAft>
              <a:buSzPts val="2400"/>
              <a:buFont typeface="Bebas Neue"/>
              <a:buNone/>
              <a:defRPr sz="2000">
                <a:solidFill>
                  <a:schemeClr val="dk1"/>
                </a:solidFill>
                <a:latin typeface="Libre Baskerville"/>
                <a:ea typeface="Libre Baskerville"/>
                <a:cs typeface="Libre Baskerville"/>
                <a:sym typeface="Libre Baskervill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cxnSp>
        <p:nvCxnSpPr>
          <p:cNvPr id="196" name="Google Shape;196;p27"/>
          <p:cNvCxnSpPr/>
          <p:nvPr/>
        </p:nvCxnSpPr>
        <p:spPr>
          <a:xfrm rot="10800000">
            <a:off x="176100" y="4604000"/>
            <a:ext cx="4115400" cy="0"/>
          </a:xfrm>
          <a:prstGeom prst="straightConnector1">
            <a:avLst/>
          </a:prstGeom>
          <a:noFill/>
          <a:ln cap="flat" cmpd="sng" w="9525">
            <a:solidFill>
              <a:schemeClr val="accent1"/>
            </a:solidFill>
            <a:prstDash val="solid"/>
            <a:round/>
            <a:headEnd len="med" w="med" type="none"/>
            <a:tailEnd len="med" w="med" type="none"/>
          </a:ln>
        </p:spPr>
      </p:cxnSp>
      <p:sp>
        <p:nvSpPr>
          <p:cNvPr id="197" name="Google Shape;197;p27"/>
          <p:cNvSpPr/>
          <p:nvPr/>
        </p:nvSpPr>
        <p:spPr>
          <a:xfrm rot="-7894239">
            <a:off x="227984" y="3951159"/>
            <a:ext cx="567409" cy="1324584"/>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 name="Google Shape;198;p27"/>
          <p:cNvSpPr/>
          <p:nvPr/>
        </p:nvSpPr>
        <p:spPr>
          <a:xfrm rot="-7894239">
            <a:off x="127487" y="3809743"/>
            <a:ext cx="567409" cy="1324584"/>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spTree>
      <p:nvGrpSpPr>
        <p:cNvPr id="199" name="Shape 199"/>
        <p:cNvGrpSpPr/>
        <p:nvPr/>
      </p:nvGrpSpPr>
      <p:grpSpPr>
        <a:xfrm>
          <a:off x="0" y="0"/>
          <a:ext cx="0" cy="0"/>
          <a:chOff x="0" y="0"/>
          <a:chExt cx="0" cy="0"/>
        </a:xfrm>
      </p:grpSpPr>
      <p:sp>
        <p:nvSpPr>
          <p:cNvPr id="200" name="Google Shape;200;p28"/>
          <p:cNvSpPr/>
          <p:nvPr/>
        </p:nvSpPr>
        <p:spPr>
          <a:xfrm>
            <a:off x="205650" y="214650"/>
            <a:ext cx="8732700" cy="47142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2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700"/>
              <a:buNone/>
              <a:defRPr/>
            </a:lvl1pPr>
            <a:lvl2pPr lvl="1" rtl="0">
              <a:spcBef>
                <a:spcPts val="0"/>
              </a:spcBef>
              <a:spcAft>
                <a:spcPts val="0"/>
              </a:spcAft>
              <a:buSzPts val="2700"/>
              <a:buNone/>
              <a:defRPr/>
            </a:lvl2pPr>
            <a:lvl3pPr lvl="2" rtl="0">
              <a:spcBef>
                <a:spcPts val="0"/>
              </a:spcBef>
              <a:spcAft>
                <a:spcPts val="0"/>
              </a:spcAft>
              <a:buSzPts val="2700"/>
              <a:buNone/>
              <a:defRPr/>
            </a:lvl3pPr>
            <a:lvl4pPr lvl="3" rtl="0">
              <a:spcBef>
                <a:spcPts val="0"/>
              </a:spcBef>
              <a:spcAft>
                <a:spcPts val="0"/>
              </a:spcAft>
              <a:buSzPts val="2700"/>
              <a:buNone/>
              <a:defRPr/>
            </a:lvl4pPr>
            <a:lvl5pPr lvl="4" rtl="0">
              <a:spcBef>
                <a:spcPts val="0"/>
              </a:spcBef>
              <a:spcAft>
                <a:spcPts val="0"/>
              </a:spcAft>
              <a:buSzPts val="2700"/>
              <a:buNone/>
              <a:defRPr/>
            </a:lvl5pPr>
            <a:lvl6pPr lvl="5" rtl="0">
              <a:spcBef>
                <a:spcPts val="0"/>
              </a:spcBef>
              <a:spcAft>
                <a:spcPts val="0"/>
              </a:spcAft>
              <a:buSzPts val="2700"/>
              <a:buNone/>
              <a:defRPr/>
            </a:lvl6pPr>
            <a:lvl7pPr lvl="6" rtl="0">
              <a:spcBef>
                <a:spcPts val="0"/>
              </a:spcBef>
              <a:spcAft>
                <a:spcPts val="0"/>
              </a:spcAft>
              <a:buSzPts val="2700"/>
              <a:buNone/>
              <a:defRPr/>
            </a:lvl7pPr>
            <a:lvl8pPr lvl="7" rtl="0">
              <a:spcBef>
                <a:spcPts val="0"/>
              </a:spcBef>
              <a:spcAft>
                <a:spcPts val="0"/>
              </a:spcAft>
              <a:buSzPts val="2700"/>
              <a:buNone/>
              <a:defRPr/>
            </a:lvl8pPr>
            <a:lvl9pPr lvl="8" rtl="0">
              <a:spcBef>
                <a:spcPts val="0"/>
              </a:spcBef>
              <a:spcAft>
                <a:spcPts val="0"/>
              </a:spcAft>
              <a:buSzPts val="2700"/>
              <a:buNone/>
              <a:defRPr/>
            </a:lvl9pPr>
          </a:lstStyle>
          <a:p/>
        </p:txBody>
      </p:sp>
      <p:sp>
        <p:nvSpPr>
          <p:cNvPr id="202" name="Google Shape;202;p28"/>
          <p:cNvSpPr txBox="1"/>
          <p:nvPr>
            <p:ph idx="1" type="subTitle"/>
          </p:nvPr>
        </p:nvSpPr>
        <p:spPr>
          <a:xfrm>
            <a:off x="1631589" y="2289875"/>
            <a:ext cx="17115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1600"/>
              </a:spcBef>
              <a:spcAft>
                <a:spcPts val="0"/>
              </a:spcAft>
              <a:buSzPts val="1200"/>
              <a:buNone/>
              <a:defRPr/>
            </a:lvl3pPr>
            <a:lvl4pPr lvl="3" rtl="0" algn="ctr">
              <a:lnSpc>
                <a:spcPct val="100000"/>
              </a:lnSpc>
              <a:spcBef>
                <a:spcPts val="1600"/>
              </a:spcBef>
              <a:spcAft>
                <a:spcPts val="0"/>
              </a:spcAft>
              <a:buSzPts val="1200"/>
              <a:buNone/>
              <a:defRPr/>
            </a:lvl4pPr>
            <a:lvl5pPr lvl="4" rtl="0" algn="ctr">
              <a:lnSpc>
                <a:spcPct val="100000"/>
              </a:lnSpc>
              <a:spcBef>
                <a:spcPts val="1600"/>
              </a:spcBef>
              <a:spcAft>
                <a:spcPts val="0"/>
              </a:spcAft>
              <a:buSzPts val="1200"/>
              <a:buNone/>
              <a:defRPr/>
            </a:lvl5pPr>
            <a:lvl6pPr lvl="5" rtl="0" algn="ctr">
              <a:lnSpc>
                <a:spcPct val="100000"/>
              </a:lnSpc>
              <a:spcBef>
                <a:spcPts val="1600"/>
              </a:spcBef>
              <a:spcAft>
                <a:spcPts val="0"/>
              </a:spcAft>
              <a:buSzPts val="1200"/>
              <a:buNone/>
              <a:defRPr/>
            </a:lvl6pPr>
            <a:lvl7pPr lvl="6" rtl="0" algn="ctr">
              <a:lnSpc>
                <a:spcPct val="100000"/>
              </a:lnSpc>
              <a:spcBef>
                <a:spcPts val="1600"/>
              </a:spcBef>
              <a:spcAft>
                <a:spcPts val="0"/>
              </a:spcAft>
              <a:buSzPts val="1200"/>
              <a:buNone/>
              <a:defRPr/>
            </a:lvl7pPr>
            <a:lvl8pPr lvl="7" rtl="0" algn="ctr">
              <a:lnSpc>
                <a:spcPct val="100000"/>
              </a:lnSpc>
              <a:spcBef>
                <a:spcPts val="1600"/>
              </a:spcBef>
              <a:spcAft>
                <a:spcPts val="0"/>
              </a:spcAft>
              <a:buSzPts val="1200"/>
              <a:buNone/>
              <a:defRPr/>
            </a:lvl8pPr>
            <a:lvl9pPr lvl="8" rtl="0" algn="ctr">
              <a:lnSpc>
                <a:spcPct val="100000"/>
              </a:lnSpc>
              <a:spcBef>
                <a:spcPts val="1600"/>
              </a:spcBef>
              <a:spcAft>
                <a:spcPts val="1600"/>
              </a:spcAft>
              <a:buSzPts val="1200"/>
              <a:buNone/>
              <a:defRPr/>
            </a:lvl9pPr>
          </a:lstStyle>
          <a:p/>
        </p:txBody>
      </p:sp>
      <p:sp>
        <p:nvSpPr>
          <p:cNvPr id="203" name="Google Shape;203;p28"/>
          <p:cNvSpPr txBox="1"/>
          <p:nvPr>
            <p:ph idx="2" type="subTitle"/>
          </p:nvPr>
        </p:nvSpPr>
        <p:spPr>
          <a:xfrm>
            <a:off x="3717016" y="2289875"/>
            <a:ext cx="17088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1600"/>
              </a:spcBef>
              <a:spcAft>
                <a:spcPts val="0"/>
              </a:spcAft>
              <a:buSzPts val="1200"/>
              <a:buNone/>
              <a:defRPr/>
            </a:lvl3pPr>
            <a:lvl4pPr lvl="3" rtl="0" algn="ctr">
              <a:lnSpc>
                <a:spcPct val="100000"/>
              </a:lnSpc>
              <a:spcBef>
                <a:spcPts val="1600"/>
              </a:spcBef>
              <a:spcAft>
                <a:spcPts val="0"/>
              </a:spcAft>
              <a:buSzPts val="1200"/>
              <a:buNone/>
              <a:defRPr/>
            </a:lvl4pPr>
            <a:lvl5pPr lvl="4" rtl="0" algn="ctr">
              <a:lnSpc>
                <a:spcPct val="100000"/>
              </a:lnSpc>
              <a:spcBef>
                <a:spcPts val="1600"/>
              </a:spcBef>
              <a:spcAft>
                <a:spcPts val="0"/>
              </a:spcAft>
              <a:buSzPts val="1200"/>
              <a:buNone/>
              <a:defRPr/>
            </a:lvl5pPr>
            <a:lvl6pPr lvl="5" rtl="0" algn="ctr">
              <a:lnSpc>
                <a:spcPct val="100000"/>
              </a:lnSpc>
              <a:spcBef>
                <a:spcPts val="1600"/>
              </a:spcBef>
              <a:spcAft>
                <a:spcPts val="0"/>
              </a:spcAft>
              <a:buSzPts val="1200"/>
              <a:buNone/>
              <a:defRPr/>
            </a:lvl6pPr>
            <a:lvl7pPr lvl="6" rtl="0" algn="ctr">
              <a:lnSpc>
                <a:spcPct val="100000"/>
              </a:lnSpc>
              <a:spcBef>
                <a:spcPts val="1600"/>
              </a:spcBef>
              <a:spcAft>
                <a:spcPts val="0"/>
              </a:spcAft>
              <a:buSzPts val="1200"/>
              <a:buNone/>
              <a:defRPr/>
            </a:lvl7pPr>
            <a:lvl8pPr lvl="7" rtl="0" algn="ctr">
              <a:lnSpc>
                <a:spcPct val="100000"/>
              </a:lnSpc>
              <a:spcBef>
                <a:spcPts val="1600"/>
              </a:spcBef>
              <a:spcAft>
                <a:spcPts val="0"/>
              </a:spcAft>
              <a:buSzPts val="1200"/>
              <a:buNone/>
              <a:defRPr/>
            </a:lvl8pPr>
            <a:lvl9pPr lvl="8" rtl="0" algn="ctr">
              <a:lnSpc>
                <a:spcPct val="100000"/>
              </a:lnSpc>
              <a:spcBef>
                <a:spcPts val="1600"/>
              </a:spcBef>
              <a:spcAft>
                <a:spcPts val="1600"/>
              </a:spcAft>
              <a:buSzPts val="1200"/>
              <a:buNone/>
              <a:defRPr/>
            </a:lvl9pPr>
          </a:lstStyle>
          <a:p/>
        </p:txBody>
      </p:sp>
      <p:sp>
        <p:nvSpPr>
          <p:cNvPr id="204" name="Google Shape;204;p28"/>
          <p:cNvSpPr txBox="1"/>
          <p:nvPr>
            <p:ph idx="3" type="subTitle"/>
          </p:nvPr>
        </p:nvSpPr>
        <p:spPr>
          <a:xfrm>
            <a:off x="1631589" y="4044075"/>
            <a:ext cx="17115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1600"/>
              </a:spcBef>
              <a:spcAft>
                <a:spcPts val="0"/>
              </a:spcAft>
              <a:buSzPts val="1200"/>
              <a:buNone/>
              <a:defRPr/>
            </a:lvl3pPr>
            <a:lvl4pPr lvl="3" rtl="0" algn="ctr">
              <a:lnSpc>
                <a:spcPct val="100000"/>
              </a:lnSpc>
              <a:spcBef>
                <a:spcPts val="1600"/>
              </a:spcBef>
              <a:spcAft>
                <a:spcPts val="0"/>
              </a:spcAft>
              <a:buSzPts val="1200"/>
              <a:buNone/>
              <a:defRPr/>
            </a:lvl4pPr>
            <a:lvl5pPr lvl="4" rtl="0" algn="ctr">
              <a:lnSpc>
                <a:spcPct val="100000"/>
              </a:lnSpc>
              <a:spcBef>
                <a:spcPts val="1600"/>
              </a:spcBef>
              <a:spcAft>
                <a:spcPts val="0"/>
              </a:spcAft>
              <a:buSzPts val="1200"/>
              <a:buNone/>
              <a:defRPr/>
            </a:lvl5pPr>
            <a:lvl6pPr lvl="5" rtl="0" algn="ctr">
              <a:lnSpc>
                <a:spcPct val="100000"/>
              </a:lnSpc>
              <a:spcBef>
                <a:spcPts val="1600"/>
              </a:spcBef>
              <a:spcAft>
                <a:spcPts val="0"/>
              </a:spcAft>
              <a:buSzPts val="1200"/>
              <a:buNone/>
              <a:defRPr/>
            </a:lvl6pPr>
            <a:lvl7pPr lvl="6" rtl="0" algn="ctr">
              <a:lnSpc>
                <a:spcPct val="100000"/>
              </a:lnSpc>
              <a:spcBef>
                <a:spcPts val="1600"/>
              </a:spcBef>
              <a:spcAft>
                <a:spcPts val="0"/>
              </a:spcAft>
              <a:buSzPts val="1200"/>
              <a:buNone/>
              <a:defRPr/>
            </a:lvl7pPr>
            <a:lvl8pPr lvl="7" rtl="0" algn="ctr">
              <a:lnSpc>
                <a:spcPct val="100000"/>
              </a:lnSpc>
              <a:spcBef>
                <a:spcPts val="1600"/>
              </a:spcBef>
              <a:spcAft>
                <a:spcPts val="0"/>
              </a:spcAft>
              <a:buSzPts val="1200"/>
              <a:buNone/>
              <a:defRPr/>
            </a:lvl8pPr>
            <a:lvl9pPr lvl="8" rtl="0" algn="ctr">
              <a:lnSpc>
                <a:spcPct val="100000"/>
              </a:lnSpc>
              <a:spcBef>
                <a:spcPts val="1600"/>
              </a:spcBef>
              <a:spcAft>
                <a:spcPts val="1600"/>
              </a:spcAft>
              <a:buSzPts val="1200"/>
              <a:buNone/>
              <a:defRPr/>
            </a:lvl9pPr>
          </a:lstStyle>
          <a:p/>
        </p:txBody>
      </p:sp>
      <p:sp>
        <p:nvSpPr>
          <p:cNvPr id="205" name="Google Shape;205;p28"/>
          <p:cNvSpPr txBox="1"/>
          <p:nvPr>
            <p:ph idx="4" type="subTitle"/>
          </p:nvPr>
        </p:nvSpPr>
        <p:spPr>
          <a:xfrm>
            <a:off x="3717016" y="4044075"/>
            <a:ext cx="17088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1600"/>
              </a:spcBef>
              <a:spcAft>
                <a:spcPts val="0"/>
              </a:spcAft>
              <a:buSzPts val="1200"/>
              <a:buNone/>
              <a:defRPr/>
            </a:lvl3pPr>
            <a:lvl4pPr lvl="3" rtl="0" algn="ctr">
              <a:lnSpc>
                <a:spcPct val="100000"/>
              </a:lnSpc>
              <a:spcBef>
                <a:spcPts val="1600"/>
              </a:spcBef>
              <a:spcAft>
                <a:spcPts val="0"/>
              </a:spcAft>
              <a:buSzPts val="1200"/>
              <a:buNone/>
              <a:defRPr/>
            </a:lvl4pPr>
            <a:lvl5pPr lvl="4" rtl="0" algn="ctr">
              <a:lnSpc>
                <a:spcPct val="100000"/>
              </a:lnSpc>
              <a:spcBef>
                <a:spcPts val="1600"/>
              </a:spcBef>
              <a:spcAft>
                <a:spcPts val="0"/>
              </a:spcAft>
              <a:buSzPts val="1200"/>
              <a:buNone/>
              <a:defRPr/>
            </a:lvl5pPr>
            <a:lvl6pPr lvl="5" rtl="0" algn="ctr">
              <a:lnSpc>
                <a:spcPct val="100000"/>
              </a:lnSpc>
              <a:spcBef>
                <a:spcPts val="1600"/>
              </a:spcBef>
              <a:spcAft>
                <a:spcPts val="0"/>
              </a:spcAft>
              <a:buSzPts val="1200"/>
              <a:buNone/>
              <a:defRPr/>
            </a:lvl6pPr>
            <a:lvl7pPr lvl="6" rtl="0" algn="ctr">
              <a:lnSpc>
                <a:spcPct val="100000"/>
              </a:lnSpc>
              <a:spcBef>
                <a:spcPts val="1600"/>
              </a:spcBef>
              <a:spcAft>
                <a:spcPts val="0"/>
              </a:spcAft>
              <a:buSzPts val="1200"/>
              <a:buNone/>
              <a:defRPr/>
            </a:lvl7pPr>
            <a:lvl8pPr lvl="7" rtl="0" algn="ctr">
              <a:lnSpc>
                <a:spcPct val="100000"/>
              </a:lnSpc>
              <a:spcBef>
                <a:spcPts val="1600"/>
              </a:spcBef>
              <a:spcAft>
                <a:spcPts val="0"/>
              </a:spcAft>
              <a:buSzPts val="1200"/>
              <a:buNone/>
              <a:defRPr/>
            </a:lvl8pPr>
            <a:lvl9pPr lvl="8" rtl="0" algn="ctr">
              <a:lnSpc>
                <a:spcPct val="100000"/>
              </a:lnSpc>
              <a:spcBef>
                <a:spcPts val="1600"/>
              </a:spcBef>
              <a:spcAft>
                <a:spcPts val="1600"/>
              </a:spcAft>
              <a:buSzPts val="1200"/>
              <a:buNone/>
              <a:defRPr/>
            </a:lvl9pPr>
          </a:lstStyle>
          <a:p/>
        </p:txBody>
      </p:sp>
      <p:sp>
        <p:nvSpPr>
          <p:cNvPr id="206" name="Google Shape;206;p28"/>
          <p:cNvSpPr txBox="1"/>
          <p:nvPr>
            <p:ph idx="5" type="subTitle"/>
          </p:nvPr>
        </p:nvSpPr>
        <p:spPr>
          <a:xfrm>
            <a:off x="5800822" y="2289875"/>
            <a:ext cx="17112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1600"/>
              </a:spcBef>
              <a:spcAft>
                <a:spcPts val="0"/>
              </a:spcAft>
              <a:buSzPts val="1200"/>
              <a:buNone/>
              <a:defRPr/>
            </a:lvl3pPr>
            <a:lvl4pPr lvl="3" rtl="0" algn="ctr">
              <a:lnSpc>
                <a:spcPct val="100000"/>
              </a:lnSpc>
              <a:spcBef>
                <a:spcPts val="1600"/>
              </a:spcBef>
              <a:spcAft>
                <a:spcPts val="0"/>
              </a:spcAft>
              <a:buSzPts val="1200"/>
              <a:buNone/>
              <a:defRPr/>
            </a:lvl4pPr>
            <a:lvl5pPr lvl="4" rtl="0" algn="ctr">
              <a:lnSpc>
                <a:spcPct val="100000"/>
              </a:lnSpc>
              <a:spcBef>
                <a:spcPts val="1600"/>
              </a:spcBef>
              <a:spcAft>
                <a:spcPts val="0"/>
              </a:spcAft>
              <a:buSzPts val="1200"/>
              <a:buNone/>
              <a:defRPr/>
            </a:lvl5pPr>
            <a:lvl6pPr lvl="5" rtl="0" algn="ctr">
              <a:lnSpc>
                <a:spcPct val="100000"/>
              </a:lnSpc>
              <a:spcBef>
                <a:spcPts val="1600"/>
              </a:spcBef>
              <a:spcAft>
                <a:spcPts val="0"/>
              </a:spcAft>
              <a:buSzPts val="1200"/>
              <a:buNone/>
              <a:defRPr/>
            </a:lvl6pPr>
            <a:lvl7pPr lvl="6" rtl="0" algn="ctr">
              <a:lnSpc>
                <a:spcPct val="100000"/>
              </a:lnSpc>
              <a:spcBef>
                <a:spcPts val="1600"/>
              </a:spcBef>
              <a:spcAft>
                <a:spcPts val="0"/>
              </a:spcAft>
              <a:buSzPts val="1200"/>
              <a:buNone/>
              <a:defRPr/>
            </a:lvl7pPr>
            <a:lvl8pPr lvl="7" rtl="0" algn="ctr">
              <a:lnSpc>
                <a:spcPct val="100000"/>
              </a:lnSpc>
              <a:spcBef>
                <a:spcPts val="1600"/>
              </a:spcBef>
              <a:spcAft>
                <a:spcPts val="0"/>
              </a:spcAft>
              <a:buSzPts val="1200"/>
              <a:buNone/>
              <a:defRPr/>
            </a:lvl8pPr>
            <a:lvl9pPr lvl="8" rtl="0" algn="ctr">
              <a:lnSpc>
                <a:spcPct val="100000"/>
              </a:lnSpc>
              <a:spcBef>
                <a:spcPts val="1600"/>
              </a:spcBef>
              <a:spcAft>
                <a:spcPts val="1600"/>
              </a:spcAft>
              <a:buSzPts val="1200"/>
              <a:buNone/>
              <a:defRPr/>
            </a:lvl9pPr>
          </a:lstStyle>
          <a:p/>
        </p:txBody>
      </p:sp>
      <p:sp>
        <p:nvSpPr>
          <p:cNvPr id="207" name="Google Shape;207;p28"/>
          <p:cNvSpPr txBox="1"/>
          <p:nvPr>
            <p:ph idx="6" type="subTitle"/>
          </p:nvPr>
        </p:nvSpPr>
        <p:spPr>
          <a:xfrm>
            <a:off x="5800822" y="4044075"/>
            <a:ext cx="17112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1600"/>
              </a:spcBef>
              <a:spcAft>
                <a:spcPts val="0"/>
              </a:spcAft>
              <a:buSzPts val="1200"/>
              <a:buNone/>
              <a:defRPr/>
            </a:lvl3pPr>
            <a:lvl4pPr lvl="3" rtl="0" algn="ctr">
              <a:lnSpc>
                <a:spcPct val="100000"/>
              </a:lnSpc>
              <a:spcBef>
                <a:spcPts val="1600"/>
              </a:spcBef>
              <a:spcAft>
                <a:spcPts val="0"/>
              </a:spcAft>
              <a:buSzPts val="1200"/>
              <a:buNone/>
              <a:defRPr/>
            </a:lvl4pPr>
            <a:lvl5pPr lvl="4" rtl="0" algn="ctr">
              <a:lnSpc>
                <a:spcPct val="100000"/>
              </a:lnSpc>
              <a:spcBef>
                <a:spcPts val="1600"/>
              </a:spcBef>
              <a:spcAft>
                <a:spcPts val="0"/>
              </a:spcAft>
              <a:buSzPts val="1200"/>
              <a:buNone/>
              <a:defRPr/>
            </a:lvl5pPr>
            <a:lvl6pPr lvl="5" rtl="0" algn="ctr">
              <a:lnSpc>
                <a:spcPct val="100000"/>
              </a:lnSpc>
              <a:spcBef>
                <a:spcPts val="1600"/>
              </a:spcBef>
              <a:spcAft>
                <a:spcPts val="0"/>
              </a:spcAft>
              <a:buSzPts val="1200"/>
              <a:buNone/>
              <a:defRPr/>
            </a:lvl6pPr>
            <a:lvl7pPr lvl="6" rtl="0" algn="ctr">
              <a:lnSpc>
                <a:spcPct val="100000"/>
              </a:lnSpc>
              <a:spcBef>
                <a:spcPts val="1600"/>
              </a:spcBef>
              <a:spcAft>
                <a:spcPts val="0"/>
              </a:spcAft>
              <a:buSzPts val="1200"/>
              <a:buNone/>
              <a:defRPr/>
            </a:lvl7pPr>
            <a:lvl8pPr lvl="7" rtl="0" algn="ctr">
              <a:lnSpc>
                <a:spcPct val="100000"/>
              </a:lnSpc>
              <a:spcBef>
                <a:spcPts val="1600"/>
              </a:spcBef>
              <a:spcAft>
                <a:spcPts val="0"/>
              </a:spcAft>
              <a:buSzPts val="1200"/>
              <a:buNone/>
              <a:defRPr/>
            </a:lvl8pPr>
            <a:lvl9pPr lvl="8" rtl="0" algn="ctr">
              <a:lnSpc>
                <a:spcPct val="100000"/>
              </a:lnSpc>
              <a:spcBef>
                <a:spcPts val="1600"/>
              </a:spcBef>
              <a:spcAft>
                <a:spcPts val="1600"/>
              </a:spcAft>
              <a:buSzPts val="1200"/>
              <a:buNone/>
              <a:defRPr/>
            </a:lvl9pPr>
          </a:lstStyle>
          <a:p/>
        </p:txBody>
      </p:sp>
      <p:sp>
        <p:nvSpPr>
          <p:cNvPr id="208" name="Google Shape;208;p28"/>
          <p:cNvSpPr txBox="1"/>
          <p:nvPr>
            <p:ph idx="7" type="subTitle"/>
          </p:nvPr>
        </p:nvSpPr>
        <p:spPr>
          <a:xfrm>
            <a:off x="1630275" y="1897150"/>
            <a:ext cx="1714200" cy="484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000">
                <a:solidFill>
                  <a:schemeClr val="dk1"/>
                </a:solidFill>
                <a:latin typeface="Libre Baskerville"/>
                <a:ea typeface="Libre Baskerville"/>
                <a:cs typeface="Libre Baskerville"/>
                <a:sym typeface="Libre Baskervill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209" name="Google Shape;209;p28"/>
          <p:cNvSpPr txBox="1"/>
          <p:nvPr>
            <p:ph idx="8" type="subTitle"/>
          </p:nvPr>
        </p:nvSpPr>
        <p:spPr>
          <a:xfrm>
            <a:off x="3715713" y="1897150"/>
            <a:ext cx="1711200" cy="484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000">
                <a:solidFill>
                  <a:schemeClr val="dk1"/>
                </a:solidFill>
                <a:latin typeface="Libre Baskerville"/>
                <a:ea typeface="Libre Baskerville"/>
                <a:cs typeface="Libre Baskerville"/>
                <a:sym typeface="Libre Baskervill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210" name="Google Shape;210;p28"/>
          <p:cNvSpPr txBox="1"/>
          <p:nvPr>
            <p:ph idx="9" type="subTitle"/>
          </p:nvPr>
        </p:nvSpPr>
        <p:spPr>
          <a:xfrm>
            <a:off x="5799525" y="1897150"/>
            <a:ext cx="1714200" cy="484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000">
                <a:solidFill>
                  <a:schemeClr val="dk1"/>
                </a:solidFill>
                <a:latin typeface="Libre Baskerville"/>
                <a:ea typeface="Libre Baskerville"/>
                <a:cs typeface="Libre Baskerville"/>
                <a:sym typeface="Libre Baskervill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211" name="Google Shape;211;p28"/>
          <p:cNvSpPr txBox="1"/>
          <p:nvPr>
            <p:ph idx="13" type="subTitle"/>
          </p:nvPr>
        </p:nvSpPr>
        <p:spPr>
          <a:xfrm>
            <a:off x="1630275" y="3650194"/>
            <a:ext cx="1714200" cy="484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000">
                <a:solidFill>
                  <a:schemeClr val="dk1"/>
                </a:solidFill>
                <a:latin typeface="Libre Baskerville"/>
                <a:ea typeface="Libre Baskerville"/>
                <a:cs typeface="Libre Baskerville"/>
                <a:sym typeface="Libre Baskervill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212" name="Google Shape;212;p28"/>
          <p:cNvSpPr txBox="1"/>
          <p:nvPr>
            <p:ph idx="14" type="subTitle"/>
          </p:nvPr>
        </p:nvSpPr>
        <p:spPr>
          <a:xfrm>
            <a:off x="3715713" y="3650194"/>
            <a:ext cx="1711200" cy="484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000">
                <a:solidFill>
                  <a:schemeClr val="dk1"/>
                </a:solidFill>
                <a:latin typeface="Libre Baskerville"/>
                <a:ea typeface="Libre Baskerville"/>
                <a:cs typeface="Libre Baskerville"/>
                <a:sym typeface="Libre Baskervill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213" name="Google Shape;213;p28"/>
          <p:cNvSpPr txBox="1"/>
          <p:nvPr>
            <p:ph idx="15" type="subTitle"/>
          </p:nvPr>
        </p:nvSpPr>
        <p:spPr>
          <a:xfrm>
            <a:off x="5799525" y="3650194"/>
            <a:ext cx="1714200" cy="484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000">
                <a:solidFill>
                  <a:schemeClr val="dk1"/>
                </a:solidFill>
                <a:latin typeface="Libre Baskerville"/>
                <a:ea typeface="Libre Baskerville"/>
                <a:cs typeface="Libre Baskerville"/>
                <a:sym typeface="Libre Baskervill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cxnSp>
        <p:nvCxnSpPr>
          <p:cNvPr id="214" name="Google Shape;214;p28"/>
          <p:cNvCxnSpPr/>
          <p:nvPr/>
        </p:nvCxnSpPr>
        <p:spPr>
          <a:xfrm>
            <a:off x="528775" y="181425"/>
            <a:ext cx="0" cy="4819800"/>
          </a:xfrm>
          <a:prstGeom prst="straightConnector1">
            <a:avLst/>
          </a:prstGeom>
          <a:noFill/>
          <a:ln cap="flat" cmpd="sng" w="9525">
            <a:solidFill>
              <a:schemeClr val="accent1"/>
            </a:solidFill>
            <a:prstDash val="solid"/>
            <a:round/>
            <a:headEnd len="med" w="med" type="none"/>
            <a:tailEnd len="med" w="med" type="none"/>
          </a:ln>
        </p:spPr>
      </p:cxnSp>
      <p:grpSp>
        <p:nvGrpSpPr>
          <p:cNvPr id="215" name="Google Shape;215;p28"/>
          <p:cNvGrpSpPr/>
          <p:nvPr/>
        </p:nvGrpSpPr>
        <p:grpSpPr>
          <a:xfrm>
            <a:off x="8224975" y="2566150"/>
            <a:ext cx="1114800" cy="504725"/>
            <a:chOff x="8224975" y="2748375"/>
            <a:chExt cx="1114800" cy="504725"/>
          </a:xfrm>
        </p:grpSpPr>
        <p:sp>
          <p:nvSpPr>
            <p:cNvPr id="216" name="Google Shape;216;p28"/>
            <p:cNvSpPr/>
            <p:nvPr/>
          </p:nvSpPr>
          <p:spPr>
            <a:xfrm rot="-5400000">
              <a:off x="8668075" y="2305275"/>
              <a:ext cx="228600" cy="11148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28"/>
            <p:cNvSpPr/>
            <p:nvPr/>
          </p:nvSpPr>
          <p:spPr>
            <a:xfrm rot="-5400000">
              <a:off x="8668075" y="2443338"/>
              <a:ext cx="228600" cy="11148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28"/>
            <p:cNvSpPr/>
            <p:nvPr/>
          </p:nvSpPr>
          <p:spPr>
            <a:xfrm rot="-5400000">
              <a:off x="8668075" y="2581400"/>
              <a:ext cx="228600" cy="11148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even columns">
  <p:cSld name="CUSTOM_11">
    <p:spTree>
      <p:nvGrpSpPr>
        <p:cNvPr id="219" name="Shape 219"/>
        <p:cNvGrpSpPr/>
        <p:nvPr/>
      </p:nvGrpSpPr>
      <p:grpSpPr>
        <a:xfrm>
          <a:off x="0" y="0"/>
          <a:ext cx="0" cy="0"/>
          <a:chOff x="0" y="0"/>
          <a:chExt cx="0" cy="0"/>
        </a:xfrm>
      </p:grpSpPr>
      <p:sp>
        <p:nvSpPr>
          <p:cNvPr id="220" name="Google Shape;220;p29"/>
          <p:cNvSpPr/>
          <p:nvPr/>
        </p:nvSpPr>
        <p:spPr>
          <a:xfrm>
            <a:off x="205650" y="214650"/>
            <a:ext cx="8732700" cy="47142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 name="Google Shape;221;p29"/>
          <p:cNvSpPr txBox="1"/>
          <p:nvPr>
            <p:ph type="title"/>
          </p:nvPr>
        </p:nvSpPr>
        <p:spPr>
          <a:xfrm>
            <a:off x="713225" y="445025"/>
            <a:ext cx="7717500" cy="572700"/>
          </a:xfrm>
          <a:prstGeom prst="rect">
            <a:avLst/>
          </a:prstGeom>
        </p:spPr>
        <p:txBody>
          <a:bodyPr anchorCtr="0" anchor="t" bIns="91425" lIns="91425" spcFirstLastPara="1" rIns="91425" wrap="square" tIns="91425">
            <a:noAutofit/>
          </a:bodyPr>
          <a:lstStyle>
            <a:lvl1pPr lvl="0">
              <a:spcBef>
                <a:spcPts val="0"/>
              </a:spcBef>
              <a:spcAft>
                <a:spcPts val="0"/>
              </a:spcAft>
              <a:buSzPts val="2700"/>
              <a:buNone/>
              <a:defRPr/>
            </a:lvl1pPr>
            <a:lvl2pPr lvl="1">
              <a:spcBef>
                <a:spcPts val="0"/>
              </a:spcBef>
              <a:spcAft>
                <a:spcPts val="0"/>
              </a:spcAft>
              <a:buSzPts val="2700"/>
              <a:buNone/>
              <a:defRPr/>
            </a:lvl2pPr>
            <a:lvl3pPr lvl="2">
              <a:spcBef>
                <a:spcPts val="0"/>
              </a:spcBef>
              <a:spcAft>
                <a:spcPts val="0"/>
              </a:spcAft>
              <a:buSzPts val="2700"/>
              <a:buNone/>
              <a:defRPr/>
            </a:lvl3pPr>
            <a:lvl4pPr lvl="3">
              <a:spcBef>
                <a:spcPts val="0"/>
              </a:spcBef>
              <a:spcAft>
                <a:spcPts val="0"/>
              </a:spcAft>
              <a:buSzPts val="2700"/>
              <a:buNone/>
              <a:defRPr/>
            </a:lvl4pPr>
            <a:lvl5pPr lvl="4">
              <a:spcBef>
                <a:spcPts val="0"/>
              </a:spcBef>
              <a:spcAft>
                <a:spcPts val="0"/>
              </a:spcAft>
              <a:buSzPts val="2700"/>
              <a:buNone/>
              <a:defRPr/>
            </a:lvl5pPr>
            <a:lvl6pPr lvl="5">
              <a:spcBef>
                <a:spcPts val="0"/>
              </a:spcBef>
              <a:spcAft>
                <a:spcPts val="0"/>
              </a:spcAft>
              <a:buSzPts val="2700"/>
              <a:buNone/>
              <a:defRPr/>
            </a:lvl6pPr>
            <a:lvl7pPr lvl="6">
              <a:spcBef>
                <a:spcPts val="0"/>
              </a:spcBef>
              <a:spcAft>
                <a:spcPts val="0"/>
              </a:spcAft>
              <a:buSzPts val="2700"/>
              <a:buNone/>
              <a:defRPr/>
            </a:lvl7pPr>
            <a:lvl8pPr lvl="7">
              <a:spcBef>
                <a:spcPts val="0"/>
              </a:spcBef>
              <a:spcAft>
                <a:spcPts val="0"/>
              </a:spcAft>
              <a:buSzPts val="2700"/>
              <a:buNone/>
              <a:defRPr/>
            </a:lvl8pPr>
            <a:lvl9pPr lvl="8">
              <a:spcBef>
                <a:spcPts val="0"/>
              </a:spcBef>
              <a:spcAft>
                <a:spcPts val="0"/>
              </a:spcAft>
              <a:buSzPts val="2700"/>
              <a:buNone/>
              <a:defRPr/>
            </a:lvl9pPr>
          </a:lstStyle>
          <a:p/>
        </p:txBody>
      </p:sp>
      <p:sp>
        <p:nvSpPr>
          <p:cNvPr id="222" name="Google Shape;222;p29"/>
          <p:cNvSpPr txBox="1"/>
          <p:nvPr>
            <p:ph idx="1" type="subTitle"/>
          </p:nvPr>
        </p:nvSpPr>
        <p:spPr>
          <a:xfrm>
            <a:off x="2332100" y="1371900"/>
            <a:ext cx="1821300" cy="4476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1600"/>
              </a:spcBef>
              <a:spcAft>
                <a:spcPts val="0"/>
              </a:spcAft>
              <a:buSzPts val="1200"/>
              <a:buNone/>
              <a:defRPr/>
            </a:lvl3pPr>
            <a:lvl4pPr lvl="3" rtl="0" algn="ctr">
              <a:lnSpc>
                <a:spcPct val="100000"/>
              </a:lnSpc>
              <a:spcBef>
                <a:spcPts val="1600"/>
              </a:spcBef>
              <a:spcAft>
                <a:spcPts val="0"/>
              </a:spcAft>
              <a:buSzPts val="1200"/>
              <a:buNone/>
              <a:defRPr/>
            </a:lvl4pPr>
            <a:lvl5pPr lvl="4" rtl="0" algn="ctr">
              <a:lnSpc>
                <a:spcPct val="100000"/>
              </a:lnSpc>
              <a:spcBef>
                <a:spcPts val="1600"/>
              </a:spcBef>
              <a:spcAft>
                <a:spcPts val="0"/>
              </a:spcAft>
              <a:buSzPts val="1200"/>
              <a:buNone/>
              <a:defRPr/>
            </a:lvl5pPr>
            <a:lvl6pPr lvl="5" rtl="0" algn="ctr">
              <a:lnSpc>
                <a:spcPct val="100000"/>
              </a:lnSpc>
              <a:spcBef>
                <a:spcPts val="1600"/>
              </a:spcBef>
              <a:spcAft>
                <a:spcPts val="0"/>
              </a:spcAft>
              <a:buSzPts val="1200"/>
              <a:buNone/>
              <a:defRPr/>
            </a:lvl6pPr>
            <a:lvl7pPr lvl="6" rtl="0" algn="ctr">
              <a:lnSpc>
                <a:spcPct val="100000"/>
              </a:lnSpc>
              <a:spcBef>
                <a:spcPts val="1600"/>
              </a:spcBef>
              <a:spcAft>
                <a:spcPts val="0"/>
              </a:spcAft>
              <a:buSzPts val="1200"/>
              <a:buNone/>
              <a:defRPr/>
            </a:lvl7pPr>
            <a:lvl8pPr lvl="7" rtl="0" algn="ctr">
              <a:lnSpc>
                <a:spcPct val="100000"/>
              </a:lnSpc>
              <a:spcBef>
                <a:spcPts val="1600"/>
              </a:spcBef>
              <a:spcAft>
                <a:spcPts val="0"/>
              </a:spcAft>
              <a:buSzPts val="1200"/>
              <a:buNone/>
              <a:defRPr/>
            </a:lvl8pPr>
            <a:lvl9pPr lvl="8" rtl="0" algn="ctr">
              <a:lnSpc>
                <a:spcPct val="100000"/>
              </a:lnSpc>
              <a:spcBef>
                <a:spcPts val="1600"/>
              </a:spcBef>
              <a:spcAft>
                <a:spcPts val="1600"/>
              </a:spcAft>
              <a:buSzPts val="1200"/>
              <a:buNone/>
              <a:defRPr/>
            </a:lvl9pPr>
          </a:lstStyle>
          <a:p/>
        </p:txBody>
      </p:sp>
      <p:sp>
        <p:nvSpPr>
          <p:cNvPr id="223" name="Google Shape;223;p29"/>
          <p:cNvSpPr txBox="1"/>
          <p:nvPr>
            <p:ph hasCustomPrompt="1" idx="2" type="title"/>
          </p:nvPr>
        </p:nvSpPr>
        <p:spPr>
          <a:xfrm>
            <a:off x="1445000" y="1371912"/>
            <a:ext cx="734700" cy="447600"/>
          </a:xfrm>
          <a:prstGeom prst="rect">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3000"/>
              <a:buNone/>
              <a:defRPr sz="3000">
                <a:solidFill>
                  <a:schemeClr val="accen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24" name="Google Shape;224;p29"/>
          <p:cNvSpPr txBox="1"/>
          <p:nvPr>
            <p:ph idx="3" type="subTitle"/>
          </p:nvPr>
        </p:nvSpPr>
        <p:spPr>
          <a:xfrm>
            <a:off x="2332100" y="2221075"/>
            <a:ext cx="1821300" cy="4476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1600"/>
              </a:spcBef>
              <a:spcAft>
                <a:spcPts val="0"/>
              </a:spcAft>
              <a:buSzPts val="1200"/>
              <a:buNone/>
              <a:defRPr/>
            </a:lvl3pPr>
            <a:lvl4pPr lvl="3" rtl="0" algn="ctr">
              <a:lnSpc>
                <a:spcPct val="100000"/>
              </a:lnSpc>
              <a:spcBef>
                <a:spcPts val="1600"/>
              </a:spcBef>
              <a:spcAft>
                <a:spcPts val="0"/>
              </a:spcAft>
              <a:buSzPts val="1200"/>
              <a:buNone/>
              <a:defRPr/>
            </a:lvl4pPr>
            <a:lvl5pPr lvl="4" rtl="0" algn="ctr">
              <a:lnSpc>
                <a:spcPct val="100000"/>
              </a:lnSpc>
              <a:spcBef>
                <a:spcPts val="1600"/>
              </a:spcBef>
              <a:spcAft>
                <a:spcPts val="0"/>
              </a:spcAft>
              <a:buSzPts val="1200"/>
              <a:buNone/>
              <a:defRPr/>
            </a:lvl5pPr>
            <a:lvl6pPr lvl="5" rtl="0" algn="ctr">
              <a:lnSpc>
                <a:spcPct val="100000"/>
              </a:lnSpc>
              <a:spcBef>
                <a:spcPts val="1600"/>
              </a:spcBef>
              <a:spcAft>
                <a:spcPts val="0"/>
              </a:spcAft>
              <a:buSzPts val="1200"/>
              <a:buNone/>
              <a:defRPr/>
            </a:lvl6pPr>
            <a:lvl7pPr lvl="6" rtl="0" algn="ctr">
              <a:lnSpc>
                <a:spcPct val="100000"/>
              </a:lnSpc>
              <a:spcBef>
                <a:spcPts val="1600"/>
              </a:spcBef>
              <a:spcAft>
                <a:spcPts val="0"/>
              </a:spcAft>
              <a:buSzPts val="1200"/>
              <a:buNone/>
              <a:defRPr/>
            </a:lvl7pPr>
            <a:lvl8pPr lvl="7" rtl="0" algn="ctr">
              <a:lnSpc>
                <a:spcPct val="100000"/>
              </a:lnSpc>
              <a:spcBef>
                <a:spcPts val="1600"/>
              </a:spcBef>
              <a:spcAft>
                <a:spcPts val="0"/>
              </a:spcAft>
              <a:buSzPts val="1200"/>
              <a:buNone/>
              <a:defRPr/>
            </a:lvl8pPr>
            <a:lvl9pPr lvl="8" rtl="0" algn="ctr">
              <a:lnSpc>
                <a:spcPct val="100000"/>
              </a:lnSpc>
              <a:spcBef>
                <a:spcPts val="1600"/>
              </a:spcBef>
              <a:spcAft>
                <a:spcPts val="1600"/>
              </a:spcAft>
              <a:buSzPts val="1200"/>
              <a:buNone/>
              <a:defRPr/>
            </a:lvl9pPr>
          </a:lstStyle>
          <a:p/>
        </p:txBody>
      </p:sp>
      <p:sp>
        <p:nvSpPr>
          <p:cNvPr id="225" name="Google Shape;225;p29"/>
          <p:cNvSpPr txBox="1"/>
          <p:nvPr>
            <p:ph hasCustomPrompt="1" idx="4" type="title"/>
          </p:nvPr>
        </p:nvSpPr>
        <p:spPr>
          <a:xfrm>
            <a:off x="1445000" y="2221087"/>
            <a:ext cx="734700" cy="447600"/>
          </a:xfrm>
          <a:prstGeom prst="rect">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3000"/>
              <a:buNone/>
              <a:defRPr sz="3000">
                <a:solidFill>
                  <a:schemeClr val="accen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26" name="Google Shape;226;p29"/>
          <p:cNvSpPr txBox="1"/>
          <p:nvPr>
            <p:ph idx="5" type="subTitle"/>
          </p:nvPr>
        </p:nvSpPr>
        <p:spPr>
          <a:xfrm>
            <a:off x="2332100" y="3070250"/>
            <a:ext cx="1821300" cy="4476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1600"/>
              </a:spcBef>
              <a:spcAft>
                <a:spcPts val="0"/>
              </a:spcAft>
              <a:buSzPts val="1200"/>
              <a:buNone/>
              <a:defRPr/>
            </a:lvl3pPr>
            <a:lvl4pPr lvl="3" rtl="0" algn="ctr">
              <a:lnSpc>
                <a:spcPct val="100000"/>
              </a:lnSpc>
              <a:spcBef>
                <a:spcPts val="1600"/>
              </a:spcBef>
              <a:spcAft>
                <a:spcPts val="0"/>
              </a:spcAft>
              <a:buSzPts val="1200"/>
              <a:buNone/>
              <a:defRPr/>
            </a:lvl4pPr>
            <a:lvl5pPr lvl="4" rtl="0" algn="ctr">
              <a:lnSpc>
                <a:spcPct val="100000"/>
              </a:lnSpc>
              <a:spcBef>
                <a:spcPts val="1600"/>
              </a:spcBef>
              <a:spcAft>
                <a:spcPts val="0"/>
              </a:spcAft>
              <a:buSzPts val="1200"/>
              <a:buNone/>
              <a:defRPr/>
            </a:lvl5pPr>
            <a:lvl6pPr lvl="5" rtl="0" algn="ctr">
              <a:lnSpc>
                <a:spcPct val="100000"/>
              </a:lnSpc>
              <a:spcBef>
                <a:spcPts val="1600"/>
              </a:spcBef>
              <a:spcAft>
                <a:spcPts val="0"/>
              </a:spcAft>
              <a:buSzPts val="1200"/>
              <a:buNone/>
              <a:defRPr/>
            </a:lvl6pPr>
            <a:lvl7pPr lvl="6" rtl="0" algn="ctr">
              <a:lnSpc>
                <a:spcPct val="100000"/>
              </a:lnSpc>
              <a:spcBef>
                <a:spcPts val="1600"/>
              </a:spcBef>
              <a:spcAft>
                <a:spcPts val="0"/>
              </a:spcAft>
              <a:buSzPts val="1200"/>
              <a:buNone/>
              <a:defRPr/>
            </a:lvl7pPr>
            <a:lvl8pPr lvl="7" rtl="0" algn="ctr">
              <a:lnSpc>
                <a:spcPct val="100000"/>
              </a:lnSpc>
              <a:spcBef>
                <a:spcPts val="1600"/>
              </a:spcBef>
              <a:spcAft>
                <a:spcPts val="0"/>
              </a:spcAft>
              <a:buSzPts val="1200"/>
              <a:buNone/>
              <a:defRPr/>
            </a:lvl8pPr>
            <a:lvl9pPr lvl="8" rtl="0" algn="ctr">
              <a:lnSpc>
                <a:spcPct val="100000"/>
              </a:lnSpc>
              <a:spcBef>
                <a:spcPts val="1600"/>
              </a:spcBef>
              <a:spcAft>
                <a:spcPts val="1600"/>
              </a:spcAft>
              <a:buSzPts val="1200"/>
              <a:buNone/>
              <a:defRPr/>
            </a:lvl9pPr>
          </a:lstStyle>
          <a:p/>
        </p:txBody>
      </p:sp>
      <p:sp>
        <p:nvSpPr>
          <p:cNvPr id="227" name="Google Shape;227;p29"/>
          <p:cNvSpPr txBox="1"/>
          <p:nvPr>
            <p:ph hasCustomPrompt="1" idx="6" type="title"/>
          </p:nvPr>
        </p:nvSpPr>
        <p:spPr>
          <a:xfrm>
            <a:off x="1445000" y="3070262"/>
            <a:ext cx="734700" cy="447600"/>
          </a:xfrm>
          <a:prstGeom prst="rect">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3000"/>
              <a:buNone/>
              <a:defRPr sz="3000">
                <a:solidFill>
                  <a:schemeClr val="accen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28" name="Google Shape;228;p29"/>
          <p:cNvSpPr txBox="1"/>
          <p:nvPr>
            <p:ph idx="7" type="subTitle"/>
          </p:nvPr>
        </p:nvSpPr>
        <p:spPr>
          <a:xfrm>
            <a:off x="2332100" y="3919425"/>
            <a:ext cx="1821300" cy="4476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1600"/>
              </a:spcBef>
              <a:spcAft>
                <a:spcPts val="0"/>
              </a:spcAft>
              <a:buSzPts val="1200"/>
              <a:buNone/>
              <a:defRPr/>
            </a:lvl3pPr>
            <a:lvl4pPr lvl="3" rtl="0" algn="ctr">
              <a:lnSpc>
                <a:spcPct val="100000"/>
              </a:lnSpc>
              <a:spcBef>
                <a:spcPts val="1600"/>
              </a:spcBef>
              <a:spcAft>
                <a:spcPts val="0"/>
              </a:spcAft>
              <a:buSzPts val="1200"/>
              <a:buNone/>
              <a:defRPr/>
            </a:lvl4pPr>
            <a:lvl5pPr lvl="4" rtl="0" algn="ctr">
              <a:lnSpc>
                <a:spcPct val="100000"/>
              </a:lnSpc>
              <a:spcBef>
                <a:spcPts val="1600"/>
              </a:spcBef>
              <a:spcAft>
                <a:spcPts val="0"/>
              </a:spcAft>
              <a:buSzPts val="1200"/>
              <a:buNone/>
              <a:defRPr/>
            </a:lvl5pPr>
            <a:lvl6pPr lvl="5" rtl="0" algn="ctr">
              <a:lnSpc>
                <a:spcPct val="100000"/>
              </a:lnSpc>
              <a:spcBef>
                <a:spcPts val="1600"/>
              </a:spcBef>
              <a:spcAft>
                <a:spcPts val="0"/>
              </a:spcAft>
              <a:buSzPts val="1200"/>
              <a:buNone/>
              <a:defRPr/>
            </a:lvl6pPr>
            <a:lvl7pPr lvl="6" rtl="0" algn="ctr">
              <a:lnSpc>
                <a:spcPct val="100000"/>
              </a:lnSpc>
              <a:spcBef>
                <a:spcPts val="1600"/>
              </a:spcBef>
              <a:spcAft>
                <a:spcPts val="0"/>
              </a:spcAft>
              <a:buSzPts val="1200"/>
              <a:buNone/>
              <a:defRPr/>
            </a:lvl7pPr>
            <a:lvl8pPr lvl="7" rtl="0" algn="ctr">
              <a:lnSpc>
                <a:spcPct val="100000"/>
              </a:lnSpc>
              <a:spcBef>
                <a:spcPts val="1600"/>
              </a:spcBef>
              <a:spcAft>
                <a:spcPts val="0"/>
              </a:spcAft>
              <a:buSzPts val="1200"/>
              <a:buNone/>
              <a:defRPr/>
            </a:lvl8pPr>
            <a:lvl9pPr lvl="8" rtl="0" algn="ctr">
              <a:lnSpc>
                <a:spcPct val="100000"/>
              </a:lnSpc>
              <a:spcBef>
                <a:spcPts val="1600"/>
              </a:spcBef>
              <a:spcAft>
                <a:spcPts val="1600"/>
              </a:spcAft>
              <a:buSzPts val="1200"/>
              <a:buNone/>
              <a:defRPr/>
            </a:lvl9pPr>
          </a:lstStyle>
          <a:p/>
        </p:txBody>
      </p:sp>
      <p:sp>
        <p:nvSpPr>
          <p:cNvPr id="229" name="Google Shape;229;p29"/>
          <p:cNvSpPr txBox="1"/>
          <p:nvPr>
            <p:ph hasCustomPrompt="1" idx="8" type="title"/>
          </p:nvPr>
        </p:nvSpPr>
        <p:spPr>
          <a:xfrm>
            <a:off x="1445000" y="3919437"/>
            <a:ext cx="734700" cy="447600"/>
          </a:xfrm>
          <a:prstGeom prst="rect">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3000"/>
              <a:buNone/>
              <a:defRPr sz="3000">
                <a:solidFill>
                  <a:schemeClr val="accen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30" name="Google Shape;230;p29"/>
          <p:cNvSpPr txBox="1"/>
          <p:nvPr>
            <p:ph idx="9" type="subTitle"/>
          </p:nvPr>
        </p:nvSpPr>
        <p:spPr>
          <a:xfrm>
            <a:off x="5877650" y="1796500"/>
            <a:ext cx="1821300" cy="4476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1600"/>
              </a:spcBef>
              <a:spcAft>
                <a:spcPts val="0"/>
              </a:spcAft>
              <a:buSzPts val="1200"/>
              <a:buNone/>
              <a:defRPr/>
            </a:lvl3pPr>
            <a:lvl4pPr lvl="3" rtl="0" algn="ctr">
              <a:lnSpc>
                <a:spcPct val="100000"/>
              </a:lnSpc>
              <a:spcBef>
                <a:spcPts val="1600"/>
              </a:spcBef>
              <a:spcAft>
                <a:spcPts val="0"/>
              </a:spcAft>
              <a:buSzPts val="1200"/>
              <a:buNone/>
              <a:defRPr/>
            </a:lvl4pPr>
            <a:lvl5pPr lvl="4" rtl="0" algn="ctr">
              <a:lnSpc>
                <a:spcPct val="100000"/>
              </a:lnSpc>
              <a:spcBef>
                <a:spcPts val="1600"/>
              </a:spcBef>
              <a:spcAft>
                <a:spcPts val="0"/>
              </a:spcAft>
              <a:buSzPts val="1200"/>
              <a:buNone/>
              <a:defRPr/>
            </a:lvl5pPr>
            <a:lvl6pPr lvl="5" rtl="0" algn="ctr">
              <a:lnSpc>
                <a:spcPct val="100000"/>
              </a:lnSpc>
              <a:spcBef>
                <a:spcPts val="1600"/>
              </a:spcBef>
              <a:spcAft>
                <a:spcPts val="0"/>
              </a:spcAft>
              <a:buSzPts val="1200"/>
              <a:buNone/>
              <a:defRPr/>
            </a:lvl6pPr>
            <a:lvl7pPr lvl="6" rtl="0" algn="ctr">
              <a:lnSpc>
                <a:spcPct val="100000"/>
              </a:lnSpc>
              <a:spcBef>
                <a:spcPts val="1600"/>
              </a:spcBef>
              <a:spcAft>
                <a:spcPts val="0"/>
              </a:spcAft>
              <a:buSzPts val="1200"/>
              <a:buNone/>
              <a:defRPr/>
            </a:lvl7pPr>
            <a:lvl8pPr lvl="7" rtl="0" algn="ctr">
              <a:lnSpc>
                <a:spcPct val="100000"/>
              </a:lnSpc>
              <a:spcBef>
                <a:spcPts val="1600"/>
              </a:spcBef>
              <a:spcAft>
                <a:spcPts val="0"/>
              </a:spcAft>
              <a:buSzPts val="1200"/>
              <a:buNone/>
              <a:defRPr/>
            </a:lvl8pPr>
            <a:lvl9pPr lvl="8" rtl="0" algn="ctr">
              <a:lnSpc>
                <a:spcPct val="100000"/>
              </a:lnSpc>
              <a:spcBef>
                <a:spcPts val="1600"/>
              </a:spcBef>
              <a:spcAft>
                <a:spcPts val="1600"/>
              </a:spcAft>
              <a:buSzPts val="1200"/>
              <a:buNone/>
              <a:defRPr/>
            </a:lvl9pPr>
          </a:lstStyle>
          <a:p/>
        </p:txBody>
      </p:sp>
      <p:sp>
        <p:nvSpPr>
          <p:cNvPr id="231" name="Google Shape;231;p29"/>
          <p:cNvSpPr txBox="1"/>
          <p:nvPr>
            <p:ph hasCustomPrompt="1" idx="13" type="title"/>
          </p:nvPr>
        </p:nvSpPr>
        <p:spPr>
          <a:xfrm>
            <a:off x="4990550" y="1796500"/>
            <a:ext cx="734700" cy="447600"/>
          </a:xfrm>
          <a:prstGeom prst="rect">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3000"/>
              <a:buNone/>
              <a:defRPr sz="3000">
                <a:solidFill>
                  <a:schemeClr val="accen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32" name="Google Shape;232;p29"/>
          <p:cNvSpPr txBox="1"/>
          <p:nvPr>
            <p:ph idx="14" type="subTitle"/>
          </p:nvPr>
        </p:nvSpPr>
        <p:spPr>
          <a:xfrm>
            <a:off x="5877650" y="2645675"/>
            <a:ext cx="1821300" cy="4476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1600"/>
              </a:spcBef>
              <a:spcAft>
                <a:spcPts val="0"/>
              </a:spcAft>
              <a:buSzPts val="1200"/>
              <a:buNone/>
              <a:defRPr/>
            </a:lvl3pPr>
            <a:lvl4pPr lvl="3" rtl="0" algn="ctr">
              <a:lnSpc>
                <a:spcPct val="100000"/>
              </a:lnSpc>
              <a:spcBef>
                <a:spcPts val="1600"/>
              </a:spcBef>
              <a:spcAft>
                <a:spcPts val="0"/>
              </a:spcAft>
              <a:buSzPts val="1200"/>
              <a:buNone/>
              <a:defRPr/>
            </a:lvl4pPr>
            <a:lvl5pPr lvl="4" rtl="0" algn="ctr">
              <a:lnSpc>
                <a:spcPct val="100000"/>
              </a:lnSpc>
              <a:spcBef>
                <a:spcPts val="1600"/>
              </a:spcBef>
              <a:spcAft>
                <a:spcPts val="0"/>
              </a:spcAft>
              <a:buSzPts val="1200"/>
              <a:buNone/>
              <a:defRPr/>
            </a:lvl5pPr>
            <a:lvl6pPr lvl="5" rtl="0" algn="ctr">
              <a:lnSpc>
                <a:spcPct val="100000"/>
              </a:lnSpc>
              <a:spcBef>
                <a:spcPts val="1600"/>
              </a:spcBef>
              <a:spcAft>
                <a:spcPts val="0"/>
              </a:spcAft>
              <a:buSzPts val="1200"/>
              <a:buNone/>
              <a:defRPr/>
            </a:lvl6pPr>
            <a:lvl7pPr lvl="6" rtl="0" algn="ctr">
              <a:lnSpc>
                <a:spcPct val="100000"/>
              </a:lnSpc>
              <a:spcBef>
                <a:spcPts val="1600"/>
              </a:spcBef>
              <a:spcAft>
                <a:spcPts val="0"/>
              </a:spcAft>
              <a:buSzPts val="1200"/>
              <a:buNone/>
              <a:defRPr/>
            </a:lvl7pPr>
            <a:lvl8pPr lvl="7" rtl="0" algn="ctr">
              <a:lnSpc>
                <a:spcPct val="100000"/>
              </a:lnSpc>
              <a:spcBef>
                <a:spcPts val="1600"/>
              </a:spcBef>
              <a:spcAft>
                <a:spcPts val="0"/>
              </a:spcAft>
              <a:buSzPts val="1200"/>
              <a:buNone/>
              <a:defRPr/>
            </a:lvl8pPr>
            <a:lvl9pPr lvl="8" rtl="0" algn="ctr">
              <a:lnSpc>
                <a:spcPct val="100000"/>
              </a:lnSpc>
              <a:spcBef>
                <a:spcPts val="1600"/>
              </a:spcBef>
              <a:spcAft>
                <a:spcPts val="1600"/>
              </a:spcAft>
              <a:buSzPts val="1200"/>
              <a:buNone/>
              <a:defRPr/>
            </a:lvl9pPr>
          </a:lstStyle>
          <a:p/>
        </p:txBody>
      </p:sp>
      <p:sp>
        <p:nvSpPr>
          <p:cNvPr id="233" name="Google Shape;233;p29"/>
          <p:cNvSpPr txBox="1"/>
          <p:nvPr>
            <p:ph hasCustomPrompt="1" idx="15" type="title"/>
          </p:nvPr>
        </p:nvSpPr>
        <p:spPr>
          <a:xfrm>
            <a:off x="4990550" y="2645675"/>
            <a:ext cx="734700" cy="447600"/>
          </a:xfrm>
          <a:prstGeom prst="rect">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3000"/>
              <a:buNone/>
              <a:defRPr sz="3000">
                <a:solidFill>
                  <a:schemeClr val="accen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34" name="Google Shape;234;p29"/>
          <p:cNvSpPr txBox="1"/>
          <p:nvPr>
            <p:ph idx="16" type="subTitle"/>
          </p:nvPr>
        </p:nvSpPr>
        <p:spPr>
          <a:xfrm>
            <a:off x="5877650" y="3494850"/>
            <a:ext cx="1821300" cy="4476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1600"/>
              </a:spcBef>
              <a:spcAft>
                <a:spcPts val="0"/>
              </a:spcAft>
              <a:buSzPts val="1200"/>
              <a:buNone/>
              <a:defRPr/>
            </a:lvl3pPr>
            <a:lvl4pPr lvl="3" rtl="0" algn="ctr">
              <a:lnSpc>
                <a:spcPct val="100000"/>
              </a:lnSpc>
              <a:spcBef>
                <a:spcPts val="1600"/>
              </a:spcBef>
              <a:spcAft>
                <a:spcPts val="0"/>
              </a:spcAft>
              <a:buSzPts val="1200"/>
              <a:buNone/>
              <a:defRPr/>
            </a:lvl4pPr>
            <a:lvl5pPr lvl="4" rtl="0" algn="ctr">
              <a:lnSpc>
                <a:spcPct val="100000"/>
              </a:lnSpc>
              <a:spcBef>
                <a:spcPts val="1600"/>
              </a:spcBef>
              <a:spcAft>
                <a:spcPts val="0"/>
              </a:spcAft>
              <a:buSzPts val="1200"/>
              <a:buNone/>
              <a:defRPr/>
            </a:lvl5pPr>
            <a:lvl6pPr lvl="5" rtl="0" algn="ctr">
              <a:lnSpc>
                <a:spcPct val="100000"/>
              </a:lnSpc>
              <a:spcBef>
                <a:spcPts val="1600"/>
              </a:spcBef>
              <a:spcAft>
                <a:spcPts val="0"/>
              </a:spcAft>
              <a:buSzPts val="1200"/>
              <a:buNone/>
              <a:defRPr/>
            </a:lvl6pPr>
            <a:lvl7pPr lvl="6" rtl="0" algn="ctr">
              <a:lnSpc>
                <a:spcPct val="100000"/>
              </a:lnSpc>
              <a:spcBef>
                <a:spcPts val="1600"/>
              </a:spcBef>
              <a:spcAft>
                <a:spcPts val="0"/>
              </a:spcAft>
              <a:buSzPts val="1200"/>
              <a:buNone/>
              <a:defRPr/>
            </a:lvl7pPr>
            <a:lvl8pPr lvl="7" rtl="0" algn="ctr">
              <a:lnSpc>
                <a:spcPct val="100000"/>
              </a:lnSpc>
              <a:spcBef>
                <a:spcPts val="1600"/>
              </a:spcBef>
              <a:spcAft>
                <a:spcPts val="0"/>
              </a:spcAft>
              <a:buSzPts val="1200"/>
              <a:buNone/>
              <a:defRPr/>
            </a:lvl8pPr>
            <a:lvl9pPr lvl="8" rtl="0" algn="ctr">
              <a:lnSpc>
                <a:spcPct val="100000"/>
              </a:lnSpc>
              <a:spcBef>
                <a:spcPts val="1600"/>
              </a:spcBef>
              <a:spcAft>
                <a:spcPts val="1600"/>
              </a:spcAft>
              <a:buSzPts val="1200"/>
              <a:buNone/>
              <a:defRPr/>
            </a:lvl9pPr>
          </a:lstStyle>
          <a:p/>
        </p:txBody>
      </p:sp>
      <p:sp>
        <p:nvSpPr>
          <p:cNvPr id="235" name="Google Shape;235;p29"/>
          <p:cNvSpPr txBox="1"/>
          <p:nvPr>
            <p:ph hasCustomPrompt="1" idx="17" type="title"/>
          </p:nvPr>
        </p:nvSpPr>
        <p:spPr>
          <a:xfrm>
            <a:off x="4990550" y="3494850"/>
            <a:ext cx="734700" cy="447600"/>
          </a:xfrm>
          <a:prstGeom prst="rect">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3000"/>
              <a:buNone/>
              <a:defRPr sz="3000">
                <a:solidFill>
                  <a:schemeClr val="accen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cxnSp>
        <p:nvCxnSpPr>
          <p:cNvPr id="236" name="Google Shape;236;p29"/>
          <p:cNvCxnSpPr/>
          <p:nvPr/>
        </p:nvCxnSpPr>
        <p:spPr>
          <a:xfrm>
            <a:off x="4977100" y="4604000"/>
            <a:ext cx="4048200" cy="0"/>
          </a:xfrm>
          <a:prstGeom prst="straightConnector1">
            <a:avLst/>
          </a:prstGeom>
          <a:noFill/>
          <a:ln cap="flat" cmpd="sng" w="9525">
            <a:solidFill>
              <a:schemeClr val="accent1"/>
            </a:solidFill>
            <a:prstDash val="solid"/>
            <a:round/>
            <a:headEnd len="med" w="med" type="none"/>
            <a:tailEnd len="med" w="med" type="none"/>
          </a:ln>
        </p:spPr>
      </p:cxnSp>
      <p:cxnSp>
        <p:nvCxnSpPr>
          <p:cNvPr id="237" name="Google Shape;237;p29"/>
          <p:cNvCxnSpPr/>
          <p:nvPr/>
        </p:nvCxnSpPr>
        <p:spPr>
          <a:xfrm>
            <a:off x="713225" y="1819500"/>
            <a:ext cx="0" cy="1941900"/>
          </a:xfrm>
          <a:prstGeom prst="straightConnector1">
            <a:avLst/>
          </a:prstGeom>
          <a:noFill/>
          <a:ln cap="flat" cmpd="sng" w="9525">
            <a:solidFill>
              <a:schemeClr val="accent1"/>
            </a:solidFill>
            <a:prstDash val="solid"/>
            <a:round/>
            <a:headEnd len="med" w="med" type="none"/>
            <a:tailEnd len="med" w="med" type="none"/>
          </a:ln>
        </p:spPr>
      </p:cxn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8">
    <p:spTree>
      <p:nvGrpSpPr>
        <p:cNvPr id="238" name="Shape 238"/>
        <p:cNvGrpSpPr/>
        <p:nvPr/>
      </p:nvGrpSpPr>
      <p:grpSpPr>
        <a:xfrm>
          <a:off x="0" y="0"/>
          <a:ext cx="0" cy="0"/>
          <a:chOff x="0" y="0"/>
          <a:chExt cx="0" cy="0"/>
        </a:xfrm>
      </p:grpSpPr>
      <p:sp>
        <p:nvSpPr>
          <p:cNvPr id="239" name="Google Shape;239;p30"/>
          <p:cNvSpPr/>
          <p:nvPr/>
        </p:nvSpPr>
        <p:spPr>
          <a:xfrm>
            <a:off x="205650" y="214650"/>
            <a:ext cx="8732700" cy="47142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30"/>
          <p:cNvSpPr txBox="1"/>
          <p:nvPr>
            <p:ph hasCustomPrompt="1" type="title"/>
          </p:nvPr>
        </p:nvSpPr>
        <p:spPr>
          <a:xfrm>
            <a:off x="1386050" y="670225"/>
            <a:ext cx="3204000" cy="768900"/>
          </a:xfrm>
          <a:prstGeom prst="rect">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Clr>
                <a:schemeClr val="lt1"/>
              </a:buClr>
              <a:buSzPts val="6000"/>
              <a:buNone/>
              <a:defRPr sz="3500">
                <a:solidFill>
                  <a:schemeClr val="accent1"/>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241" name="Google Shape;241;p30"/>
          <p:cNvSpPr txBox="1"/>
          <p:nvPr>
            <p:ph idx="1" type="subTitle"/>
          </p:nvPr>
        </p:nvSpPr>
        <p:spPr>
          <a:xfrm>
            <a:off x="1386050" y="1428225"/>
            <a:ext cx="3204000" cy="37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PT Sans"/>
              <a:buNone/>
              <a:defRPr>
                <a:solidFill>
                  <a:schemeClr val="dk1"/>
                </a:solidFill>
              </a:defRPr>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9pPr>
          </a:lstStyle>
          <a:p/>
        </p:txBody>
      </p:sp>
      <p:sp>
        <p:nvSpPr>
          <p:cNvPr id="242" name="Google Shape;242;p30"/>
          <p:cNvSpPr txBox="1"/>
          <p:nvPr>
            <p:ph hasCustomPrompt="1" idx="2" type="title"/>
          </p:nvPr>
        </p:nvSpPr>
        <p:spPr>
          <a:xfrm>
            <a:off x="1386050" y="1967929"/>
            <a:ext cx="3204000" cy="768900"/>
          </a:xfrm>
          <a:prstGeom prst="rect">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Clr>
                <a:schemeClr val="lt1"/>
              </a:buClr>
              <a:buSzPts val="6000"/>
              <a:buNone/>
              <a:defRPr sz="3500">
                <a:solidFill>
                  <a:schemeClr val="accent1"/>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243" name="Google Shape;243;p30"/>
          <p:cNvSpPr txBox="1"/>
          <p:nvPr>
            <p:ph idx="3" type="subTitle"/>
          </p:nvPr>
        </p:nvSpPr>
        <p:spPr>
          <a:xfrm>
            <a:off x="1386050" y="2728500"/>
            <a:ext cx="3204000" cy="37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PT Sans"/>
              <a:buNone/>
              <a:defRPr>
                <a:solidFill>
                  <a:schemeClr val="dk1"/>
                </a:solidFill>
              </a:defRPr>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9pPr>
          </a:lstStyle>
          <a:p/>
        </p:txBody>
      </p:sp>
      <p:sp>
        <p:nvSpPr>
          <p:cNvPr id="244" name="Google Shape;244;p30"/>
          <p:cNvSpPr txBox="1"/>
          <p:nvPr>
            <p:ph hasCustomPrompt="1" idx="4" type="title"/>
          </p:nvPr>
        </p:nvSpPr>
        <p:spPr>
          <a:xfrm>
            <a:off x="1386050" y="3265634"/>
            <a:ext cx="3204000" cy="768900"/>
          </a:xfrm>
          <a:prstGeom prst="rect">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Clr>
                <a:schemeClr val="lt1"/>
              </a:buClr>
              <a:buSzPts val="6000"/>
              <a:buNone/>
              <a:defRPr sz="3500">
                <a:solidFill>
                  <a:schemeClr val="accent1"/>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245" name="Google Shape;245;p30"/>
          <p:cNvSpPr txBox="1"/>
          <p:nvPr>
            <p:ph idx="5" type="subTitle"/>
          </p:nvPr>
        </p:nvSpPr>
        <p:spPr>
          <a:xfrm>
            <a:off x="1386050" y="4028776"/>
            <a:ext cx="3204000" cy="37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PT Sans"/>
              <a:buNone/>
              <a:defRPr>
                <a:solidFill>
                  <a:schemeClr val="dk1"/>
                </a:solidFill>
              </a:defRPr>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9pPr>
          </a:lstStyle>
          <a:p/>
        </p:txBody>
      </p:sp>
      <p:sp>
        <p:nvSpPr>
          <p:cNvPr id="246" name="Google Shape;246;p30"/>
          <p:cNvSpPr/>
          <p:nvPr>
            <p:ph idx="6" type="pic"/>
          </p:nvPr>
        </p:nvSpPr>
        <p:spPr>
          <a:xfrm flipH="1">
            <a:off x="5210525" y="219600"/>
            <a:ext cx="3724200" cy="4710000"/>
          </a:xfrm>
          <a:prstGeom prst="flowChartDelay">
            <a:avLst/>
          </a:prstGeom>
          <a:noFill/>
          <a:ln cap="flat" cmpd="sng" w="9525">
            <a:solidFill>
              <a:schemeClr val="accent1"/>
            </a:solidFill>
            <a:prstDash val="solid"/>
            <a:round/>
            <a:headEnd len="sm" w="sm" type="none"/>
            <a:tailEnd len="sm" w="sm" type="none"/>
          </a:ln>
        </p:spPr>
      </p:sp>
      <p:cxnSp>
        <p:nvCxnSpPr>
          <p:cNvPr id="247" name="Google Shape;247;p30"/>
          <p:cNvCxnSpPr/>
          <p:nvPr/>
        </p:nvCxnSpPr>
        <p:spPr>
          <a:xfrm>
            <a:off x="709825" y="191025"/>
            <a:ext cx="0" cy="4762500"/>
          </a:xfrm>
          <a:prstGeom prst="straightConnector1">
            <a:avLst/>
          </a:prstGeom>
          <a:noFill/>
          <a:ln cap="flat" cmpd="sng" w="9525">
            <a:solidFill>
              <a:schemeClr val="accent1"/>
            </a:solidFill>
            <a:prstDash val="solid"/>
            <a:round/>
            <a:headEnd len="med" w="med" type="none"/>
            <a:tailEnd len="med" w="med" type="none"/>
          </a:ln>
        </p:spPr>
      </p:cxnSp>
      <p:sp>
        <p:nvSpPr>
          <p:cNvPr id="248" name="Google Shape;248;p30"/>
          <p:cNvSpPr/>
          <p:nvPr/>
        </p:nvSpPr>
        <p:spPr>
          <a:xfrm>
            <a:off x="532475" y="1439125"/>
            <a:ext cx="361500" cy="24003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1">
  <p:cSld name="CUSTOM_8_1">
    <p:spTree>
      <p:nvGrpSpPr>
        <p:cNvPr id="249" name="Shape 249"/>
        <p:cNvGrpSpPr/>
        <p:nvPr/>
      </p:nvGrpSpPr>
      <p:grpSpPr>
        <a:xfrm>
          <a:off x="0" y="0"/>
          <a:ext cx="0" cy="0"/>
          <a:chOff x="0" y="0"/>
          <a:chExt cx="0" cy="0"/>
        </a:xfrm>
      </p:grpSpPr>
      <p:sp>
        <p:nvSpPr>
          <p:cNvPr id="250" name="Google Shape;250;p31"/>
          <p:cNvSpPr/>
          <p:nvPr/>
        </p:nvSpPr>
        <p:spPr>
          <a:xfrm>
            <a:off x="205650" y="214650"/>
            <a:ext cx="8732700" cy="47142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31"/>
          <p:cNvSpPr txBox="1"/>
          <p:nvPr>
            <p:ph hasCustomPrompt="1" type="title"/>
          </p:nvPr>
        </p:nvSpPr>
        <p:spPr>
          <a:xfrm>
            <a:off x="1107138" y="1994638"/>
            <a:ext cx="1398900" cy="572700"/>
          </a:xfrm>
          <a:prstGeom prst="rect">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Clr>
                <a:schemeClr val="lt1"/>
              </a:buClr>
              <a:buSzPts val="6000"/>
              <a:buNone/>
              <a:defRPr>
                <a:solidFill>
                  <a:schemeClr val="accent1"/>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252" name="Google Shape;252;p31"/>
          <p:cNvSpPr txBox="1"/>
          <p:nvPr>
            <p:ph idx="1" type="subTitle"/>
          </p:nvPr>
        </p:nvSpPr>
        <p:spPr>
          <a:xfrm>
            <a:off x="719988" y="3274038"/>
            <a:ext cx="2173200" cy="759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400"/>
              <a:buFont typeface="PT Sans"/>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Font typeface="PT Sans"/>
              <a:buNone/>
              <a:defRPr sz="2100">
                <a:latin typeface="PT Sans"/>
                <a:ea typeface="PT Sans"/>
                <a:cs typeface="PT Sans"/>
                <a:sym typeface="PT Sans"/>
              </a:defRPr>
            </a:lvl4pPr>
            <a:lvl5pPr lvl="4" rtl="0" algn="ctr">
              <a:lnSpc>
                <a:spcPct val="100000"/>
              </a:lnSpc>
              <a:spcBef>
                <a:spcPts val="0"/>
              </a:spcBef>
              <a:spcAft>
                <a:spcPts val="0"/>
              </a:spcAft>
              <a:buSzPts val="2100"/>
              <a:buFont typeface="PT Sans"/>
              <a:buNone/>
              <a:defRPr sz="2100">
                <a:latin typeface="PT Sans"/>
                <a:ea typeface="PT Sans"/>
                <a:cs typeface="PT Sans"/>
                <a:sym typeface="PT Sans"/>
              </a:defRPr>
            </a:lvl5pPr>
            <a:lvl6pPr lvl="5" rtl="0" algn="ctr">
              <a:lnSpc>
                <a:spcPct val="100000"/>
              </a:lnSpc>
              <a:spcBef>
                <a:spcPts val="0"/>
              </a:spcBef>
              <a:spcAft>
                <a:spcPts val="0"/>
              </a:spcAft>
              <a:buSzPts val="2100"/>
              <a:buFont typeface="PT Sans"/>
              <a:buNone/>
              <a:defRPr sz="2100">
                <a:latin typeface="PT Sans"/>
                <a:ea typeface="PT Sans"/>
                <a:cs typeface="PT Sans"/>
                <a:sym typeface="PT Sans"/>
              </a:defRPr>
            </a:lvl6pPr>
            <a:lvl7pPr lvl="6" rtl="0" algn="ctr">
              <a:lnSpc>
                <a:spcPct val="100000"/>
              </a:lnSpc>
              <a:spcBef>
                <a:spcPts val="0"/>
              </a:spcBef>
              <a:spcAft>
                <a:spcPts val="0"/>
              </a:spcAft>
              <a:buSzPts val="2100"/>
              <a:buFont typeface="PT Sans"/>
              <a:buNone/>
              <a:defRPr sz="2100">
                <a:latin typeface="PT Sans"/>
                <a:ea typeface="PT Sans"/>
                <a:cs typeface="PT Sans"/>
                <a:sym typeface="PT Sans"/>
              </a:defRPr>
            </a:lvl7pPr>
            <a:lvl8pPr lvl="7" rtl="0" algn="ctr">
              <a:lnSpc>
                <a:spcPct val="100000"/>
              </a:lnSpc>
              <a:spcBef>
                <a:spcPts val="0"/>
              </a:spcBef>
              <a:spcAft>
                <a:spcPts val="0"/>
              </a:spcAft>
              <a:buSzPts val="2100"/>
              <a:buFont typeface="PT Sans"/>
              <a:buNone/>
              <a:defRPr sz="2100">
                <a:latin typeface="PT Sans"/>
                <a:ea typeface="PT Sans"/>
                <a:cs typeface="PT Sans"/>
                <a:sym typeface="PT Sans"/>
              </a:defRPr>
            </a:lvl8pPr>
            <a:lvl9pPr lvl="8" rtl="0" algn="ctr">
              <a:lnSpc>
                <a:spcPct val="100000"/>
              </a:lnSpc>
              <a:spcBef>
                <a:spcPts val="0"/>
              </a:spcBef>
              <a:spcAft>
                <a:spcPts val="0"/>
              </a:spcAft>
              <a:buSzPts val="2100"/>
              <a:buFont typeface="PT Sans"/>
              <a:buNone/>
              <a:defRPr sz="2100">
                <a:latin typeface="PT Sans"/>
                <a:ea typeface="PT Sans"/>
                <a:cs typeface="PT Sans"/>
                <a:sym typeface="PT Sans"/>
              </a:defRPr>
            </a:lvl9pPr>
          </a:lstStyle>
          <a:p/>
        </p:txBody>
      </p:sp>
      <p:sp>
        <p:nvSpPr>
          <p:cNvPr id="253" name="Google Shape;253;p31"/>
          <p:cNvSpPr txBox="1"/>
          <p:nvPr>
            <p:ph idx="2" type="subTitle"/>
          </p:nvPr>
        </p:nvSpPr>
        <p:spPr>
          <a:xfrm>
            <a:off x="719988" y="2925288"/>
            <a:ext cx="2173200" cy="4404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000">
                <a:solidFill>
                  <a:schemeClr val="dk1"/>
                </a:solidFill>
                <a:latin typeface="Libre Baskerville"/>
                <a:ea typeface="Libre Baskerville"/>
                <a:cs typeface="Libre Baskerville"/>
                <a:sym typeface="Libre Baskerville"/>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254" name="Google Shape;254;p31"/>
          <p:cNvSpPr txBox="1"/>
          <p:nvPr>
            <p:ph hasCustomPrompt="1" idx="3" type="title"/>
          </p:nvPr>
        </p:nvSpPr>
        <p:spPr>
          <a:xfrm>
            <a:off x="6638488" y="1994638"/>
            <a:ext cx="1397700" cy="572700"/>
          </a:xfrm>
          <a:prstGeom prst="rect">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Clr>
                <a:schemeClr val="lt1"/>
              </a:buClr>
              <a:buSzPts val="6000"/>
              <a:buNone/>
              <a:defRPr>
                <a:solidFill>
                  <a:schemeClr val="accent1"/>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255" name="Google Shape;255;p31"/>
          <p:cNvSpPr txBox="1"/>
          <p:nvPr>
            <p:ph idx="4" type="subTitle"/>
          </p:nvPr>
        </p:nvSpPr>
        <p:spPr>
          <a:xfrm>
            <a:off x="6250788" y="3274038"/>
            <a:ext cx="2173200" cy="759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400"/>
              <a:buFont typeface="PT Sans"/>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Font typeface="PT Sans"/>
              <a:buNone/>
              <a:defRPr sz="2100">
                <a:latin typeface="PT Sans"/>
                <a:ea typeface="PT Sans"/>
                <a:cs typeface="PT Sans"/>
                <a:sym typeface="PT Sans"/>
              </a:defRPr>
            </a:lvl4pPr>
            <a:lvl5pPr lvl="4" rtl="0" algn="ctr">
              <a:lnSpc>
                <a:spcPct val="100000"/>
              </a:lnSpc>
              <a:spcBef>
                <a:spcPts val="0"/>
              </a:spcBef>
              <a:spcAft>
                <a:spcPts val="0"/>
              </a:spcAft>
              <a:buSzPts val="2100"/>
              <a:buFont typeface="PT Sans"/>
              <a:buNone/>
              <a:defRPr sz="2100">
                <a:latin typeface="PT Sans"/>
                <a:ea typeface="PT Sans"/>
                <a:cs typeface="PT Sans"/>
                <a:sym typeface="PT Sans"/>
              </a:defRPr>
            </a:lvl5pPr>
            <a:lvl6pPr lvl="5" rtl="0" algn="ctr">
              <a:lnSpc>
                <a:spcPct val="100000"/>
              </a:lnSpc>
              <a:spcBef>
                <a:spcPts val="0"/>
              </a:spcBef>
              <a:spcAft>
                <a:spcPts val="0"/>
              </a:spcAft>
              <a:buSzPts val="2100"/>
              <a:buFont typeface="PT Sans"/>
              <a:buNone/>
              <a:defRPr sz="2100">
                <a:latin typeface="PT Sans"/>
                <a:ea typeface="PT Sans"/>
                <a:cs typeface="PT Sans"/>
                <a:sym typeface="PT Sans"/>
              </a:defRPr>
            </a:lvl6pPr>
            <a:lvl7pPr lvl="6" rtl="0" algn="ctr">
              <a:lnSpc>
                <a:spcPct val="100000"/>
              </a:lnSpc>
              <a:spcBef>
                <a:spcPts val="0"/>
              </a:spcBef>
              <a:spcAft>
                <a:spcPts val="0"/>
              </a:spcAft>
              <a:buSzPts val="2100"/>
              <a:buFont typeface="PT Sans"/>
              <a:buNone/>
              <a:defRPr sz="2100">
                <a:latin typeface="PT Sans"/>
                <a:ea typeface="PT Sans"/>
                <a:cs typeface="PT Sans"/>
                <a:sym typeface="PT Sans"/>
              </a:defRPr>
            </a:lvl7pPr>
            <a:lvl8pPr lvl="7" rtl="0" algn="ctr">
              <a:lnSpc>
                <a:spcPct val="100000"/>
              </a:lnSpc>
              <a:spcBef>
                <a:spcPts val="0"/>
              </a:spcBef>
              <a:spcAft>
                <a:spcPts val="0"/>
              </a:spcAft>
              <a:buSzPts val="2100"/>
              <a:buFont typeface="PT Sans"/>
              <a:buNone/>
              <a:defRPr sz="2100">
                <a:latin typeface="PT Sans"/>
                <a:ea typeface="PT Sans"/>
                <a:cs typeface="PT Sans"/>
                <a:sym typeface="PT Sans"/>
              </a:defRPr>
            </a:lvl8pPr>
            <a:lvl9pPr lvl="8" rtl="0" algn="ctr">
              <a:lnSpc>
                <a:spcPct val="100000"/>
              </a:lnSpc>
              <a:spcBef>
                <a:spcPts val="0"/>
              </a:spcBef>
              <a:spcAft>
                <a:spcPts val="0"/>
              </a:spcAft>
              <a:buSzPts val="2100"/>
              <a:buFont typeface="PT Sans"/>
              <a:buNone/>
              <a:defRPr sz="2100">
                <a:latin typeface="PT Sans"/>
                <a:ea typeface="PT Sans"/>
                <a:cs typeface="PT Sans"/>
                <a:sym typeface="PT Sans"/>
              </a:defRPr>
            </a:lvl9pPr>
          </a:lstStyle>
          <a:p/>
        </p:txBody>
      </p:sp>
      <p:sp>
        <p:nvSpPr>
          <p:cNvPr id="256" name="Google Shape;256;p31"/>
          <p:cNvSpPr txBox="1"/>
          <p:nvPr>
            <p:ph idx="5" type="subTitle"/>
          </p:nvPr>
        </p:nvSpPr>
        <p:spPr>
          <a:xfrm>
            <a:off x="6250788" y="2925288"/>
            <a:ext cx="2173200" cy="4404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000">
                <a:solidFill>
                  <a:schemeClr val="dk1"/>
                </a:solidFill>
                <a:latin typeface="Libre Baskerville"/>
                <a:ea typeface="Libre Baskerville"/>
                <a:cs typeface="Libre Baskerville"/>
                <a:sym typeface="Libre Baskerville"/>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257" name="Google Shape;257;p31"/>
          <p:cNvSpPr txBox="1"/>
          <p:nvPr>
            <p:ph idx="6"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700"/>
              <a:buNone/>
              <a:defRPr/>
            </a:lvl1pPr>
            <a:lvl2pPr lvl="1" rtl="0">
              <a:spcBef>
                <a:spcPts val="0"/>
              </a:spcBef>
              <a:spcAft>
                <a:spcPts val="0"/>
              </a:spcAft>
              <a:buSzPts val="2700"/>
              <a:buNone/>
              <a:defRPr/>
            </a:lvl2pPr>
            <a:lvl3pPr lvl="2" rtl="0">
              <a:spcBef>
                <a:spcPts val="0"/>
              </a:spcBef>
              <a:spcAft>
                <a:spcPts val="0"/>
              </a:spcAft>
              <a:buSzPts val="2700"/>
              <a:buNone/>
              <a:defRPr/>
            </a:lvl3pPr>
            <a:lvl4pPr lvl="3" rtl="0">
              <a:spcBef>
                <a:spcPts val="0"/>
              </a:spcBef>
              <a:spcAft>
                <a:spcPts val="0"/>
              </a:spcAft>
              <a:buSzPts val="2700"/>
              <a:buNone/>
              <a:defRPr/>
            </a:lvl4pPr>
            <a:lvl5pPr lvl="4" rtl="0">
              <a:spcBef>
                <a:spcPts val="0"/>
              </a:spcBef>
              <a:spcAft>
                <a:spcPts val="0"/>
              </a:spcAft>
              <a:buSzPts val="2700"/>
              <a:buNone/>
              <a:defRPr/>
            </a:lvl5pPr>
            <a:lvl6pPr lvl="5" rtl="0">
              <a:spcBef>
                <a:spcPts val="0"/>
              </a:spcBef>
              <a:spcAft>
                <a:spcPts val="0"/>
              </a:spcAft>
              <a:buSzPts val="2700"/>
              <a:buNone/>
              <a:defRPr/>
            </a:lvl6pPr>
            <a:lvl7pPr lvl="6" rtl="0">
              <a:spcBef>
                <a:spcPts val="0"/>
              </a:spcBef>
              <a:spcAft>
                <a:spcPts val="0"/>
              </a:spcAft>
              <a:buSzPts val="2700"/>
              <a:buNone/>
              <a:defRPr/>
            </a:lvl7pPr>
            <a:lvl8pPr lvl="7" rtl="0">
              <a:spcBef>
                <a:spcPts val="0"/>
              </a:spcBef>
              <a:spcAft>
                <a:spcPts val="0"/>
              </a:spcAft>
              <a:buSzPts val="2700"/>
              <a:buNone/>
              <a:defRPr/>
            </a:lvl8pPr>
            <a:lvl9pPr lvl="8" rtl="0">
              <a:spcBef>
                <a:spcPts val="0"/>
              </a:spcBef>
              <a:spcAft>
                <a:spcPts val="0"/>
              </a:spcAft>
              <a:buSzPts val="2700"/>
              <a:buNone/>
              <a:defRPr/>
            </a:lvl9pPr>
          </a:lstStyle>
          <a:p/>
        </p:txBody>
      </p:sp>
      <p:cxnSp>
        <p:nvCxnSpPr>
          <p:cNvPr id="258" name="Google Shape;258;p31"/>
          <p:cNvCxnSpPr/>
          <p:nvPr/>
        </p:nvCxnSpPr>
        <p:spPr>
          <a:xfrm rot="10800000">
            <a:off x="109900" y="4604000"/>
            <a:ext cx="8867700" cy="0"/>
          </a:xfrm>
          <a:prstGeom prst="straightConnector1">
            <a:avLst/>
          </a:prstGeom>
          <a:noFill/>
          <a:ln cap="flat" cmpd="sng" w="9525">
            <a:solidFill>
              <a:schemeClr val="accent1"/>
            </a:solidFill>
            <a:prstDash val="solid"/>
            <a:round/>
            <a:headEnd len="med" w="med" type="none"/>
            <a:tailEnd len="med" w="med" type="none"/>
          </a:ln>
        </p:spPr>
      </p:cxnSp>
      <p:sp>
        <p:nvSpPr>
          <p:cNvPr id="259" name="Google Shape;259;p31"/>
          <p:cNvSpPr/>
          <p:nvPr/>
        </p:nvSpPr>
        <p:spPr>
          <a:xfrm>
            <a:off x="3485400" y="4430000"/>
            <a:ext cx="2173200" cy="3480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_1">
    <p:spTree>
      <p:nvGrpSpPr>
        <p:cNvPr id="260" name="Shape 260"/>
        <p:cNvGrpSpPr/>
        <p:nvPr/>
      </p:nvGrpSpPr>
      <p:grpSpPr>
        <a:xfrm>
          <a:off x="0" y="0"/>
          <a:ext cx="0" cy="0"/>
          <a:chOff x="0" y="0"/>
          <a:chExt cx="0" cy="0"/>
        </a:xfrm>
      </p:grpSpPr>
      <p:sp>
        <p:nvSpPr>
          <p:cNvPr id="261" name="Google Shape;261;p32"/>
          <p:cNvSpPr/>
          <p:nvPr/>
        </p:nvSpPr>
        <p:spPr>
          <a:xfrm>
            <a:off x="205650" y="214650"/>
            <a:ext cx="8732700" cy="47142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32"/>
          <p:cNvSpPr txBox="1"/>
          <p:nvPr>
            <p:ph type="title"/>
          </p:nvPr>
        </p:nvSpPr>
        <p:spPr>
          <a:xfrm>
            <a:off x="1147525" y="881450"/>
            <a:ext cx="3572400" cy="9600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700"/>
              <a:buNone/>
              <a:defRPr sz="5500"/>
            </a:lvl1pPr>
            <a:lvl2pPr lvl="1" rtl="0">
              <a:spcBef>
                <a:spcPts val="0"/>
              </a:spcBef>
              <a:spcAft>
                <a:spcPts val="0"/>
              </a:spcAft>
              <a:buSzPts val="2700"/>
              <a:buNone/>
              <a:defRPr/>
            </a:lvl2pPr>
            <a:lvl3pPr lvl="2" rtl="0">
              <a:spcBef>
                <a:spcPts val="0"/>
              </a:spcBef>
              <a:spcAft>
                <a:spcPts val="0"/>
              </a:spcAft>
              <a:buSzPts val="2700"/>
              <a:buNone/>
              <a:defRPr/>
            </a:lvl3pPr>
            <a:lvl4pPr lvl="3" rtl="0">
              <a:spcBef>
                <a:spcPts val="0"/>
              </a:spcBef>
              <a:spcAft>
                <a:spcPts val="0"/>
              </a:spcAft>
              <a:buSzPts val="2700"/>
              <a:buNone/>
              <a:defRPr/>
            </a:lvl4pPr>
            <a:lvl5pPr lvl="4" rtl="0">
              <a:spcBef>
                <a:spcPts val="0"/>
              </a:spcBef>
              <a:spcAft>
                <a:spcPts val="0"/>
              </a:spcAft>
              <a:buSzPts val="2700"/>
              <a:buNone/>
              <a:defRPr/>
            </a:lvl5pPr>
            <a:lvl6pPr lvl="5" rtl="0">
              <a:spcBef>
                <a:spcPts val="0"/>
              </a:spcBef>
              <a:spcAft>
                <a:spcPts val="0"/>
              </a:spcAft>
              <a:buSzPts val="2700"/>
              <a:buNone/>
              <a:defRPr/>
            </a:lvl6pPr>
            <a:lvl7pPr lvl="6" rtl="0">
              <a:spcBef>
                <a:spcPts val="0"/>
              </a:spcBef>
              <a:spcAft>
                <a:spcPts val="0"/>
              </a:spcAft>
              <a:buSzPts val="2700"/>
              <a:buNone/>
              <a:defRPr/>
            </a:lvl7pPr>
            <a:lvl8pPr lvl="7" rtl="0">
              <a:spcBef>
                <a:spcPts val="0"/>
              </a:spcBef>
              <a:spcAft>
                <a:spcPts val="0"/>
              </a:spcAft>
              <a:buSzPts val="2700"/>
              <a:buNone/>
              <a:defRPr/>
            </a:lvl8pPr>
            <a:lvl9pPr lvl="8" rtl="0">
              <a:spcBef>
                <a:spcPts val="0"/>
              </a:spcBef>
              <a:spcAft>
                <a:spcPts val="0"/>
              </a:spcAft>
              <a:buSzPts val="2700"/>
              <a:buNone/>
              <a:defRPr/>
            </a:lvl9pPr>
          </a:lstStyle>
          <a:p/>
        </p:txBody>
      </p:sp>
      <p:sp>
        <p:nvSpPr>
          <p:cNvPr id="263" name="Google Shape;263;p32"/>
          <p:cNvSpPr txBox="1"/>
          <p:nvPr>
            <p:ph idx="1" type="subTitle"/>
          </p:nvPr>
        </p:nvSpPr>
        <p:spPr>
          <a:xfrm>
            <a:off x="1147499" y="1841450"/>
            <a:ext cx="3572400" cy="1058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1600"/>
              </a:spcBef>
              <a:spcAft>
                <a:spcPts val="0"/>
              </a:spcAft>
              <a:buSzPts val="1200"/>
              <a:buNone/>
              <a:defRPr/>
            </a:lvl3pPr>
            <a:lvl4pPr lvl="3" rtl="0" algn="ctr">
              <a:lnSpc>
                <a:spcPct val="100000"/>
              </a:lnSpc>
              <a:spcBef>
                <a:spcPts val="1600"/>
              </a:spcBef>
              <a:spcAft>
                <a:spcPts val="0"/>
              </a:spcAft>
              <a:buSzPts val="1200"/>
              <a:buNone/>
              <a:defRPr/>
            </a:lvl4pPr>
            <a:lvl5pPr lvl="4" rtl="0" algn="ctr">
              <a:lnSpc>
                <a:spcPct val="100000"/>
              </a:lnSpc>
              <a:spcBef>
                <a:spcPts val="1600"/>
              </a:spcBef>
              <a:spcAft>
                <a:spcPts val="0"/>
              </a:spcAft>
              <a:buSzPts val="1200"/>
              <a:buNone/>
              <a:defRPr/>
            </a:lvl5pPr>
            <a:lvl6pPr lvl="5" rtl="0" algn="ctr">
              <a:lnSpc>
                <a:spcPct val="100000"/>
              </a:lnSpc>
              <a:spcBef>
                <a:spcPts val="1600"/>
              </a:spcBef>
              <a:spcAft>
                <a:spcPts val="0"/>
              </a:spcAft>
              <a:buSzPts val="1200"/>
              <a:buNone/>
              <a:defRPr/>
            </a:lvl6pPr>
            <a:lvl7pPr lvl="6" rtl="0" algn="ctr">
              <a:lnSpc>
                <a:spcPct val="100000"/>
              </a:lnSpc>
              <a:spcBef>
                <a:spcPts val="1600"/>
              </a:spcBef>
              <a:spcAft>
                <a:spcPts val="0"/>
              </a:spcAft>
              <a:buSzPts val="1200"/>
              <a:buNone/>
              <a:defRPr/>
            </a:lvl7pPr>
            <a:lvl8pPr lvl="7" rtl="0" algn="ctr">
              <a:lnSpc>
                <a:spcPct val="100000"/>
              </a:lnSpc>
              <a:spcBef>
                <a:spcPts val="1600"/>
              </a:spcBef>
              <a:spcAft>
                <a:spcPts val="0"/>
              </a:spcAft>
              <a:buSzPts val="1200"/>
              <a:buNone/>
              <a:defRPr/>
            </a:lvl8pPr>
            <a:lvl9pPr lvl="8" rtl="0" algn="ctr">
              <a:lnSpc>
                <a:spcPct val="100000"/>
              </a:lnSpc>
              <a:spcBef>
                <a:spcPts val="1600"/>
              </a:spcBef>
              <a:spcAft>
                <a:spcPts val="1600"/>
              </a:spcAft>
              <a:buSzPts val="1200"/>
              <a:buNone/>
              <a:defRPr/>
            </a:lvl9pPr>
          </a:lstStyle>
          <a:p/>
        </p:txBody>
      </p:sp>
      <p:sp>
        <p:nvSpPr>
          <p:cNvPr id="264" name="Google Shape;264;p32"/>
          <p:cNvSpPr txBox="1"/>
          <p:nvPr/>
        </p:nvSpPr>
        <p:spPr>
          <a:xfrm>
            <a:off x="999450" y="3329425"/>
            <a:ext cx="3868500" cy="838800"/>
          </a:xfrm>
          <a:prstGeom prst="rect">
            <a:avLst/>
          </a:prstGeom>
          <a:noFill/>
          <a:ln>
            <a:noFill/>
          </a:ln>
        </p:spPr>
        <p:txBody>
          <a:bodyPr anchorCtr="0" anchor="t" bIns="91425" lIns="91425" spcFirstLastPara="1" rIns="91425" wrap="square" tIns="91425">
            <a:noAutofit/>
          </a:bodyPr>
          <a:lstStyle/>
          <a:p>
            <a:pPr indent="0" lvl="0" marL="0" rtl="0" algn="ctr">
              <a:spcBef>
                <a:spcPts val="300"/>
              </a:spcBef>
              <a:spcAft>
                <a:spcPts val="0"/>
              </a:spcAft>
              <a:buNone/>
            </a:pPr>
            <a:r>
              <a:rPr b="1" lang="en" sz="1200">
                <a:solidFill>
                  <a:schemeClr val="dk1"/>
                </a:solidFill>
                <a:latin typeface="Anek Devanagari"/>
                <a:ea typeface="Anek Devanagari"/>
                <a:cs typeface="Anek Devanagari"/>
                <a:sym typeface="Anek Devanagari"/>
              </a:rPr>
              <a:t>CREDITS:</a:t>
            </a:r>
            <a:r>
              <a:rPr lang="en" sz="1200">
                <a:solidFill>
                  <a:schemeClr val="dk1"/>
                </a:solidFill>
                <a:latin typeface="Anek Devanagari"/>
                <a:ea typeface="Anek Devanagari"/>
                <a:cs typeface="Anek Devanagari"/>
                <a:sym typeface="Anek Devanagari"/>
              </a:rPr>
              <a:t> This presentation template was created by </a:t>
            </a:r>
            <a:r>
              <a:rPr b="1" lang="en" sz="1200" u="sng">
                <a:solidFill>
                  <a:schemeClr val="dk1"/>
                </a:solidFill>
                <a:latin typeface="Anek Devanagari"/>
                <a:ea typeface="Anek Devanagari"/>
                <a:cs typeface="Anek Devanagari"/>
                <a:sym typeface="Anek Devanagari"/>
                <a:hlinkClick r:id="rId2">
                  <a:extLst>
                    <a:ext uri="{A12FA001-AC4F-418D-AE19-62706E023703}">
                      <ahyp:hlinkClr val="tx"/>
                    </a:ext>
                  </a:extLst>
                </a:hlinkClick>
              </a:rPr>
              <a:t>Slidesgo</a:t>
            </a:r>
            <a:r>
              <a:rPr lang="en" sz="1200">
                <a:solidFill>
                  <a:schemeClr val="dk1"/>
                </a:solidFill>
                <a:latin typeface="Anek Devanagari"/>
                <a:ea typeface="Anek Devanagari"/>
                <a:cs typeface="Anek Devanagari"/>
                <a:sym typeface="Anek Devanagari"/>
              </a:rPr>
              <a:t>, and includes icons by </a:t>
            </a:r>
            <a:r>
              <a:rPr b="1" lang="en" sz="1200" u="sng">
                <a:solidFill>
                  <a:schemeClr val="dk1"/>
                </a:solidFill>
                <a:latin typeface="Anek Devanagari"/>
                <a:ea typeface="Anek Devanagari"/>
                <a:cs typeface="Anek Devanagari"/>
                <a:sym typeface="Anek Devanagari"/>
                <a:hlinkClick r:id="rId3">
                  <a:extLst>
                    <a:ext uri="{A12FA001-AC4F-418D-AE19-62706E023703}">
                      <ahyp:hlinkClr val="tx"/>
                    </a:ext>
                  </a:extLst>
                </a:hlinkClick>
              </a:rPr>
              <a:t>Flaticon</a:t>
            </a:r>
            <a:r>
              <a:rPr lang="en" sz="1200">
                <a:solidFill>
                  <a:schemeClr val="dk1"/>
                </a:solidFill>
                <a:latin typeface="Anek Devanagari"/>
                <a:ea typeface="Anek Devanagari"/>
                <a:cs typeface="Anek Devanagari"/>
                <a:sym typeface="Anek Devanagari"/>
              </a:rPr>
              <a:t>, and infographics &amp; images by </a:t>
            </a:r>
            <a:r>
              <a:rPr b="1" lang="en" sz="1200" u="sng">
                <a:solidFill>
                  <a:schemeClr val="dk1"/>
                </a:solidFill>
                <a:latin typeface="Anek Devanagari"/>
                <a:ea typeface="Anek Devanagari"/>
                <a:cs typeface="Anek Devanagari"/>
                <a:sym typeface="Anek Devanagari"/>
                <a:hlinkClick r:id="rId4">
                  <a:extLst>
                    <a:ext uri="{A12FA001-AC4F-418D-AE19-62706E023703}">
                      <ahyp:hlinkClr val="tx"/>
                    </a:ext>
                  </a:extLst>
                </a:hlinkClick>
              </a:rPr>
              <a:t>Freepik</a:t>
            </a:r>
            <a:r>
              <a:rPr lang="en" sz="1200" u="sng">
                <a:solidFill>
                  <a:schemeClr val="dk1"/>
                </a:solidFill>
                <a:latin typeface="Anek Devanagari"/>
                <a:ea typeface="Anek Devanagari"/>
                <a:cs typeface="Anek Devanagari"/>
                <a:sym typeface="Anek Devanagari"/>
              </a:rPr>
              <a:t> </a:t>
            </a:r>
            <a:endParaRPr b="1" sz="1200" u="sng">
              <a:solidFill>
                <a:schemeClr val="dk1"/>
              </a:solidFill>
              <a:latin typeface="Anek Devanagari"/>
              <a:ea typeface="Anek Devanagari"/>
              <a:cs typeface="Anek Devanagari"/>
              <a:sym typeface="Anek Devanagari"/>
            </a:endParaRPr>
          </a:p>
        </p:txBody>
      </p:sp>
      <p:sp>
        <p:nvSpPr>
          <p:cNvPr id="265" name="Google Shape;265;p32"/>
          <p:cNvSpPr/>
          <p:nvPr>
            <p:ph idx="2" type="pic"/>
          </p:nvPr>
        </p:nvSpPr>
        <p:spPr>
          <a:xfrm flipH="1">
            <a:off x="5075950" y="216750"/>
            <a:ext cx="3868500" cy="4710000"/>
          </a:xfrm>
          <a:prstGeom prst="flowChartDelay">
            <a:avLst/>
          </a:prstGeom>
          <a:noFill/>
          <a:ln cap="flat" cmpd="sng" w="9525">
            <a:solidFill>
              <a:schemeClr val="accent1"/>
            </a:solidFill>
            <a:prstDash val="solid"/>
            <a:round/>
            <a:headEnd len="sm" w="sm" type="none"/>
            <a:tailEnd len="sm" w="sm" type="none"/>
          </a:ln>
        </p:spPr>
      </p:sp>
      <p:cxnSp>
        <p:nvCxnSpPr>
          <p:cNvPr id="266" name="Google Shape;266;p32"/>
          <p:cNvCxnSpPr/>
          <p:nvPr/>
        </p:nvCxnSpPr>
        <p:spPr>
          <a:xfrm>
            <a:off x="709825" y="200475"/>
            <a:ext cx="0" cy="4800600"/>
          </a:xfrm>
          <a:prstGeom prst="straightConnector1">
            <a:avLst/>
          </a:prstGeom>
          <a:noFill/>
          <a:ln cap="flat" cmpd="sng" w="9525">
            <a:solidFill>
              <a:schemeClr val="accent1"/>
            </a:solidFill>
            <a:prstDash val="solid"/>
            <a:round/>
            <a:headEnd len="med" w="med" type="none"/>
            <a:tailEnd len="med" w="med" type="none"/>
          </a:ln>
        </p:spPr>
      </p:cxnSp>
      <p:grpSp>
        <p:nvGrpSpPr>
          <p:cNvPr id="267" name="Google Shape;267;p32"/>
          <p:cNvGrpSpPr/>
          <p:nvPr/>
        </p:nvGrpSpPr>
        <p:grpSpPr>
          <a:xfrm>
            <a:off x="-571025" y="2228850"/>
            <a:ext cx="1428900" cy="685800"/>
            <a:chOff x="-571025" y="2343600"/>
            <a:chExt cx="1428900" cy="685800"/>
          </a:xfrm>
        </p:grpSpPr>
        <p:sp>
          <p:nvSpPr>
            <p:cNvPr id="268" name="Google Shape;268;p32"/>
            <p:cNvSpPr/>
            <p:nvPr/>
          </p:nvSpPr>
          <p:spPr>
            <a:xfrm>
              <a:off x="-571025" y="2343600"/>
              <a:ext cx="1428900" cy="3048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32"/>
            <p:cNvSpPr/>
            <p:nvPr/>
          </p:nvSpPr>
          <p:spPr>
            <a:xfrm>
              <a:off x="-571025" y="2534100"/>
              <a:ext cx="1428900" cy="3048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32"/>
            <p:cNvSpPr/>
            <p:nvPr/>
          </p:nvSpPr>
          <p:spPr>
            <a:xfrm>
              <a:off x="-571025" y="2724600"/>
              <a:ext cx="1428900" cy="3048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9">
    <p:spTree>
      <p:nvGrpSpPr>
        <p:cNvPr id="271" name="Shape 271"/>
        <p:cNvGrpSpPr/>
        <p:nvPr/>
      </p:nvGrpSpPr>
      <p:grpSpPr>
        <a:xfrm>
          <a:off x="0" y="0"/>
          <a:ext cx="0" cy="0"/>
          <a:chOff x="0" y="0"/>
          <a:chExt cx="0" cy="0"/>
        </a:xfrm>
      </p:grpSpPr>
      <p:sp>
        <p:nvSpPr>
          <p:cNvPr id="272" name="Google Shape;272;p33"/>
          <p:cNvSpPr/>
          <p:nvPr/>
        </p:nvSpPr>
        <p:spPr>
          <a:xfrm>
            <a:off x="205650" y="214650"/>
            <a:ext cx="8732700" cy="47142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73" name="Google Shape;273;p33"/>
          <p:cNvCxnSpPr/>
          <p:nvPr/>
        </p:nvCxnSpPr>
        <p:spPr>
          <a:xfrm rot="10800000">
            <a:off x="109900" y="593975"/>
            <a:ext cx="8867700" cy="0"/>
          </a:xfrm>
          <a:prstGeom prst="straightConnector1">
            <a:avLst/>
          </a:prstGeom>
          <a:noFill/>
          <a:ln cap="flat" cmpd="sng" w="9525">
            <a:solidFill>
              <a:schemeClr val="accent1"/>
            </a:solidFill>
            <a:prstDash val="solid"/>
            <a:round/>
            <a:headEnd len="med" w="med" type="none"/>
            <a:tailEnd len="med" w="med" type="none"/>
          </a:ln>
        </p:spPr>
      </p:cxnSp>
      <p:sp>
        <p:nvSpPr>
          <p:cNvPr id="274" name="Google Shape;274;p33"/>
          <p:cNvSpPr/>
          <p:nvPr/>
        </p:nvSpPr>
        <p:spPr>
          <a:xfrm>
            <a:off x="3485400" y="419975"/>
            <a:ext cx="2173200" cy="3480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75" name="Google Shape;275;p33"/>
          <p:cNvCxnSpPr/>
          <p:nvPr/>
        </p:nvCxnSpPr>
        <p:spPr>
          <a:xfrm rot="10800000">
            <a:off x="110050" y="4527800"/>
            <a:ext cx="1914300" cy="0"/>
          </a:xfrm>
          <a:prstGeom prst="straightConnector1">
            <a:avLst/>
          </a:prstGeom>
          <a:noFill/>
          <a:ln cap="flat" cmpd="sng" w="9525">
            <a:solidFill>
              <a:schemeClr val="accent1"/>
            </a:solidFill>
            <a:prstDash val="solid"/>
            <a:round/>
            <a:headEnd len="med" w="med" type="none"/>
            <a:tailEnd len="med" w="med" type="none"/>
          </a:ln>
        </p:spPr>
      </p:cxnSp>
    </p:spTree>
  </p:cSld>
  <p:clrMapOvr>
    <a:masterClrMapping/>
  </p:clrMapOvr>
</p:sldLayout>
</file>

<file path=ppt/slideLayouts/slideLayout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9_1">
    <p:spTree>
      <p:nvGrpSpPr>
        <p:cNvPr id="276" name="Shape 276"/>
        <p:cNvGrpSpPr/>
        <p:nvPr/>
      </p:nvGrpSpPr>
      <p:grpSpPr>
        <a:xfrm>
          <a:off x="0" y="0"/>
          <a:ext cx="0" cy="0"/>
          <a:chOff x="0" y="0"/>
          <a:chExt cx="0" cy="0"/>
        </a:xfrm>
      </p:grpSpPr>
      <p:sp>
        <p:nvSpPr>
          <p:cNvPr id="277" name="Google Shape;277;p34"/>
          <p:cNvSpPr/>
          <p:nvPr/>
        </p:nvSpPr>
        <p:spPr>
          <a:xfrm>
            <a:off x="205650" y="214650"/>
            <a:ext cx="8732700" cy="47142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78" name="Google Shape;278;p34"/>
          <p:cNvCxnSpPr/>
          <p:nvPr/>
        </p:nvCxnSpPr>
        <p:spPr>
          <a:xfrm>
            <a:off x="528775" y="181425"/>
            <a:ext cx="0" cy="4819800"/>
          </a:xfrm>
          <a:prstGeom prst="straightConnector1">
            <a:avLst/>
          </a:prstGeom>
          <a:noFill/>
          <a:ln cap="flat" cmpd="sng" w="9525">
            <a:solidFill>
              <a:schemeClr val="accent1"/>
            </a:solidFill>
            <a:prstDash val="solid"/>
            <a:round/>
            <a:headEnd len="med" w="med" type="none"/>
            <a:tailEnd len="med" w="med" type="none"/>
          </a:ln>
        </p:spPr>
      </p:cxnSp>
      <p:grpSp>
        <p:nvGrpSpPr>
          <p:cNvPr id="279" name="Google Shape;279;p34"/>
          <p:cNvGrpSpPr/>
          <p:nvPr/>
        </p:nvGrpSpPr>
        <p:grpSpPr>
          <a:xfrm>
            <a:off x="8224975" y="2566150"/>
            <a:ext cx="1114800" cy="504725"/>
            <a:chOff x="8224975" y="2748375"/>
            <a:chExt cx="1114800" cy="504725"/>
          </a:xfrm>
        </p:grpSpPr>
        <p:sp>
          <p:nvSpPr>
            <p:cNvPr id="280" name="Google Shape;280;p34"/>
            <p:cNvSpPr/>
            <p:nvPr/>
          </p:nvSpPr>
          <p:spPr>
            <a:xfrm rot="-5400000">
              <a:off x="8668075" y="2305275"/>
              <a:ext cx="228600" cy="11148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34"/>
            <p:cNvSpPr/>
            <p:nvPr/>
          </p:nvSpPr>
          <p:spPr>
            <a:xfrm rot="-5400000">
              <a:off x="8668075" y="2443338"/>
              <a:ext cx="228600" cy="11148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34"/>
            <p:cNvSpPr/>
            <p:nvPr/>
          </p:nvSpPr>
          <p:spPr>
            <a:xfrm rot="-5400000">
              <a:off x="8668075" y="2581400"/>
              <a:ext cx="228600" cy="11148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286" name="Shape 286"/>
        <p:cNvGrpSpPr/>
        <p:nvPr/>
      </p:nvGrpSpPr>
      <p:grpSpPr>
        <a:xfrm>
          <a:off x="0" y="0"/>
          <a:ext cx="0" cy="0"/>
          <a:chOff x="0" y="0"/>
          <a:chExt cx="0" cy="0"/>
        </a:xfrm>
      </p:grpSpPr>
    </p:spTree>
  </p:cSld>
  <p:clrMapOvr>
    <a:masterClrMapping/>
  </p:clrMapOvr>
</p:sldLayout>
</file>

<file path=ppt/slideLayouts/slideLayout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287" name="Shape 287"/>
        <p:cNvGrpSpPr/>
        <p:nvPr/>
      </p:nvGrpSpPr>
      <p:grpSpPr>
        <a:xfrm>
          <a:off x="0" y="0"/>
          <a:ext cx="0" cy="0"/>
          <a:chOff x="0" y="0"/>
          <a:chExt cx="0" cy="0"/>
        </a:xfrm>
      </p:grpSpPr>
      <p:sp>
        <p:nvSpPr>
          <p:cNvPr id="288" name="Google Shape;288;p37"/>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a:solidFill>
                  <a:schemeClr val="lt1"/>
                </a:solidFill>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slideLayout" Target="../slideLayouts/slideLayout29.xml"/><Relationship Id="rId7" Type="http://schemas.openxmlformats.org/officeDocument/2006/relationships/slideLayout" Target="../slideLayouts/slideLayout7.xml"/><Relationship Id="rId8" Type="http://schemas.openxmlformats.org/officeDocument/2006/relationships/slideLayout" Target="../slideLayouts/slideLayout8.xml"/><Relationship Id="rId31" Type="http://schemas.openxmlformats.org/officeDocument/2006/relationships/slideLayout" Target="../slideLayouts/slideLayout31.xml"/><Relationship Id="rId30" Type="http://schemas.openxmlformats.org/officeDocument/2006/relationships/slideLayout" Target="../slideLayouts/slideLayout30.xml"/><Relationship Id="rId11" Type="http://schemas.openxmlformats.org/officeDocument/2006/relationships/slideLayout" Target="../slideLayouts/slideLayout11.xml"/><Relationship Id="rId33" Type="http://schemas.openxmlformats.org/officeDocument/2006/relationships/slideLayout" Target="../slideLayouts/slideLayout33.xml"/><Relationship Id="rId10" Type="http://schemas.openxmlformats.org/officeDocument/2006/relationships/slideLayout" Target="../slideLayouts/slideLayout10.xml"/><Relationship Id="rId32" Type="http://schemas.openxmlformats.org/officeDocument/2006/relationships/slideLayout" Target="../slideLayouts/slideLayout32.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34" Type="http://schemas.openxmlformats.org/officeDocument/2006/relationships/theme" Target="../theme/theme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slideLayout" Target="../slideLayouts/slideLayout35.xml"/><Relationship Id="rId3"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accen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3225" y="445025"/>
            <a:ext cx="77175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dk1"/>
              </a:buClr>
              <a:buSzPts val="2700"/>
              <a:buFont typeface="Libre Baskerville"/>
              <a:buNone/>
              <a:defRPr sz="2700">
                <a:solidFill>
                  <a:schemeClr val="dk1"/>
                </a:solidFill>
                <a:latin typeface="Libre Baskerville"/>
                <a:ea typeface="Libre Baskerville"/>
                <a:cs typeface="Libre Baskerville"/>
                <a:sym typeface="Libre Baskerville"/>
              </a:defRPr>
            </a:lvl1pPr>
            <a:lvl2pPr lvl="1" rtl="0">
              <a:spcBef>
                <a:spcPts val="0"/>
              </a:spcBef>
              <a:spcAft>
                <a:spcPts val="0"/>
              </a:spcAft>
              <a:buClr>
                <a:schemeClr val="dk1"/>
              </a:buClr>
              <a:buSzPts val="2700"/>
              <a:buFont typeface="Libre Baskerville"/>
              <a:buNone/>
              <a:defRPr sz="2700">
                <a:solidFill>
                  <a:schemeClr val="dk1"/>
                </a:solidFill>
                <a:latin typeface="Libre Baskerville"/>
                <a:ea typeface="Libre Baskerville"/>
                <a:cs typeface="Libre Baskerville"/>
                <a:sym typeface="Libre Baskerville"/>
              </a:defRPr>
            </a:lvl2pPr>
            <a:lvl3pPr lvl="2" rtl="0">
              <a:spcBef>
                <a:spcPts val="0"/>
              </a:spcBef>
              <a:spcAft>
                <a:spcPts val="0"/>
              </a:spcAft>
              <a:buClr>
                <a:schemeClr val="dk1"/>
              </a:buClr>
              <a:buSzPts val="2700"/>
              <a:buFont typeface="Libre Baskerville"/>
              <a:buNone/>
              <a:defRPr sz="2700">
                <a:solidFill>
                  <a:schemeClr val="dk1"/>
                </a:solidFill>
                <a:latin typeface="Libre Baskerville"/>
                <a:ea typeface="Libre Baskerville"/>
                <a:cs typeface="Libre Baskerville"/>
                <a:sym typeface="Libre Baskerville"/>
              </a:defRPr>
            </a:lvl3pPr>
            <a:lvl4pPr lvl="3" rtl="0">
              <a:spcBef>
                <a:spcPts val="0"/>
              </a:spcBef>
              <a:spcAft>
                <a:spcPts val="0"/>
              </a:spcAft>
              <a:buClr>
                <a:schemeClr val="dk1"/>
              </a:buClr>
              <a:buSzPts val="2700"/>
              <a:buFont typeface="Libre Baskerville"/>
              <a:buNone/>
              <a:defRPr sz="2700">
                <a:solidFill>
                  <a:schemeClr val="dk1"/>
                </a:solidFill>
                <a:latin typeface="Libre Baskerville"/>
                <a:ea typeface="Libre Baskerville"/>
                <a:cs typeface="Libre Baskerville"/>
                <a:sym typeface="Libre Baskerville"/>
              </a:defRPr>
            </a:lvl4pPr>
            <a:lvl5pPr lvl="4" rtl="0">
              <a:spcBef>
                <a:spcPts val="0"/>
              </a:spcBef>
              <a:spcAft>
                <a:spcPts val="0"/>
              </a:spcAft>
              <a:buClr>
                <a:schemeClr val="dk1"/>
              </a:buClr>
              <a:buSzPts val="2700"/>
              <a:buFont typeface="Libre Baskerville"/>
              <a:buNone/>
              <a:defRPr sz="2700">
                <a:solidFill>
                  <a:schemeClr val="dk1"/>
                </a:solidFill>
                <a:latin typeface="Libre Baskerville"/>
                <a:ea typeface="Libre Baskerville"/>
                <a:cs typeface="Libre Baskerville"/>
                <a:sym typeface="Libre Baskerville"/>
              </a:defRPr>
            </a:lvl5pPr>
            <a:lvl6pPr lvl="5" rtl="0">
              <a:spcBef>
                <a:spcPts val="0"/>
              </a:spcBef>
              <a:spcAft>
                <a:spcPts val="0"/>
              </a:spcAft>
              <a:buClr>
                <a:schemeClr val="dk1"/>
              </a:buClr>
              <a:buSzPts val="2700"/>
              <a:buFont typeface="Libre Baskerville"/>
              <a:buNone/>
              <a:defRPr sz="2700">
                <a:solidFill>
                  <a:schemeClr val="dk1"/>
                </a:solidFill>
                <a:latin typeface="Libre Baskerville"/>
                <a:ea typeface="Libre Baskerville"/>
                <a:cs typeface="Libre Baskerville"/>
                <a:sym typeface="Libre Baskerville"/>
              </a:defRPr>
            </a:lvl6pPr>
            <a:lvl7pPr lvl="6" rtl="0">
              <a:spcBef>
                <a:spcPts val="0"/>
              </a:spcBef>
              <a:spcAft>
                <a:spcPts val="0"/>
              </a:spcAft>
              <a:buClr>
                <a:schemeClr val="dk1"/>
              </a:buClr>
              <a:buSzPts val="2700"/>
              <a:buFont typeface="Libre Baskerville"/>
              <a:buNone/>
              <a:defRPr sz="2700">
                <a:solidFill>
                  <a:schemeClr val="dk1"/>
                </a:solidFill>
                <a:latin typeface="Libre Baskerville"/>
                <a:ea typeface="Libre Baskerville"/>
                <a:cs typeface="Libre Baskerville"/>
                <a:sym typeface="Libre Baskerville"/>
              </a:defRPr>
            </a:lvl7pPr>
            <a:lvl8pPr lvl="7" rtl="0">
              <a:spcBef>
                <a:spcPts val="0"/>
              </a:spcBef>
              <a:spcAft>
                <a:spcPts val="0"/>
              </a:spcAft>
              <a:buClr>
                <a:schemeClr val="dk1"/>
              </a:buClr>
              <a:buSzPts val="2700"/>
              <a:buFont typeface="Libre Baskerville"/>
              <a:buNone/>
              <a:defRPr sz="2700">
                <a:solidFill>
                  <a:schemeClr val="dk1"/>
                </a:solidFill>
                <a:latin typeface="Libre Baskerville"/>
                <a:ea typeface="Libre Baskerville"/>
                <a:cs typeface="Libre Baskerville"/>
                <a:sym typeface="Libre Baskerville"/>
              </a:defRPr>
            </a:lvl8pPr>
            <a:lvl9pPr lvl="8" rtl="0">
              <a:spcBef>
                <a:spcPts val="0"/>
              </a:spcBef>
              <a:spcAft>
                <a:spcPts val="0"/>
              </a:spcAft>
              <a:buClr>
                <a:schemeClr val="dk1"/>
              </a:buClr>
              <a:buSzPts val="2700"/>
              <a:buFont typeface="Libre Baskerville"/>
              <a:buNone/>
              <a:defRPr sz="2700">
                <a:solidFill>
                  <a:schemeClr val="dk1"/>
                </a:solidFill>
                <a:latin typeface="Libre Baskerville"/>
                <a:ea typeface="Libre Baskerville"/>
                <a:cs typeface="Libre Baskerville"/>
                <a:sym typeface="Libre Baskerville"/>
              </a:defRPr>
            </a:lvl9pPr>
          </a:lstStyle>
          <a:p/>
        </p:txBody>
      </p:sp>
      <p:sp>
        <p:nvSpPr>
          <p:cNvPr id="7" name="Google Shape;7;p1"/>
          <p:cNvSpPr txBox="1"/>
          <p:nvPr>
            <p:ph idx="1" type="body"/>
          </p:nvPr>
        </p:nvSpPr>
        <p:spPr>
          <a:xfrm>
            <a:off x="713225" y="1152475"/>
            <a:ext cx="7717500" cy="3416400"/>
          </a:xfrm>
          <a:prstGeom prst="rect">
            <a:avLst/>
          </a:prstGeom>
          <a:noFill/>
          <a:ln>
            <a:noFill/>
          </a:ln>
        </p:spPr>
        <p:txBody>
          <a:bodyPr anchorCtr="0" anchor="t" bIns="91425" lIns="91425" spcFirstLastPara="1" rIns="91425" wrap="square" tIns="91425">
            <a:noAutofit/>
          </a:bodyPr>
          <a:lstStyle>
            <a:lvl1pPr indent="-304800" lvl="0" marL="457200">
              <a:lnSpc>
                <a:spcPct val="100000"/>
              </a:lnSpc>
              <a:spcBef>
                <a:spcPts val="0"/>
              </a:spcBef>
              <a:spcAft>
                <a:spcPts val="0"/>
              </a:spcAft>
              <a:buClr>
                <a:schemeClr val="dk1"/>
              </a:buClr>
              <a:buSzPts val="1200"/>
              <a:buFont typeface="Anek Devanagari"/>
              <a:buChar char="●"/>
              <a:defRPr sz="1200">
                <a:solidFill>
                  <a:schemeClr val="dk1"/>
                </a:solidFill>
                <a:latin typeface="Anek Devanagari"/>
                <a:ea typeface="Anek Devanagari"/>
                <a:cs typeface="Anek Devanagari"/>
                <a:sym typeface="Anek Devanagari"/>
              </a:defRPr>
            </a:lvl1pPr>
            <a:lvl2pPr indent="-304800" lvl="1" marL="914400">
              <a:lnSpc>
                <a:spcPct val="100000"/>
              </a:lnSpc>
              <a:spcBef>
                <a:spcPts val="1600"/>
              </a:spcBef>
              <a:spcAft>
                <a:spcPts val="0"/>
              </a:spcAft>
              <a:buClr>
                <a:schemeClr val="dk1"/>
              </a:buClr>
              <a:buSzPts val="1200"/>
              <a:buFont typeface="Anek Devanagari"/>
              <a:buChar char="○"/>
              <a:defRPr sz="1200">
                <a:solidFill>
                  <a:schemeClr val="dk1"/>
                </a:solidFill>
                <a:latin typeface="Anek Devanagari"/>
                <a:ea typeface="Anek Devanagari"/>
                <a:cs typeface="Anek Devanagari"/>
                <a:sym typeface="Anek Devanagari"/>
              </a:defRPr>
            </a:lvl2pPr>
            <a:lvl3pPr indent="-304800" lvl="2" marL="1371600">
              <a:lnSpc>
                <a:spcPct val="100000"/>
              </a:lnSpc>
              <a:spcBef>
                <a:spcPts val="1600"/>
              </a:spcBef>
              <a:spcAft>
                <a:spcPts val="0"/>
              </a:spcAft>
              <a:buClr>
                <a:schemeClr val="dk1"/>
              </a:buClr>
              <a:buSzPts val="1200"/>
              <a:buFont typeface="Anek Devanagari"/>
              <a:buChar char="■"/>
              <a:defRPr sz="1200">
                <a:solidFill>
                  <a:schemeClr val="dk1"/>
                </a:solidFill>
                <a:latin typeface="Anek Devanagari"/>
                <a:ea typeface="Anek Devanagari"/>
                <a:cs typeface="Anek Devanagari"/>
                <a:sym typeface="Anek Devanagari"/>
              </a:defRPr>
            </a:lvl3pPr>
            <a:lvl4pPr indent="-304800" lvl="3" marL="1828800">
              <a:lnSpc>
                <a:spcPct val="100000"/>
              </a:lnSpc>
              <a:spcBef>
                <a:spcPts val="1600"/>
              </a:spcBef>
              <a:spcAft>
                <a:spcPts val="0"/>
              </a:spcAft>
              <a:buClr>
                <a:schemeClr val="dk1"/>
              </a:buClr>
              <a:buSzPts val="1200"/>
              <a:buFont typeface="Anek Devanagari"/>
              <a:buChar char="●"/>
              <a:defRPr sz="1200">
                <a:solidFill>
                  <a:schemeClr val="dk1"/>
                </a:solidFill>
                <a:latin typeface="Anek Devanagari"/>
                <a:ea typeface="Anek Devanagari"/>
                <a:cs typeface="Anek Devanagari"/>
                <a:sym typeface="Anek Devanagari"/>
              </a:defRPr>
            </a:lvl4pPr>
            <a:lvl5pPr indent="-304800" lvl="4" marL="2286000">
              <a:lnSpc>
                <a:spcPct val="100000"/>
              </a:lnSpc>
              <a:spcBef>
                <a:spcPts val="1600"/>
              </a:spcBef>
              <a:spcAft>
                <a:spcPts val="0"/>
              </a:spcAft>
              <a:buClr>
                <a:schemeClr val="dk1"/>
              </a:buClr>
              <a:buSzPts val="1200"/>
              <a:buFont typeface="Anek Devanagari"/>
              <a:buChar char="○"/>
              <a:defRPr sz="1200">
                <a:solidFill>
                  <a:schemeClr val="dk1"/>
                </a:solidFill>
                <a:latin typeface="Anek Devanagari"/>
                <a:ea typeface="Anek Devanagari"/>
                <a:cs typeface="Anek Devanagari"/>
                <a:sym typeface="Anek Devanagari"/>
              </a:defRPr>
            </a:lvl5pPr>
            <a:lvl6pPr indent="-304800" lvl="5" marL="2743200">
              <a:lnSpc>
                <a:spcPct val="100000"/>
              </a:lnSpc>
              <a:spcBef>
                <a:spcPts val="1600"/>
              </a:spcBef>
              <a:spcAft>
                <a:spcPts val="0"/>
              </a:spcAft>
              <a:buClr>
                <a:schemeClr val="dk1"/>
              </a:buClr>
              <a:buSzPts val="1200"/>
              <a:buFont typeface="Anek Devanagari"/>
              <a:buChar char="■"/>
              <a:defRPr sz="1200">
                <a:solidFill>
                  <a:schemeClr val="dk1"/>
                </a:solidFill>
                <a:latin typeface="Anek Devanagari"/>
                <a:ea typeface="Anek Devanagari"/>
                <a:cs typeface="Anek Devanagari"/>
                <a:sym typeface="Anek Devanagari"/>
              </a:defRPr>
            </a:lvl6pPr>
            <a:lvl7pPr indent="-304800" lvl="6" marL="3200400">
              <a:lnSpc>
                <a:spcPct val="100000"/>
              </a:lnSpc>
              <a:spcBef>
                <a:spcPts val="1600"/>
              </a:spcBef>
              <a:spcAft>
                <a:spcPts val="0"/>
              </a:spcAft>
              <a:buClr>
                <a:schemeClr val="dk1"/>
              </a:buClr>
              <a:buSzPts val="1200"/>
              <a:buFont typeface="Anek Devanagari"/>
              <a:buChar char="●"/>
              <a:defRPr sz="1200">
                <a:solidFill>
                  <a:schemeClr val="dk1"/>
                </a:solidFill>
                <a:latin typeface="Anek Devanagari"/>
                <a:ea typeface="Anek Devanagari"/>
                <a:cs typeface="Anek Devanagari"/>
                <a:sym typeface="Anek Devanagari"/>
              </a:defRPr>
            </a:lvl7pPr>
            <a:lvl8pPr indent="-304800" lvl="7" marL="3657600">
              <a:lnSpc>
                <a:spcPct val="100000"/>
              </a:lnSpc>
              <a:spcBef>
                <a:spcPts val="1600"/>
              </a:spcBef>
              <a:spcAft>
                <a:spcPts val="0"/>
              </a:spcAft>
              <a:buClr>
                <a:schemeClr val="dk1"/>
              </a:buClr>
              <a:buSzPts val="1200"/>
              <a:buFont typeface="Anek Devanagari"/>
              <a:buChar char="○"/>
              <a:defRPr sz="1200">
                <a:solidFill>
                  <a:schemeClr val="dk1"/>
                </a:solidFill>
                <a:latin typeface="Anek Devanagari"/>
                <a:ea typeface="Anek Devanagari"/>
                <a:cs typeface="Anek Devanagari"/>
                <a:sym typeface="Anek Devanagari"/>
              </a:defRPr>
            </a:lvl8pPr>
            <a:lvl9pPr indent="-304800" lvl="8" marL="4114800">
              <a:lnSpc>
                <a:spcPct val="100000"/>
              </a:lnSpc>
              <a:spcBef>
                <a:spcPts val="1600"/>
              </a:spcBef>
              <a:spcAft>
                <a:spcPts val="1600"/>
              </a:spcAft>
              <a:buClr>
                <a:schemeClr val="dk1"/>
              </a:buClr>
              <a:buSzPts val="1200"/>
              <a:buFont typeface="Anek Devanagari"/>
              <a:buChar char="■"/>
              <a:defRPr sz="1200">
                <a:solidFill>
                  <a:schemeClr val="dk1"/>
                </a:solidFill>
                <a:latin typeface="Anek Devanagari"/>
                <a:ea typeface="Anek Devanagari"/>
                <a:cs typeface="Anek Devanagari"/>
                <a:sym typeface="Anek Devanagari"/>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 id="2147483678" r:id="rId31"/>
    <p:sldLayoutId id="2147483679" r:id="rId32"/>
    <p:sldLayoutId id="2147483680" r:id="rId33"/>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283" name="Shape 283"/>
        <p:cNvGrpSpPr/>
        <p:nvPr/>
      </p:nvGrpSpPr>
      <p:grpSpPr>
        <a:xfrm>
          <a:off x="0" y="0"/>
          <a:ext cx="0" cy="0"/>
          <a:chOff x="0" y="0"/>
          <a:chExt cx="0" cy="0"/>
        </a:xfrm>
      </p:grpSpPr>
      <p:sp>
        <p:nvSpPr>
          <p:cNvPr id="284" name="Google Shape;284;p35"/>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None/>
              <a:defRPr sz="24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285" name="Google Shape;285;p35"/>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81" r:id="rId1"/>
    <p:sldLayoutId id="2147483682"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 Id="rId3" Type="http://schemas.openxmlformats.org/officeDocument/2006/relationships/image" Target="../media/image23.jp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xml"/><Relationship Id="rId3" Type="http://schemas.openxmlformats.org/officeDocument/2006/relationships/slide" Target="/ppt/slides/slide41.xml"/><Relationship Id="rId4" Type="http://schemas.openxmlformats.org/officeDocument/2006/relationships/slide" Target="/ppt/slides/slide38.xml"/><Relationship Id="rId9" Type="http://schemas.openxmlformats.org/officeDocument/2006/relationships/slide" Target="/ppt/slides/slide49.xml"/><Relationship Id="rId5" Type="http://schemas.openxmlformats.org/officeDocument/2006/relationships/slide" Target="/ppt/slides/slide37.xml"/><Relationship Id="rId6" Type="http://schemas.openxmlformats.org/officeDocument/2006/relationships/slide" Target="/ppt/slides/slide37.xml"/><Relationship Id="rId7" Type="http://schemas.openxmlformats.org/officeDocument/2006/relationships/slide" Target="/ppt/slides/slide35.xml"/><Relationship Id="rId8" Type="http://schemas.openxmlformats.org/officeDocument/2006/relationships/slide" Target="/ppt/slides/slide41.xml"/><Relationship Id="rId11"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0" Type="http://schemas.openxmlformats.org/officeDocument/2006/relationships/slide" Target="/ppt/slides/slide43.xml"/><Relationship Id="rId13" Type="http://schemas.openxmlformats.org/officeDocument/2006/relationships/hyperlink" Target="http://bit.ly/30B07Gq" TargetMode="External"/><Relationship Id="rId12" Type="http://schemas.openxmlformats.org/officeDocument/2006/relationships/hyperlink" Target="https://bit.ly/3A1uf1Q" TargetMode="External"/><Relationship Id="rId15" Type="http://schemas.openxmlformats.org/officeDocument/2006/relationships/hyperlink" Target="https://www.freepik.com/?utm_source=slidesgo_template&amp;utm_medium=referral-link&amp;utm_campaign=promo-slide&amp;utm_term=slidesgo&amp;utm_content=freepik" TargetMode="External"/><Relationship Id="rId14" Type="http://schemas.openxmlformats.org/officeDocument/2006/relationships/hyperlink" Target="http://bit.ly/33VAFh3" TargetMode="External"/><Relationship Id="rId17" Type="http://schemas.openxmlformats.org/officeDocument/2006/relationships/hyperlink" Target="https://storyset.com/?utm_source=slidesgo_template&amp;utm_medium=referral-link&amp;utm_campaign=promo-slide&amp;utm_term=slidesgo&amp;utm_content=storyset" TargetMode="External"/><Relationship Id="rId16" Type="http://schemas.openxmlformats.org/officeDocument/2006/relationships/hyperlink" Target="https://www.flaticon.com/?utm_source=slidesgo_template&amp;utm_medium=referral-link&amp;utm_campaign=promo-slide&amp;utm_term=slidesgo&amp;utm_content=flaticon" TargetMode="External"/><Relationship Id="rId19" Type="http://schemas.openxmlformats.org/officeDocument/2006/relationships/hyperlink" Target="https://www.videvo.net/?utm_source=slidesgo_template&amp;utm_medium=referral-link&amp;utm_campaign=sg_resources&amp;utm_content=videvo" TargetMode="External"/><Relationship Id="rId18" Type="http://schemas.openxmlformats.org/officeDocument/2006/relationships/hyperlink" Target="https://wepik.com/?utm_source=slidesgo_template&amp;utm_medium=referral-link&amp;utm_campaign=promo-slide&amp;utm_term=slidesgo&amp;utm_content=wepik" TargetMode="Externa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3.xml"/><Relationship Id="rId3" Type="http://schemas.openxmlformats.org/officeDocument/2006/relationships/image" Target="../media/image11.jp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5.xml"/><Relationship Id="rId3" Type="http://schemas.openxmlformats.org/officeDocument/2006/relationships/image" Target="../media/image4.jp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xml"/><Relationship Id="rId3" Type="http://schemas.openxmlformats.org/officeDocument/2006/relationships/image" Target="../media/image25.jp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7.xml"/><Relationship Id="rId3" Type="http://schemas.openxmlformats.org/officeDocument/2006/relationships/image" Target="../media/image9.jp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8.xml"/><Relationship Id="rId3" Type="http://schemas.openxmlformats.org/officeDocument/2006/relationships/image" Target="../media/image7.jpg"/></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3.xml"/><Relationship Id="rId3" Type="http://schemas.openxmlformats.org/officeDocument/2006/relationships/image" Target="../media/image26.jp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4.xml"/><Relationship Id="rId3" Type="http://schemas.openxmlformats.org/officeDocument/2006/relationships/image" Target="../media/image8.jp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5.xml"/><Relationship Id="rId3" Type="http://schemas.openxmlformats.org/officeDocument/2006/relationships/image" Target="../media/image28.jp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6.xml"/><Relationship Id="rId3" Type="http://schemas.openxmlformats.org/officeDocument/2006/relationships/image" Target="../media/image10.jp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7.xml"/><Relationship Id="rId3" Type="http://schemas.openxmlformats.org/officeDocument/2006/relationships/image" Target="../media/image17.jp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18.xml"/><Relationship Id="rId3" Type="http://schemas.openxmlformats.org/officeDocument/2006/relationships/image" Target="../media/image20.jp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19.xml"/><Relationship Id="rId3" Type="http://schemas.openxmlformats.org/officeDocument/2006/relationships/image" Target="../media/image18.jp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0.xml"/><Relationship Id="rId3" Type="http://schemas.openxmlformats.org/officeDocument/2006/relationships/image" Target="../media/image24.jp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1.xml"/><Relationship Id="rId3" Type="http://schemas.openxmlformats.org/officeDocument/2006/relationships/image" Target="../media/image6.pn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2.xml"/><Relationship Id="rId3" Type="http://schemas.openxmlformats.org/officeDocument/2006/relationships/image" Target="../media/image1.png"/></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3.xml"/><Relationship Id="rId3" Type="http://schemas.openxmlformats.org/officeDocument/2006/relationships/image" Target="../media/image5.png"/></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26.xml"/><Relationship Id="rId3" Type="http://schemas.openxmlformats.org/officeDocument/2006/relationships/image" Target="../media/image13.jpg"/></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8.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TeAen4gbtWIFK6VB-n39xGqF7KvLqmB4r2RRbTXQNb8/copy" TargetMode="External"/><Relationship Id="rId5" Type="http://schemas.openxmlformats.org/officeDocument/2006/relationships/image" Target="../media/image2.png"/></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29.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TeAen4gbtWIFK6VB-n39xGqF7KvLqmB4r2RRbTXQNb8/copy" TargetMode="External"/><Relationship Id="rId5" Type="http://schemas.openxmlformats.org/officeDocument/2006/relationships/image" Target="../media/image3.png"/></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4.xml"/><Relationship Id="rId3" Type="http://schemas.openxmlformats.org/officeDocument/2006/relationships/image" Target="../media/image19.jpg"/><Relationship Id="rId4" Type="http://schemas.openxmlformats.org/officeDocument/2006/relationships/image" Target="../media/image22.jpg"/></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5.xml"/><Relationship Id="rId3" Type="http://schemas.openxmlformats.org/officeDocument/2006/relationships/image" Target="../media/image27.jpg"/></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7.xml"/><Relationship Id="rId3" Type="http://schemas.openxmlformats.org/officeDocument/2006/relationships/hyperlink" Target="https://www.freepik.com/free-photo/man-hugging-his-friendly-pitbull_19333884.htm/?utm_source=slidesgo_template&amp;utm_medium=referral-link&amp;utm_campaign=sg_resources&amp;utm_content=freepik" TargetMode="External"/><Relationship Id="rId4" Type="http://schemas.openxmlformats.org/officeDocument/2006/relationships/hyperlink" Target="https://www.freepik.com/free-photo/close-up-worker-dog-home_16604171.htm/?utm_source=slidesgo_template&amp;utm_medium=referral-link&amp;utm_campaign=sg_resources&amp;utm_content=freepik" TargetMode="External"/><Relationship Id="rId5" Type="http://schemas.openxmlformats.org/officeDocument/2006/relationships/hyperlink" Target="https://www.freepik.com/free-photo/woman-trying-work-her-dog_14958432.htm/?utm_source=slidesgo_template&amp;utm_medium=referral-link&amp;utm_campaign=sg_resources&amp;utm_content=freepik" TargetMode="External"/><Relationship Id="rId6" Type="http://schemas.openxmlformats.org/officeDocument/2006/relationships/hyperlink" Target="https://www.freepik.com/free-photo/medium-shot-woman-reading-indoors_16693788.htm/?utm_source=slidesgo_template&amp;utm_medium=referral-link&amp;utm_campaign=sg_resources&amp;utm_content=freepik" TargetMode="External"/><Relationship Id="rId7" Type="http://schemas.openxmlformats.org/officeDocument/2006/relationships/hyperlink" Target="https://www.freepik.com/free-photo/close-up-smiley-dog-couch_13662495.htm/?utm_source=slidesgo_template&amp;utm_medium=referral-link&amp;utm_campaign=sg_resources&amp;utm_content=freepik" TargetMode="External"/></Relationships>
</file>

<file path=ppt/slides/_rels/slide38.xml.rels><?xml version="1.0" encoding="UTF-8" standalone="yes"?><Relationships xmlns="http://schemas.openxmlformats.org/package/2006/relationships"><Relationship Id="rId20" Type="http://schemas.openxmlformats.org/officeDocument/2006/relationships/hyperlink" Target="https://www.freepik.com/free-photo/greyhound-dog-enjoying-his-walk_34674966.htm/?utm_source=slidesgo_template&amp;utm_medium=referral-link&amp;utm_campaign=sg_resources&amp;utm_content=freepik" TargetMode="External"/><Relationship Id="rId22" Type="http://schemas.openxmlformats.org/officeDocument/2006/relationships/hyperlink" Target="https://www.freepik.com/free-vector/flat-design-fashion-stylist-horizontal-banner_40134213.htm/?utm_source=slidesgo_template&amp;utm_medium=referral-link&amp;utm_campaign=sg_resources&amp;utm_content=freepik" TargetMode="External"/><Relationship Id="rId21" Type="http://schemas.openxmlformats.org/officeDocument/2006/relationships/hyperlink" Target="https://www.freepik.com/free-vector/fashion-stylist-banner-template_40129248.htm/?utm_source=slidesgo_template&amp;utm_medium=referral-link&amp;utm_campaign=sg_resources&amp;utm_content=freepik" TargetMode="External"/><Relationship Id="rId23" Type="http://schemas.openxmlformats.org/officeDocument/2006/relationships/hyperlink" Target="https://www.flaticon.com/packs/dogs-8/?utm_source=slidesgo_template&amp;utm_medium=referral-link&amp;utm_campaign=sg_resources&amp;utm_content=flaticon" TargetMode="External"/><Relationship Id="rId1" Type="http://schemas.openxmlformats.org/officeDocument/2006/relationships/slideLayout" Target="../slideLayouts/slideLayout23.xml"/><Relationship Id="rId2" Type="http://schemas.openxmlformats.org/officeDocument/2006/relationships/notesSlide" Target="../notesSlides/notesSlide38.xml"/><Relationship Id="rId3" Type="http://schemas.openxmlformats.org/officeDocument/2006/relationships/hyperlink" Target="https://www.freepik.com/free-photo/man-hugging-his-friendly-pitbull_19333883.htm/?utm_source=slidesgo_template&amp;utm_medium=referral-link&amp;utm_campaign=sg_resources&amp;utm_content=freepik" TargetMode="External"/><Relationship Id="rId4" Type="http://schemas.openxmlformats.org/officeDocument/2006/relationships/hyperlink" Target="https://www.freepik.com/free-photo/medium-shot-woman-working-inside_16604198.htm/?utm_source=slidesgo_template&amp;utm_medium=referral-link&amp;utm_campaign=sg_resources&amp;utm_content=freepik" TargetMode="External"/><Relationship Id="rId9" Type="http://schemas.openxmlformats.org/officeDocument/2006/relationships/hyperlink" Target="https://www.freepik.com/free-photo/greyhound-dog-enjoying-his-walk_34674966.htm/?utm_source=slidesgo_template&amp;utm_medium=referral-link&amp;utm_campaign=sg_resources&amp;utm_content=freepik" TargetMode="External"/><Relationship Id="rId5" Type="http://schemas.openxmlformats.org/officeDocument/2006/relationships/hyperlink" Target="https://www.freepik.com/free-photo/young-woman-working-her-laptop-her-dog_14958480.htm/?utm_source=slidesgo_template&amp;utm_medium=referral-link&amp;utm_campaign=sg_resources&amp;utm_content=freepik" TargetMode="External"/><Relationship Id="rId6" Type="http://schemas.openxmlformats.org/officeDocument/2006/relationships/hyperlink" Target="https://www.freepik.com/free-photo/close-up-dog-sitting-near-owner-working_16693780.htm/?utm_source=slidesgo_template&amp;utm_medium=referral-link&amp;utm_campaign=sg_resources&amp;utm_content=freepik" TargetMode="External"/><Relationship Id="rId7" Type="http://schemas.openxmlformats.org/officeDocument/2006/relationships/hyperlink" Target="https://www.freepik.com/free-photo/close-up-man-cute-dog_13662545.htm/?utm_source=slidesgo_template&amp;utm_medium=referral-link&amp;utm_campaign=sg_resources&amp;utm_content=freepik" TargetMode="External"/><Relationship Id="rId8" Type="http://schemas.openxmlformats.org/officeDocument/2006/relationships/hyperlink" Target="https://www.freepik.com/free-photo/man-petting-cute-dog-full-shot_32503914.htm/?utm_source=slidesgo_template&amp;utm_medium=referral-link&amp;utm_campaign=sg_resources&amp;utm_content=freepik" TargetMode="External"/><Relationship Id="rId11" Type="http://schemas.openxmlformats.org/officeDocument/2006/relationships/hyperlink" Target="https://www.freepik.com/free-photo/dog-with-owner-laptop-park_5864470.htm/?utm_source=slidesgo_template&amp;utm_medium=referral-link&amp;utm_campaign=sg_resources&amp;utm_content=freepik" TargetMode="External"/><Relationship Id="rId10" Type="http://schemas.openxmlformats.org/officeDocument/2006/relationships/hyperlink" Target="https://www.freepik.com/free-photo/full-shot-girl-eating-near-dog_12494152.htm/?utm_source=slidesgo_template&amp;utm_medium=referral-link&amp;utm_campaign=sg_resources&amp;utm_content=freepik" TargetMode="External"/><Relationship Id="rId13" Type="http://schemas.openxmlformats.org/officeDocument/2006/relationships/hyperlink" Target="https://www.freepik.com/free-photo/working-outdoors_4443717.htm/?utm_source=slidesgo_template&amp;utm_medium=referral-link&amp;utm_campaign=sg_resources&amp;utm_content=freepik" TargetMode="External"/><Relationship Id="rId12" Type="http://schemas.openxmlformats.org/officeDocument/2006/relationships/hyperlink" Target="https://www.freepik.com/free-photo/handsome-sensitive-man-with-dog_29018412.htm/?utm_source=slidesgo_template&amp;utm_medium=referral-link&amp;utm_campaign=sg_resources&amp;utm_content=freepik" TargetMode="External"/><Relationship Id="rId15" Type="http://schemas.openxmlformats.org/officeDocument/2006/relationships/hyperlink" Target="https://www.freepik.com/free-photo/person-working-from-home-with-pet-dog_18492089.htm/?utm_source=slidesgo_template&amp;utm_medium=referral-link&amp;utm_campaign=sg_resources&amp;utm_content=freepik" TargetMode="External"/><Relationship Id="rId14" Type="http://schemas.openxmlformats.org/officeDocument/2006/relationships/hyperlink" Target="https://www.freepik.com/free-photo/side-view-smiley-man-playing-with-dog_26410551.htm/?utm_source=slidesgo_template&amp;utm_medium=referral-link&amp;utm_campaign=sg_resources&amp;utm_content=freepik" TargetMode="External"/><Relationship Id="rId17" Type="http://schemas.openxmlformats.org/officeDocument/2006/relationships/hyperlink" Target="https://www.freepik.com/free-photo/young-woman-taking-selfie-with-her-dog_14958460.htm/?utm_source=slidesgo_template&amp;utm_medium=referral-link&amp;utm_campaign=sg_resources&amp;utm_content=freepik" TargetMode="External"/><Relationship Id="rId16" Type="http://schemas.openxmlformats.org/officeDocument/2006/relationships/hyperlink" Target="https://www.freepik.com/free-photo/side-view-smiley-woman-with-cute-dog_34127912.htm/?utm_source=slidesgo_template&amp;utm_medium=referral-link&amp;utm_campaign=sg_resources&amp;utm_content=freepik" TargetMode="External"/><Relationship Id="rId19" Type="http://schemas.openxmlformats.org/officeDocument/2006/relationships/hyperlink" Target="https://www.freepik.com/free-photo/medium-shot-smiley-woman-working-with-dog_16693776.htm/?utm_source=slidesgo_template&amp;utm_medium=referral-link&amp;utm_campaign=sg_resources&amp;utm_content=freepik" TargetMode="External"/><Relationship Id="rId18" Type="http://schemas.openxmlformats.org/officeDocument/2006/relationships/hyperlink" Target="https://www.freepik.com/free-photo/person-working-from-home-with-pet-dog_18492102.htm/?utm_source=slidesgo_template&amp;utm_medium=referral-link&amp;utm_campaign=sg_resources&amp;utm_content=freepik" TargetMode="Externa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39.xml"/><Relationship Id="rId3" Type="http://schemas.openxmlformats.org/officeDocument/2006/relationships/hyperlink" Target="http://bit.ly/2PfT4lq" TargetMode="External"/><Relationship Id="rId4" Type="http://schemas.openxmlformats.org/officeDocument/2006/relationships/slide" Target="/ppt/slides/slide35.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40.xml"/><Relationship Id="rId3" Type="http://schemas.openxmlformats.org/officeDocument/2006/relationships/hyperlink" Target="http://bit.ly/2PfT4lq" TargetMode="External"/><Relationship Id="rId4" Type="http://schemas.openxmlformats.org/officeDocument/2006/relationships/slide" Target="/ppt/slides/slide35.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41.xml"/><Relationship Id="rId3" Type="http://schemas.openxmlformats.org/officeDocument/2006/relationships/hyperlink" Target="https://fonts.google.com/specimen/Libre+Baskerville" TargetMode="External"/><Relationship Id="rId4" Type="http://schemas.openxmlformats.org/officeDocument/2006/relationships/hyperlink" Target="https://fonts.google.com/specimen/Anek+Devanagari" TargetMode="Externa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42.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hyperlink" Target="https://storyset.com/how-it-works?utm_source=slidesgo_template&amp;utm_medium=referral-link&amp;utm_campaign=slidesgo_final_slides&amp;utm_term=how%20it%20works&amp;utm_content=storyset" TargetMode="External"/><Relationship Id="rId9" Type="http://schemas.openxmlformats.org/officeDocument/2006/relationships/hyperlink" Target="https://storyset.com/amico?utm_source=slidesgo_template&amp;utm_medium=referral-link&amp;utm_campaign=slidesgo_final_slides&amp;utm_term=amico&amp;utm_content=storyset" TargetMode="External"/><Relationship Id="rId5" Type="http://schemas.openxmlformats.org/officeDocument/2006/relationships/image" Target="../media/image21.png"/><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pana?utm_source=slidesgo_template&amp;utm_medium=referral-link&amp;utm_campaign=slidesgo_final_slides&amp;utm_term=pana&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bro?utm_source=slidesgo_template&amp;utm_medium=referral-link&amp;utm_campaign=slidesgo_final_slides&amp;utm_term=br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hyperlink" Target="https://storyset.com/rafiki?utm_source=slidesgo_template&amp;utm_medium=referral-link&amp;utm_campaign=slidesgo_final_slides&amp;utm_term=rafiki&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14.png"/><Relationship Id="rId14" Type="http://schemas.openxmlformats.org/officeDocument/2006/relationships/image" Target="../media/image15.png"/><Relationship Id="rId17" Type="http://schemas.openxmlformats.org/officeDocument/2006/relationships/image" Target="../media/image12.png"/><Relationship Id="rId16" Type="http://schemas.openxmlformats.org/officeDocument/2006/relationships/image" Target="../media/image16.png"/><Relationship Id="rId19" Type="http://schemas.openxmlformats.org/officeDocument/2006/relationships/hyperlink" Target="https://storyset.com/cuate?utm_source=slidesgo_template&amp;utm_medium=referral-link&amp;utm_campaign=slidesgo_final_slides&amp;utm_term=cuate&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43.xml"/><Relationship Id="rId3" Type="http://schemas.openxmlformats.org/officeDocument/2006/relationships/hyperlink" Target="https://bit.ly/2ZjL1pd" TargetMode="Externa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4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49.xml"/><Relationship Id="rId3" Type="http://schemas.openxmlformats.org/officeDocument/2006/relationships/hyperlink" Target="https://workspace.google.com/marketplace/app/icons_for_slides_docs/381578326502" TargetMode="Externa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50.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51.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5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53.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54.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55.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56.xml"/><Relationship Id="rId3" Type="http://schemas.openxmlformats.org/officeDocument/2006/relationships/hyperlink" Target="http://bit.ly/2PfT4lq" TargetMode="External"/><Relationship Id="rId4" Type="http://schemas.openxmlformats.org/officeDocument/2006/relationships/image" Target="../media/image29.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accent1"/>
        </a:solidFill>
      </p:bgPr>
    </p:bg>
    <p:spTree>
      <p:nvGrpSpPr>
        <p:cNvPr id="292" name="Shape 292"/>
        <p:cNvGrpSpPr/>
        <p:nvPr/>
      </p:nvGrpSpPr>
      <p:grpSpPr>
        <a:xfrm>
          <a:off x="0" y="0"/>
          <a:ext cx="0" cy="0"/>
          <a:chOff x="0" y="0"/>
          <a:chExt cx="0" cy="0"/>
        </a:xfrm>
      </p:grpSpPr>
      <p:sp>
        <p:nvSpPr>
          <p:cNvPr id="293" name="Google Shape;293;p38"/>
          <p:cNvSpPr txBox="1"/>
          <p:nvPr>
            <p:ph type="ctrTitle"/>
          </p:nvPr>
        </p:nvSpPr>
        <p:spPr>
          <a:xfrm>
            <a:off x="709825" y="1244313"/>
            <a:ext cx="4284300" cy="2131200"/>
          </a:xfrm>
          <a:prstGeom prst="rect">
            <a:avLst/>
          </a:prstGeom>
        </p:spPr>
        <p:txBody>
          <a:bodyPr anchorCtr="0" anchor="b" bIns="91425" lIns="182875" spcFirstLastPara="1" rIns="182875" wrap="square" tIns="91425">
            <a:noAutofit/>
          </a:bodyPr>
          <a:lstStyle/>
          <a:p>
            <a:pPr indent="0" lvl="0" marL="0" rtl="0" algn="l">
              <a:spcBef>
                <a:spcPts val="0"/>
              </a:spcBef>
              <a:spcAft>
                <a:spcPts val="0"/>
              </a:spcAft>
              <a:buNone/>
            </a:pPr>
            <a:r>
              <a:rPr lang="en" sz="3800"/>
              <a:t>Let's Celebrate </a:t>
            </a:r>
            <a:r>
              <a:rPr i="1" lang="en" sz="4100">
                <a:solidFill>
                  <a:schemeClr val="accent1"/>
                </a:solidFill>
              </a:rPr>
              <a:t>Take Your </a:t>
            </a:r>
            <a:r>
              <a:rPr b="1" i="1" lang="en" sz="4100">
                <a:solidFill>
                  <a:schemeClr val="accent1"/>
                </a:solidFill>
              </a:rPr>
              <a:t>Dog </a:t>
            </a:r>
            <a:r>
              <a:rPr i="1" lang="en" sz="4100">
                <a:solidFill>
                  <a:schemeClr val="accent1"/>
                </a:solidFill>
              </a:rPr>
              <a:t>to Work Day!</a:t>
            </a:r>
            <a:r>
              <a:rPr lang="en" sz="3800">
                <a:solidFill>
                  <a:schemeClr val="dk2"/>
                </a:solidFill>
              </a:rPr>
              <a:t> </a:t>
            </a:r>
            <a:endParaRPr sz="3800">
              <a:solidFill>
                <a:schemeClr val="dk2"/>
              </a:solidFill>
            </a:endParaRPr>
          </a:p>
        </p:txBody>
      </p:sp>
      <p:sp>
        <p:nvSpPr>
          <p:cNvPr id="294" name="Google Shape;294;p38"/>
          <p:cNvSpPr txBox="1"/>
          <p:nvPr>
            <p:ph idx="1" type="subTitle"/>
          </p:nvPr>
        </p:nvSpPr>
        <p:spPr>
          <a:xfrm>
            <a:off x="709825" y="3468388"/>
            <a:ext cx="5031900" cy="430800"/>
          </a:xfrm>
          <a:prstGeom prst="rect">
            <a:avLst/>
          </a:prstGeom>
        </p:spPr>
        <p:txBody>
          <a:bodyPr anchorCtr="0" anchor="t" bIns="91425" lIns="182875" spcFirstLastPara="1" rIns="182875" wrap="square" tIns="91425">
            <a:noAutofit/>
          </a:bodyPr>
          <a:lstStyle/>
          <a:p>
            <a:pPr indent="0" lvl="0" marL="0" rtl="0" algn="l">
              <a:spcBef>
                <a:spcPts val="0"/>
              </a:spcBef>
              <a:spcAft>
                <a:spcPts val="0"/>
              </a:spcAft>
              <a:buNone/>
            </a:pPr>
            <a:r>
              <a:rPr lang="en"/>
              <a:t>Here is where your presentation begins</a:t>
            </a:r>
            <a:endParaRPr/>
          </a:p>
        </p:txBody>
      </p:sp>
      <p:pic>
        <p:nvPicPr>
          <p:cNvPr id="295" name="Google Shape;295;p38"/>
          <p:cNvPicPr preferRelativeResize="0"/>
          <p:nvPr>
            <p:ph idx="2" type="pic"/>
          </p:nvPr>
        </p:nvPicPr>
        <p:blipFill rotWithShape="1">
          <a:blip r:embed="rId3">
            <a:alphaModFix/>
          </a:blip>
          <a:srcRect b="10660" l="4807" r="0" t="12922"/>
          <a:stretch/>
        </p:blipFill>
        <p:spPr>
          <a:xfrm flipH="1">
            <a:off x="5033875" y="217275"/>
            <a:ext cx="3910500" cy="4710000"/>
          </a:xfrm>
          <a:prstGeom prst="flowChartDelay">
            <a:avLst/>
          </a:prstGeom>
        </p:spPr>
      </p:pic>
      <p:cxnSp>
        <p:nvCxnSpPr>
          <p:cNvPr id="296" name="Google Shape;296;p38"/>
          <p:cNvCxnSpPr/>
          <p:nvPr/>
        </p:nvCxnSpPr>
        <p:spPr>
          <a:xfrm>
            <a:off x="709825" y="191025"/>
            <a:ext cx="0" cy="4762500"/>
          </a:xfrm>
          <a:prstGeom prst="straightConnector1">
            <a:avLst/>
          </a:prstGeom>
          <a:noFill/>
          <a:ln cap="flat" cmpd="sng" w="9525">
            <a:solidFill>
              <a:schemeClr val="accent1"/>
            </a:solidFill>
            <a:prstDash val="solid"/>
            <a:round/>
            <a:headEnd len="med" w="med" type="none"/>
            <a:tailEnd len="med" w="med" type="none"/>
          </a:ln>
        </p:spPr>
      </p:cxnSp>
      <p:sp>
        <p:nvSpPr>
          <p:cNvPr id="297" name="Google Shape;297;p38"/>
          <p:cNvSpPr/>
          <p:nvPr/>
        </p:nvSpPr>
        <p:spPr>
          <a:xfrm rot="-7894226">
            <a:off x="356796" y="-156824"/>
            <a:ext cx="836875" cy="1953405"/>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38"/>
          <p:cNvSpPr/>
          <p:nvPr/>
        </p:nvSpPr>
        <p:spPr>
          <a:xfrm>
            <a:off x="1368925" y="585475"/>
            <a:ext cx="154800" cy="154800"/>
          </a:xfrm>
          <a:prstGeom prst="plaqu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9" name="Google Shape;299;p38"/>
          <p:cNvGrpSpPr/>
          <p:nvPr/>
        </p:nvGrpSpPr>
        <p:grpSpPr>
          <a:xfrm>
            <a:off x="4124367" y="2856703"/>
            <a:ext cx="361450" cy="348002"/>
            <a:chOff x="5510150" y="-1301750"/>
            <a:chExt cx="322550" cy="310550"/>
          </a:xfrm>
        </p:grpSpPr>
        <p:sp>
          <p:nvSpPr>
            <p:cNvPr id="300" name="Google Shape;300;p38"/>
            <p:cNvSpPr/>
            <p:nvPr/>
          </p:nvSpPr>
          <p:spPr>
            <a:xfrm>
              <a:off x="5543325" y="-1102425"/>
              <a:ext cx="171800" cy="111225"/>
            </a:xfrm>
            <a:custGeom>
              <a:rect b="b" l="l" r="r" t="t"/>
              <a:pathLst>
                <a:path extrusionOk="0" h="4449" w="6872">
                  <a:moveTo>
                    <a:pt x="1135" y="1"/>
                  </a:moveTo>
                  <a:cubicBezTo>
                    <a:pt x="1095" y="1"/>
                    <a:pt x="1055" y="14"/>
                    <a:pt x="1022" y="42"/>
                  </a:cubicBezTo>
                  <a:cubicBezTo>
                    <a:pt x="486" y="475"/>
                    <a:pt x="1" y="1024"/>
                    <a:pt x="1" y="2147"/>
                  </a:cubicBezTo>
                  <a:cubicBezTo>
                    <a:pt x="1" y="2913"/>
                    <a:pt x="65" y="3666"/>
                    <a:pt x="562" y="4112"/>
                  </a:cubicBezTo>
                  <a:cubicBezTo>
                    <a:pt x="853" y="4363"/>
                    <a:pt x="1224" y="4448"/>
                    <a:pt x="1604" y="4448"/>
                  </a:cubicBezTo>
                  <a:cubicBezTo>
                    <a:pt x="1708" y="4448"/>
                    <a:pt x="1812" y="4442"/>
                    <a:pt x="1915" y="4431"/>
                  </a:cubicBezTo>
                  <a:cubicBezTo>
                    <a:pt x="2999" y="4304"/>
                    <a:pt x="2897" y="3563"/>
                    <a:pt x="5118" y="3563"/>
                  </a:cubicBezTo>
                  <a:cubicBezTo>
                    <a:pt x="5166" y="3562"/>
                    <a:pt x="5215" y="3562"/>
                    <a:pt x="5263" y="3562"/>
                  </a:cubicBezTo>
                  <a:cubicBezTo>
                    <a:pt x="5700" y="3562"/>
                    <a:pt x="6135" y="3613"/>
                    <a:pt x="6560" y="3717"/>
                  </a:cubicBezTo>
                  <a:cubicBezTo>
                    <a:pt x="6579" y="3722"/>
                    <a:pt x="6598" y="3724"/>
                    <a:pt x="6616" y="3724"/>
                  </a:cubicBezTo>
                  <a:cubicBezTo>
                    <a:pt x="6815" y="3724"/>
                    <a:pt x="6872" y="3418"/>
                    <a:pt x="6649" y="3359"/>
                  </a:cubicBezTo>
                  <a:lnTo>
                    <a:pt x="6649" y="3347"/>
                  </a:lnTo>
                  <a:cubicBezTo>
                    <a:pt x="6201" y="3232"/>
                    <a:pt x="5742" y="3179"/>
                    <a:pt x="5273" y="3179"/>
                  </a:cubicBezTo>
                  <a:cubicBezTo>
                    <a:pt x="5221" y="3179"/>
                    <a:pt x="5170" y="3179"/>
                    <a:pt x="5118" y="3181"/>
                  </a:cubicBezTo>
                  <a:cubicBezTo>
                    <a:pt x="2834" y="3181"/>
                    <a:pt x="2795" y="3946"/>
                    <a:pt x="1864" y="4061"/>
                  </a:cubicBezTo>
                  <a:cubicBezTo>
                    <a:pt x="1769" y="4071"/>
                    <a:pt x="1680" y="4076"/>
                    <a:pt x="1596" y="4076"/>
                  </a:cubicBezTo>
                  <a:cubicBezTo>
                    <a:pt x="1258" y="4076"/>
                    <a:pt x="1001" y="3995"/>
                    <a:pt x="817" y="3831"/>
                  </a:cubicBezTo>
                  <a:cubicBezTo>
                    <a:pt x="588" y="3627"/>
                    <a:pt x="384" y="3283"/>
                    <a:pt x="384" y="2147"/>
                  </a:cubicBezTo>
                  <a:cubicBezTo>
                    <a:pt x="384" y="1139"/>
                    <a:pt x="830" y="680"/>
                    <a:pt x="1251" y="335"/>
                  </a:cubicBezTo>
                  <a:cubicBezTo>
                    <a:pt x="1341" y="271"/>
                    <a:pt x="1353" y="144"/>
                    <a:pt x="1277" y="67"/>
                  </a:cubicBezTo>
                  <a:cubicBezTo>
                    <a:pt x="1241" y="24"/>
                    <a:pt x="1188" y="1"/>
                    <a:pt x="11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38"/>
            <p:cNvSpPr/>
            <p:nvPr/>
          </p:nvSpPr>
          <p:spPr>
            <a:xfrm>
              <a:off x="5580400" y="-1189775"/>
              <a:ext cx="218800" cy="198375"/>
            </a:xfrm>
            <a:custGeom>
              <a:rect b="b" l="l" r="r" t="t"/>
              <a:pathLst>
                <a:path extrusionOk="0" h="7935" w="8752">
                  <a:moveTo>
                    <a:pt x="3635" y="1"/>
                  </a:moveTo>
                  <a:cubicBezTo>
                    <a:pt x="2423" y="1"/>
                    <a:pt x="725" y="601"/>
                    <a:pt x="725" y="1800"/>
                  </a:cubicBezTo>
                  <a:cubicBezTo>
                    <a:pt x="738" y="2285"/>
                    <a:pt x="521" y="2732"/>
                    <a:pt x="151" y="3025"/>
                  </a:cubicBezTo>
                  <a:cubicBezTo>
                    <a:pt x="1" y="3166"/>
                    <a:pt x="126" y="3369"/>
                    <a:pt x="280" y="3369"/>
                  </a:cubicBezTo>
                  <a:cubicBezTo>
                    <a:pt x="322" y="3369"/>
                    <a:pt x="365" y="3354"/>
                    <a:pt x="406" y="3319"/>
                  </a:cubicBezTo>
                  <a:cubicBezTo>
                    <a:pt x="866" y="2949"/>
                    <a:pt x="1121" y="2387"/>
                    <a:pt x="1108" y="1800"/>
                  </a:cubicBezTo>
                  <a:cubicBezTo>
                    <a:pt x="1108" y="1047"/>
                    <a:pt x="2295" y="371"/>
                    <a:pt x="3635" y="371"/>
                  </a:cubicBezTo>
                  <a:cubicBezTo>
                    <a:pt x="4987" y="371"/>
                    <a:pt x="6161" y="1034"/>
                    <a:pt x="6161" y="1800"/>
                  </a:cubicBezTo>
                  <a:cubicBezTo>
                    <a:pt x="6161" y="2783"/>
                    <a:pt x="6723" y="3217"/>
                    <a:pt x="7259" y="3625"/>
                  </a:cubicBezTo>
                  <a:cubicBezTo>
                    <a:pt x="7833" y="4072"/>
                    <a:pt x="8369" y="4493"/>
                    <a:pt x="8369" y="5641"/>
                  </a:cubicBezTo>
                  <a:cubicBezTo>
                    <a:pt x="8369" y="6279"/>
                    <a:pt x="8318" y="6968"/>
                    <a:pt x="7935" y="7313"/>
                  </a:cubicBezTo>
                  <a:cubicBezTo>
                    <a:pt x="7755" y="7483"/>
                    <a:pt x="7503" y="7559"/>
                    <a:pt x="7175" y="7559"/>
                  </a:cubicBezTo>
                  <a:cubicBezTo>
                    <a:pt x="7085" y="7559"/>
                    <a:pt x="6990" y="7553"/>
                    <a:pt x="6889" y="7542"/>
                  </a:cubicBezTo>
                  <a:cubicBezTo>
                    <a:pt x="6493" y="7491"/>
                    <a:pt x="6276" y="7338"/>
                    <a:pt x="5944" y="7160"/>
                  </a:cubicBezTo>
                  <a:cubicBezTo>
                    <a:pt x="5910" y="7140"/>
                    <a:pt x="5877" y="7131"/>
                    <a:pt x="5847" y="7131"/>
                  </a:cubicBezTo>
                  <a:cubicBezTo>
                    <a:pt x="5681" y="7131"/>
                    <a:pt x="5583" y="7384"/>
                    <a:pt x="5766" y="7491"/>
                  </a:cubicBezTo>
                  <a:cubicBezTo>
                    <a:pt x="6098" y="7670"/>
                    <a:pt x="6366" y="7861"/>
                    <a:pt x="6838" y="7912"/>
                  </a:cubicBezTo>
                  <a:cubicBezTo>
                    <a:pt x="6947" y="7927"/>
                    <a:pt x="7056" y="7935"/>
                    <a:pt x="7165" y="7935"/>
                  </a:cubicBezTo>
                  <a:cubicBezTo>
                    <a:pt x="7540" y="7935"/>
                    <a:pt x="7903" y="7841"/>
                    <a:pt x="8190" y="7593"/>
                  </a:cubicBezTo>
                  <a:cubicBezTo>
                    <a:pt x="8688" y="7160"/>
                    <a:pt x="8752" y="6394"/>
                    <a:pt x="8752" y="5628"/>
                  </a:cubicBezTo>
                  <a:cubicBezTo>
                    <a:pt x="8752" y="4314"/>
                    <a:pt x="8075" y="3791"/>
                    <a:pt x="7476" y="3331"/>
                  </a:cubicBezTo>
                  <a:lnTo>
                    <a:pt x="7488" y="3331"/>
                  </a:lnTo>
                  <a:cubicBezTo>
                    <a:pt x="6978" y="2936"/>
                    <a:pt x="6544" y="2591"/>
                    <a:pt x="6544" y="1800"/>
                  </a:cubicBezTo>
                  <a:cubicBezTo>
                    <a:pt x="6544" y="601"/>
                    <a:pt x="4847" y="1"/>
                    <a:pt x="36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38"/>
            <p:cNvSpPr/>
            <p:nvPr/>
          </p:nvSpPr>
          <p:spPr>
            <a:xfrm>
              <a:off x="5510150" y="-1229950"/>
              <a:ext cx="79150" cy="107200"/>
            </a:xfrm>
            <a:custGeom>
              <a:rect b="b" l="l" r="r" t="t"/>
              <a:pathLst>
                <a:path extrusionOk="0" h="4288" w="3166">
                  <a:moveTo>
                    <a:pt x="1774" y="383"/>
                  </a:moveTo>
                  <a:cubicBezTo>
                    <a:pt x="2502" y="383"/>
                    <a:pt x="2782" y="1314"/>
                    <a:pt x="2782" y="2054"/>
                  </a:cubicBezTo>
                  <a:cubicBezTo>
                    <a:pt x="2782" y="3203"/>
                    <a:pt x="2234" y="3918"/>
                    <a:pt x="1723" y="3918"/>
                  </a:cubicBezTo>
                  <a:cubicBezTo>
                    <a:pt x="1073" y="3918"/>
                    <a:pt x="383" y="2960"/>
                    <a:pt x="383" y="2054"/>
                  </a:cubicBezTo>
                  <a:cubicBezTo>
                    <a:pt x="383" y="1110"/>
                    <a:pt x="1124" y="383"/>
                    <a:pt x="1774" y="383"/>
                  </a:cubicBezTo>
                  <a:close/>
                  <a:moveTo>
                    <a:pt x="1774" y="0"/>
                  </a:moveTo>
                  <a:cubicBezTo>
                    <a:pt x="919" y="0"/>
                    <a:pt x="1" y="906"/>
                    <a:pt x="1" y="2054"/>
                  </a:cubicBezTo>
                  <a:cubicBezTo>
                    <a:pt x="1" y="3190"/>
                    <a:pt x="856" y="4288"/>
                    <a:pt x="1723" y="4288"/>
                  </a:cubicBezTo>
                  <a:cubicBezTo>
                    <a:pt x="2617" y="4288"/>
                    <a:pt x="3165" y="3139"/>
                    <a:pt x="3165" y="2042"/>
                  </a:cubicBezTo>
                  <a:lnTo>
                    <a:pt x="3165" y="2042"/>
                  </a:lnTo>
                  <a:lnTo>
                    <a:pt x="3153" y="2054"/>
                  </a:lnTo>
                  <a:cubicBezTo>
                    <a:pt x="3153" y="1046"/>
                    <a:pt x="2731" y="0"/>
                    <a:pt x="17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38"/>
            <p:cNvSpPr/>
            <p:nvPr/>
          </p:nvSpPr>
          <p:spPr>
            <a:xfrm>
              <a:off x="5753575" y="-1229950"/>
              <a:ext cx="79125" cy="107200"/>
            </a:xfrm>
            <a:custGeom>
              <a:rect b="b" l="l" r="r" t="t"/>
              <a:pathLst>
                <a:path extrusionOk="0" h="4288" w="3165">
                  <a:moveTo>
                    <a:pt x="1391" y="370"/>
                  </a:moveTo>
                  <a:cubicBezTo>
                    <a:pt x="2029" y="370"/>
                    <a:pt x="2782" y="1097"/>
                    <a:pt x="2782" y="2042"/>
                  </a:cubicBezTo>
                  <a:cubicBezTo>
                    <a:pt x="2782" y="2948"/>
                    <a:pt x="2093" y="3905"/>
                    <a:pt x="1442" y="3905"/>
                  </a:cubicBezTo>
                  <a:cubicBezTo>
                    <a:pt x="932" y="3905"/>
                    <a:pt x="383" y="3203"/>
                    <a:pt x="383" y="2042"/>
                  </a:cubicBezTo>
                  <a:cubicBezTo>
                    <a:pt x="383" y="1302"/>
                    <a:pt x="651" y="370"/>
                    <a:pt x="1391" y="370"/>
                  </a:cubicBezTo>
                  <a:close/>
                  <a:moveTo>
                    <a:pt x="1391" y="0"/>
                  </a:moveTo>
                  <a:cubicBezTo>
                    <a:pt x="421" y="0"/>
                    <a:pt x="0" y="1059"/>
                    <a:pt x="0" y="2042"/>
                  </a:cubicBezTo>
                  <a:cubicBezTo>
                    <a:pt x="0" y="3152"/>
                    <a:pt x="536" y="4288"/>
                    <a:pt x="1442" y="4288"/>
                  </a:cubicBezTo>
                  <a:cubicBezTo>
                    <a:pt x="2310" y="4288"/>
                    <a:pt x="3165" y="3165"/>
                    <a:pt x="3165" y="2042"/>
                  </a:cubicBezTo>
                  <a:cubicBezTo>
                    <a:pt x="3165" y="919"/>
                    <a:pt x="2246" y="0"/>
                    <a:pt x="139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38"/>
            <p:cNvSpPr/>
            <p:nvPr/>
          </p:nvSpPr>
          <p:spPr>
            <a:xfrm>
              <a:off x="5587025" y="-1301750"/>
              <a:ext cx="79150" cy="107225"/>
            </a:xfrm>
            <a:custGeom>
              <a:rect b="b" l="l" r="r" t="t"/>
              <a:pathLst>
                <a:path extrusionOk="0" h="4289" w="3166">
                  <a:moveTo>
                    <a:pt x="1775" y="384"/>
                  </a:moveTo>
                  <a:cubicBezTo>
                    <a:pt x="2502" y="384"/>
                    <a:pt x="2783" y="1315"/>
                    <a:pt x="2783" y="2055"/>
                  </a:cubicBezTo>
                  <a:cubicBezTo>
                    <a:pt x="2783" y="3204"/>
                    <a:pt x="2234" y="3918"/>
                    <a:pt x="1724" y="3918"/>
                  </a:cubicBezTo>
                  <a:cubicBezTo>
                    <a:pt x="1073" y="3918"/>
                    <a:pt x="384" y="2961"/>
                    <a:pt x="384" y="2055"/>
                  </a:cubicBezTo>
                  <a:cubicBezTo>
                    <a:pt x="384" y="1111"/>
                    <a:pt x="1124" y="384"/>
                    <a:pt x="1775" y="384"/>
                  </a:cubicBezTo>
                  <a:close/>
                  <a:moveTo>
                    <a:pt x="1775" y="1"/>
                  </a:moveTo>
                  <a:cubicBezTo>
                    <a:pt x="920" y="1"/>
                    <a:pt x="1" y="907"/>
                    <a:pt x="1" y="2055"/>
                  </a:cubicBezTo>
                  <a:cubicBezTo>
                    <a:pt x="1" y="3191"/>
                    <a:pt x="856" y="4288"/>
                    <a:pt x="1724" y="4288"/>
                  </a:cubicBezTo>
                  <a:cubicBezTo>
                    <a:pt x="2617" y="4288"/>
                    <a:pt x="3166" y="3153"/>
                    <a:pt x="3166" y="2055"/>
                  </a:cubicBezTo>
                  <a:cubicBezTo>
                    <a:pt x="3166" y="1047"/>
                    <a:pt x="2732" y="1"/>
                    <a:pt x="177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38"/>
            <p:cNvSpPr/>
            <p:nvPr/>
          </p:nvSpPr>
          <p:spPr>
            <a:xfrm>
              <a:off x="5676675" y="-1301750"/>
              <a:ext cx="79150" cy="107225"/>
            </a:xfrm>
            <a:custGeom>
              <a:rect b="b" l="l" r="r" t="t"/>
              <a:pathLst>
                <a:path extrusionOk="0" h="4289" w="3166">
                  <a:moveTo>
                    <a:pt x="1392" y="1"/>
                  </a:moveTo>
                  <a:cubicBezTo>
                    <a:pt x="409" y="1"/>
                    <a:pt x="1" y="1073"/>
                    <a:pt x="1" y="2055"/>
                  </a:cubicBezTo>
                  <a:cubicBezTo>
                    <a:pt x="1" y="3153"/>
                    <a:pt x="537" y="4288"/>
                    <a:pt x="1430" y="4288"/>
                  </a:cubicBezTo>
                  <a:lnTo>
                    <a:pt x="1443" y="4288"/>
                  </a:lnTo>
                  <a:cubicBezTo>
                    <a:pt x="2310" y="4288"/>
                    <a:pt x="3165" y="3178"/>
                    <a:pt x="3165" y="2055"/>
                  </a:cubicBezTo>
                  <a:cubicBezTo>
                    <a:pt x="3153" y="1673"/>
                    <a:pt x="3063" y="1302"/>
                    <a:pt x="2872" y="983"/>
                  </a:cubicBezTo>
                  <a:cubicBezTo>
                    <a:pt x="2831" y="914"/>
                    <a:pt x="2771" y="885"/>
                    <a:pt x="2712" y="885"/>
                  </a:cubicBezTo>
                  <a:cubicBezTo>
                    <a:pt x="2585" y="885"/>
                    <a:pt x="2462" y="1018"/>
                    <a:pt x="2540" y="1175"/>
                  </a:cubicBezTo>
                  <a:cubicBezTo>
                    <a:pt x="2693" y="1443"/>
                    <a:pt x="2783" y="1736"/>
                    <a:pt x="2783" y="2055"/>
                  </a:cubicBezTo>
                  <a:cubicBezTo>
                    <a:pt x="2783" y="2961"/>
                    <a:pt x="2081" y="3918"/>
                    <a:pt x="1430" y="3918"/>
                  </a:cubicBezTo>
                  <a:cubicBezTo>
                    <a:pt x="919" y="3918"/>
                    <a:pt x="371" y="3204"/>
                    <a:pt x="371" y="2055"/>
                  </a:cubicBezTo>
                  <a:cubicBezTo>
                    <a:pt x="371" y="1315"/>
                    <a:pt x="651" y="384"/>
                    <a:pt x="1392" y="384"/>
                  </a:cubicBezTo>
                  <a:cubicBezTo>
                    <a:pt x="1634" y="384"/>
                    <a:pt x="1864" y="473"/>
                    <a:pt x="2068" y="626"/>
                  </a:cubicBezTo>
                  <a:cubicBezTo>
                    <a:pt x="2102" y="649"/>
                    <a:pt x="2136" y="659"/>
                    <a:pt x="2168" y="659"/>
                  </a:cubicBezTo>
                  <a:cubicBezTo>
                    <a:pt x="2320" y="659"/>
                    <a:pt x="2432" y="446"/>
                    <a:pt x="2285" y="320"/>
                  </a:cubicBezTo>
                  <a:cubicBezTo>
                    <a:pt x="2030" y="116"/>
                    <a:pt x="1711" y="14"/>
                    <a:pt x="139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6" name="Google Shape;306;p38"/>
          <p:cNvGrpSpPr/>
          <p:nvPr/>
        </p:nvGrpSpPr>
        <p:grpSpPr>
          <a:xfrm>
            <a:off x="301900" y="4495150"/>
            <a:ext cx="324000" cy="324000"/>
            <a:chOff x="301900" y="4495150"/>
            <a:chExt cx="324000" cy="324000"/>
          </a:xfrm>
        </p:grpSpPr>
        <p:sp>
          <p:nvSpPr>
            <p:cNvPr id="307" name="Google Shape;307;p38"/>
            <p:cNvSpPr/>
            <p:nvPr/>
          </p:nvSpPr>
          <p:spPr>
            <a:xfrm>
              <a:off x="301900" y="4495150"/>
              <a:ext cx="324000" cy="3240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38"/>
            <p:cNvSpPr/>
            <p:nvPr/>
          </p:nvSpPr>
          <p:spPr>
            <a:xfrm>
              <a:off x="370600" y="4611300"/>
              <a:ext cx="186568" cy="91698"/>
            </a:xfrm>
            <a:custGeom>
              <a:rect b="b" l="l" r="r" t="t"/>
              <a:pathLst>
                <a:path extrusionOk="0" h="2948" w="5998">
                  <a:moveTo>
                    <a:pt x="5143" y="370"/>
                  </a:moveTo>
                  <a:cubicBezTo>
                    <a:pt x="5615" y="383"/>
                    <a:pt x="5781" y="996"/>
                    <a:pt x="5385" y="1251"/>
                  </a:cubicBezTo>
                  <a:cubicBezTo>
                    <a:pt x="5232" y="1353"/>
                    <a:pt x="5232" y="1583"/>
                    <a:pt x="5385" y="1685"/>
                  </a:cubicBezTo>
                  <a:cubicBezTo>
                    <a:pt x="5704" y="1876"/>
                    <a:pt x="5692" y="2335"/>
                    <a:pt x="5373" y="2514"/>
                  </a:cubicBezTo>
                  <a:cubicBezTo>
                    <a:pt x="5297" y="2556"/>
                    <a:pt x="5217" y="2576"/>
                    <a:pt x="5139" y="2576"/>
                  </a:cubicBezTo>
                  <a:cubicBezTo>
                    <a:pt x="4888" y="2576"/>
                    <a:pt x="4658" y="2375"/>
                    <a:pt x="4658" y="2093"/>
                  </a:cubicBezTo>
                  <a:cubicBezTo>
                    <a:pt x="4658" y="1927"/>
                    <a:pt x="4530" y="1787"/>
                    <a:pt x="4365" y="1787"/>
                  </a:cubicBezTo>
                  <a:lnTo>
                    <a:pt x="1634" y="1787"/>
                  </a:lnTo>
                  <a:cubicBezTo>
                    <a:pt x="1468" y="1787"/>
                    <a:pt x="1328" y="1927"/>
                    <a:pt x="1328" y="2093"/>
                  </a:cubicBezTo>
                  <a:cubicBezTo>
                    <a:pt x="1328" y="2348"/>
                    <a:pt x="1111" y="2565"/>
                    <a:pt x="855" y="2565"/>
                  </a:cubicBezTo>
                  <a:cubicBezTo>
                    <a:pt x="600" y="2552"/>
                    <a:pt x="396" y="2348"/>
                    <a:pt x="383" y="2106"/>
                  </a:cubicBezTo>
                  <a:cubicBezTo>
                    <a:pt x="383" y="1927"/>
                    <a:pt x="473" y="1774"/>
                    <a:pt x="613" y="1685"/>
                  </a:cubicBezTo>
                  <a:cubicBezTo>
                    <a:pt x="766" y="1583"/>
                    <a:pt x="766" y="1353"/>
                    <a:pt x="613" y="1251"/>
                  </a:cubicBezTo>
                  <a:lnTo>
                    <a:pt x="613" y="1264"/>
                  </a:lnTo>
                  <a:cubicBezTo>
                    <a:pt x="473" y="1174"/>
                    <a:pt x="383" y="1008"/>
                    <a:pt x="396" y="842"/>
                  </a:cubicBezTo>
                  <a:cubicBezTo>
                    <a:pt x="352" y="571"/>
                    <a:pt x="607" y="437"/>
                    <a:pt x="864" y="437"/>
                  </a:cubicBezTo>
                  <a:cubicBezTo>
                    <a:pt x="1127" y="437"/>
                    <a:pt x="1392" y="578"/>
                    <a:pt x="1340" y="855"/>
                  </a:cubicBezTo>
                  <a:cubicBezTo>
                    <a:pt x="1340" y="1021"/>
                    <a:pt x="1468" y="1149"/>
                    <a:pt x="1634" y="1149"/>
                  </a:cubicBezTo>
                  <a:lnTo>
                    <a:pt x="4365" y="1149"/>
                  </a:lnTo>
                  <a:cubicBezTo>
                    <a:pt x="4530" y="1149"/>
                    <a:pt x="4671" y="1008"/>
                    <a:pt x="4671" y="855"/>
                  </a:cubicBezTo>
                  <a:cubicBezTo>
                    <a:pt x="4671" y="587"/>
                    <a:pt x="4875" y="370"/>
                    <a:pt x="5143" y="370"/>
                  </a:cubicBezTo>
                  <a:close/>
                  <a:moveTo>
                    <a:pt x="843" y="0"/>
                  </a:moveTo>
                  <a:cubicBezTo>
                    <a:pt x="396" y="13"/>
                    <a:pt x="26" y="383"/>
                    <a:pt x="13" y="842"/>
                  </a:cubicBezTo>
                  <a:cubicBezTo>
                    <a:pt x="0" y="1085"/>
                    <a:pt x="102" y="1315"/>
                    <a:pt x="281" y="1481"/>
                  </a:cubicBezTo>
                  <a:cubicBezTo>
                    <a:pt x="102" y="1646"/>
                    <a:pt x="0" y="1876"/>
                    <a:pt x="13" y="2119"/>
                  </a:cubicBezTo>
                  <a:cubicBezTo>
                    <a:pt x="33" y="2663"/>
                    <a:pt x="453" y="2941"/>
                    <a:pt x="871" y="2941"/>
                  </a:cubicBezTo>
                  <a:cubicBezTo>
                    <a:pt x="1267" y="2941"/>
                    <a:pt x="1661" y="2691"/>
                    <a:pt x="1710" y="2182"/>
                  </a:cubicBezTo>
                  <a:lnTo>
                    <a:pt x="4301" y="2182"/>
                  </a:lnTo>
                  <a:cubicBezTo>
                    <a:pt x="4339" y="2616"/>
                    <a:pt x="4696" y="2948"/>
                    <a:pt x="5143" y="2948"/>
                  </a:cubicBezTo>
                  <a:lnTo>
                    <a:pt x="5156" y="2948"/>
                  </a:lnTo>
                  <a:cubicBezTo>
                    <a:pt x="5615" y="2948"/>
                    <a:pt x="5985" y="2578"/>
                    <a:pt x="5998" y="2119"/>
                  </a:cubicBezTo>
                  <a:cubicBezTo>
                    <a:pt x="5998" y="1876"/>
                    <a:pt x="5896" y="1646"/>
                    <a:pt x="5730" y="1481"/>
                  </a:cubicBezTo>
                  <a:cubicBezTo>
                    <a:pt x="5896" y="1315"/>
                    <a:pt x="5998" y="1085"/>
                    <a:pt x="5998" y="842"/>
                  </a:cubicBezTo>
                  <a:cubicBezTo>
                    <a:pt x="5985" y="286"/>
                    <a:pt x="5562" y="1"/>
                    <a:pt x="5139" y="1"/>
                  </a:cubicBezTo>
                  <a:cubicBezTo>
                    <a:pt x="4738" y="1"/>
                    <a:pt x="4338" y="257"/>
                    <a:pt x="4288" y="779"/>
                  </a:cubicBezTo>
                  <a:lnTo>
                    <a:pt x="1710" y="779"/>
                  </a:lnTo>
                  <a:cubicBezTo>
                    <a:pt x="1672" y="332"/>
                    <a:pt x="1289" y="0"/>
                    <a:pt x="84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309" name="Google Shape;309;p38"/>
          <p:cNvCxnSpPr/>
          <p:nvPr/>
        </p:nvCxnSpPr>
        <p:spPr>
          <a:xfrm>
            <a:off x="4825150" y="1416050"/>
            <a:ext cx="444600" cy="0"/>
          </a:xfrm>
          <a:prstGeom prst="straightConnector1">
            <a:avLst/>
          </a:prstGeom>
          <a:noFill/>
          <a:ln cap="flat" cmpd="sng" w="9525">
            <a:solidFill>
              <a:schemeClr val="accent1"/>
            </a:solidFill>
            <a:prstDash val="solid"/>
            <a:round/>
            <a:headEnd len="med" w="med" type="none"/>
            <a:tailEnd len="med" w="med" type="none"/>
          </a:ln>
        </p:spPr>
      </p:cxnSp>
      <p:sp>
        <p:nvSpPr>
          <p:cNvPr id="310" name="Google Shape;310;p38"/>
          <p:cNvSpPr/>
          <p:nvPr/>
        </p:nvSpPr>
        <p:spPr>
          <a:xfrm rot="-7894226">
            <a:off x="208571" y="-365399"/>
            <a:ext cx="836875" cy="1953405"/>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4" name="Shape 314"/>
        <p:cNvGrpSpPr/>
        <p:nvPr/>
      </p:nvGrpSpPr>
      <p:grpSpPr>
        <a:xfrm>
          <a:off x="0" y="0"/>
          <a:ext cx="0" cy="0"/>
          <a:chOff x="0" y="0"/>
          <a:chExt cx="0" cy="0"/>
        </a:xfrm>
      </p:grpSpPr>
      <p:sp>
        <p:nvSpPr>
          <p:cNvPr id="315" name="Google Shape;315;p3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Contents of this template</a:t>
            </a:r>
            <a:endParaRPr/>
          </a:p>
        </p:txBody>
      </p:sp>
      <p:graphicFrame>
        <p:nvGraphicFramePr>
          <p:cNvPr id="316" name="Google Shape;316;p39"/>
          <p:cNvGraphicFramePr/>
          <p:nvPr/>
        </p:nvGraphicFramePr>
        <p:xfrm>
          <a:off x="713225" y="1680388"/>
          <a:ext cx="3000000" cy="3000000"/>
        </p:xfrm>
        <a:graphic>
          <a:graphicData uri="http://schemas.openxmlformats.org/drawingml/2006/table">
            <a:tbl>
              <a:tblPr>
                <a:noFill/>
                <a:tableStyleId>{5B13E9D5-46CF-4E19-BE94-289926B403FD}</a:tableStyleId>
              </a:tblPr>
              <a:tblGrid>
                <a:gridCol w="2238800"/>
                <a:gridCol w="5478750"/>
              </a:tblGrid>
              <a:tr h="350500">
                <a:tc>
                  <a:txBody>
                    <a:bodyPr/>
                    <a:lstStyle/>
                    <a:p>
                      <a:pPr indent="0" lvl="0" marL="0" rtl="0" algn="l">
                        <a:lnSpc>
                          <a:spcPct val="115000"/>
                        </a:lnSpc>
                        <a:spcBef>
                          <a:spcPts val="0"/>
                        </a:spcBef>
                        <a:spcAft>
                          <a:spcPts val="0"/>
                        </a:spcAft>
                        <a:buNone/>
                      </a:pPr>
                      <a:r>
                        <a:rPr b="1" lang="en" sz="1000">
                          <a:solidFill>
                            <a:schemeClr val="dk1"/>
                          </a:solidFill>
                          <a:uFill>
                            <a:noFill/>
                          </a:uFill>
                          <a:latin typeface="Libre Baskerville"/>
                          <a:ea typeface="Libre Baskerville"/>
                          <a:cs typeface="Libre Baskerville"/>
                          <a:sym typeface="Libre Baskerville"/>
                          <a:hlinkClick action="ppaction://hlinksldjump" r:id="rId3">
                            <a:extLst>
                              <a:ext uri="{A12FA001-AC4F-418D-AE19-62706E023703}">
                                <ahyp:hlinkClr val="tx"/>
                              </a:ext>
                            </a:extLst>
                          </a:hlinkClick>
                        </a:rPr>
                        <a:t>Fonts</a:t>
                      </a:r>
                      <a:endParaRPr b="1" sz="1000">
                        <a:solidFill>
                          <a:schemeClr val="dk1"/>
                        </a:solidFill>
                        <a:latin typeface="Libre Baskerville"/>
                        <a:ea typeface="Libre Baskerville"/>
                        <a:cs typeface="Libre Baskerville"/>
                        <a:sym typeface="Libre Baskerville"/>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l">
                        <a:lnSpc>
                          <a:spcPct val="115000"/>
                        </a:lnSpc>
                        <a:spcBef>
                          <a:spcPts val="0"/>
                        </a:spcBef>
                        <a:spcAft>
                          <a:spcPts val="1600"/>
                        </a:spcAft>
                        <a:buNone/>
                      </a:pPr>
                      <a:r>
                        <a:rPr lang="en" sz="1000">
                          <a:solidFill>
                            <a:schemeClr val="dk1"/>
                          </a:solidFill>
                          <a:latin typeface="Anek Devanagari"/>
                          <a:ea typeface="Anek Devanagari"/>
                          <a:cs typeface="Anek Devanagari"/>
                          <a:sym typeface="Anek Devanagari"/>
                        </a:rPr>
                        <a:t>To view this template correctly in PowerPoint, download and install the fonts we used</a:t>
                      </a:r>
                      <a:endParaRPr sz="1000">
                        <a:solidFill>
                          <a:schemeClr val="dk1"/>
                        </a:solidFill>
                        <a:latin typeface="Anek Devanagari"/>
                        <a:ea typeface="Anek Devanagari"/>
                        <a:cs typeface="Anek Devanagari"/>
                        <a:sym typeface="Anek Devanagari"/>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r>
              <a:tr h="350500">
                <a:tc>
                  <a:txBody>
                    <a:bodyPr/>
                    <a:lstStyle/>
                    <a:p>
                      <a:pPr indent="0" lvl="0" marL="0" rtl="0" algn="l">
                        <a:lnSpc>
                          <a:spcPct val="115000"/>
                        </a:lnSpc>
                        <a:spcBef>
                          <a:spcPts val="0"/>
                        </a:spcBef>
                        <a:spcAft>
                          <a:spcPts val="0"/>
                        </a:spcAft>
                        <a:buNone/>
                      </a:pPr>
                      <a:r>
                        <a:rPr b="1" lang="en" sz="1000">
                          <a:solidFill>
                            <a:schemeClr val="dk1"/>
                          </a:solidFill>
                          <a:uFill>
                            <a:noFill/>
                          </a:uFill>
                          <a:latin typeface="Libre Baskerville"/>
                          <a:ea typeface="Libre Baskerville"/>
                          <a:cs typeface="Libre Baskerville"/>
                          <a:sym typeface="Libre Baskerville"/>
                          <a:hlinkClick action="ppaction://hlinksldjump" r:id="rId4">
                            <a:extLst>
                              <a:ext uri="{A12FA001-AC4F-418D-AE19-62706E023703}">
                                <ahyp:hlinkClr val="tx"/>
                              </a:ext>
                            </a:extLst>
                          </a:hlinkClick>
                        </a:rPr>
                        <a:t>Used</a:t>
                      </a:r>
                      <a:r>
                        <a:rPr b="1" lang="en" sz="1000">
                          <a:solidFill>
                            <a:schemeClr val="dk1"/>
                          </a:solidFill>
                          <a:latin typeface="Libre Baskerville"/>
                          <a:ea typeface="Libre Baskerville"/>
                          <a:cs typeface="Libre Baskerville"/>
                          <a:sym typeface="Libre Baskerville"/>
                        </a:rPr>
                        <a:t> and </a:t>
                      </a:r>
                      <a:r>
                        <a:rPr b="1" lang="en" sz="1000">
                          <a:solidFill>
                            <a:schemeClr val="dk1"/>
                          </a:solidFill>
                          <a:uFill>
                            <a:noFill/>
                          </a:uFill>
                          <a:latin typeface="Libre Baskerville"/>
                          <a:ea typeface="Libre Baskerville"/>
                          <a:cs typeface="Libre Baskerville"/>
                          <a:sym typeface="Libre Baskerville"/>
                          <a:hlinkClick action="ppaction://hlinksldjump" r:id="rId5">
                            <a:extLst>
                              <a:ext uri="{A12FA001-AC4F-418D-AE19-62706E023703}">
                                <ahyp:hlinkClr val="tx"/>
                              </a:ext>
                            </a:extLst>
                          </a:hlinkClick>
                        </a:rPr>
                        <a:t>alternative</a:t>
                      </a:r>
                      <a:r>
                        <a:rPr b="1" lang="en" sz="1000">
                          <a:solidFill>
                            <a:schemeClr val="dk1"/>
                          </a:solidFill>
                          <a:uFill>
                            <a:noFill/>
                          </a:uFill>
                          <a:latin typeface="Libre Baskerville"/>
                          <a:ea typeface="Libre Baskerville"/>
                          <a:cs typeface="Libre Baskerville"/>
                          <a:sym typeface="Libre Baskerville"/>
                          <a:hlinkClick action="ppaction://hlinksldjump" r:id="rId6">
                            <a:extLst>
                              <a:ext uri="{A12FA001-AC4F-418D-AE19-62706E023703}">
                                <ahyp:hlinkClr val="tx"/>
                              </a:ext>
                            </a:extLst>
                          </a:hlinkClick>
                        </a:rPr>
                        <a:t> resources</a:t>
                      </a:r>
                      <a:endParaRPr b="1" sz="1000">
                        <a:solidFill>
                          <a:schemeClr val="dk1"/>
                        </a:solidFill>
                        <a:latin typeface="Libre Baskerville"/>
                        <a:ea typeface="Libre Baskerville"/>
                        <a:cs typeface="Libre Baskerville"/>
                        <a:sym typeface="Libre Baskerville"/>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marR="0" rtl="0" algn="l">
                        <a:lnSpc>
                          <a:spcPct val="115000"/>
                        </a:lnSpc>
                        <a:spcBef>
                          <a:spcPts val="0"/>
                        </a:spcBef>
                        <a:spcAft>
                          <a:spcPts val="1600"/>
                        </a:spcAft>
                        <a:buNone/>
                      </a:pPr>
                      <a:r>
                        <a:rPr lang="en" sz="1000">
                          <a:solidFill>
                            <a:schemeClr val="dk1"/>
                          </a:solidFill>
                          <a:latin typeface="Anek Devanagari"/>
                          <a:ea typeface="Anek Devanagari"/>
                          <a:cs typeface="Anek Devanagari"/>
                          <a:sym typeface="Anek Devanagari"/>
                        </a:rPr>
                        <a:t>An assortment of graphic resources that are suitable for use in this presentation</a:t>
                      </a:r>
                      <a:endParaRPr sz="1000">
                        <a:solidFill>
                          <a:schemeClr val="dk1"/>
                        </a:solidFill>
                        <a:latin typeface="Anek Devanagari"/>
                        <a:ea typeface="Anek Devanagari"/>
                        <a:cs typeface="Anek Devanagari"/>
                        <a:sym typeface="Anek Devanagari"/>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r>
              <a:tr h="350500">
                <a:tc>
                  <a:txBody>
                    <a:bodyPr/>
                    <a:lstStyle/>
                    <a:p>
                      <a:pPr indent="0" lvl="0" marL="0" rtl="0" algn="l">
                        <a:lnSpc>
                          <a:spcPct val="115000"/>
                        </a:lnSpc>
                        <a:spcBef>
                          <a:spcPts val="0"/>
                        </a:spcBef>
                        <a:spcAft>
                          <a:spcPts val="0"/>
                        </a:spcAft>
                        <a:buNone/>
                      </a:pPr>
                      <a:r>
                        <a:rPr b="1" lang="en" sz="1000">
                          <a:solidFill>
                            <a:schemeClr val="dk1"/>
                          </a:solidFill>
                          <a:uFill>
                            <a:noFill/>
                          </a:uFill>
                          <a:latin typeface="Libre Baskerville"/>
                          <a:ea typeface="Libre Baskerville"/>
                          <a:cs typeface="Libre Baskerville"/>
                          <a:sym typeface="Libre Baskerville"/>
                          <a:hlinkClick action="ppaction://hlinksldjump" r:id="rId7">
                            <a:extLst>
                              <a:ext uri="{A12FA001-AC4F-418D-AE19-62706E023703}">
                                <ahyp:hlinkClr val="tx"/>
                              </a:ext>
                            </a:extLst>
                          </a:hlinkClick>
                        </a:rPr>
                        <a:t>Thanks slide</a:t>
                      </a:r>
                      <a:endParaRPr b="1" sz="1000">
                        <a:solidFill>
                          <a:schemeClr val="dk1"/>
                        </a:solidFill>
                        <a:latin typeface="Libre Baskerville"/>
                        <a:ea typeface="Libre Baskerville"/>
                        <a:cs typeface="Libre Baskerville"/>
                        <a:sym typeface="Libre Baskerville"/>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l">
                        <a:lnSpc>
                          <a:spcPct val="115000"/>
                        </a:lnSpc>
                        <a:spcBef>
                          <a:spcPts val="0"/>
                        </a:spcBef>
                        <a:spcAft>
                          <a:spcPts val="1600"/>
                        </a:spcAft>
                        <a:buNone/>
                      </a:pPr>
                      <a:r>
                        <a:rPr lang="en" sz="1000">
                          <a:solidFill>
                            <a:schemeClr val="dk1"/>
                          </a:solidFill>
                          <a:latin typeface="Anek Devanagari"/>
                          <a:ea typeface="Anek Devanagari"/>
                          <a:cs typeface="Anek Devanagari"/>
                          <a:sym typeface="Anek Devanagari"/>
                        </a:rPr>
                        <a:t>You must keep it so that proper credits for our design are given</a:t>
                      </a:r>
                      <a:endParaRPr sz="1000">
                        <a:solidFill>
                          <a:schemeClr val="dk1"/>
                        </a:solidFill>
                        <a:latin typeface="Anek Devanagari"/>
                        <a:ea typeface="Anek Devanagari"/>
                        <a:cs typeface="Anek Devanagari"/>
                        <a:sym typeface="Anek Devanagari"/>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r>
              <a:tr h="350500">
                <a:tc>
                  <a:txBody>
                    <a:bodyPr/>
                    <a:lstStyle/>
                    <a:p>
                      <a:pPr indent="0" lvl="0" marL="0" rtl="0" algn="l">
                        <a:lnSpc>
                          <a:spcPct val="115000"/>
                        </a:lnSpc>
                        <a:spcBef>
                          <a:spcPts val="0"/>
                        </a:spcBef>
                        <a:spcAft>
                          <a:spcPts val="0"/>
                        </a:spcAft>
                        <a:buNone/>
                      </a:pPr>
                      <a:r>
                        <a:rPr b="1" lang="en" sz="1000">
                          <a:solidFill>
                            <a:schemeClr val="dk1"/>
                          </a:solidFill>
                          <a:uFill>
                            <a:noFill/>
                          </a:uFill>
                          <a:latin typeface="Libre Baskerville"/>
                          <a:ea typeface="Libre Baskerville"/>
                          <a:cs typeface="Libre Baskerville"/>
                          <a:sym typeface="Libre Baskerville"/>
                          <a:hlinkClick action="ppaction://hlinksldjump" r:id="rId8">
                            <a:extLst>
                              <a:ext uri="{A12FA001-AC4F-418D-AE19-62706E023703}">
                                <ahyp:hlinkClr val="tx"/>
                              </a:ext>
                            </a:extLst>
                          </a:hlinkClick>
                        </a:rPr>
                        <a:t>Colors</a:t>
                      </a:r>
                      <a:endParaRPr b="1" sz="1000">
                        <a:solidFill>
                          <a:schemeClr val="dk1"/>
                        </a:solidFill>
                        <a:latin typeface="Libre Baskerville"/>
                        <a:ea typeface="Libre Baskerville"/>
                        <a:cs typeface="Libre Baskerville"/>
                        <a:sym typeface="Libre Baskerville"/>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l">
                        <a:lnSpc>
                          <a:spcPct val="115000"/>
                        </a:lnSpc>
                        <a:spcBef>
                          <a:spcPts val="0"/>
                        </a:spcBef>
                        <a:spcAft>
                          <a:spcPts val="1600"/>
                        </a:spcAft>
                        <a:buNone/>
                      </a:pPr>
                      <a:r>
                        <a:rPr lang="en" sz="1000">
                          <a:solidFill>
                            <a:schemeClr val="dk1"/>
                          </a:solidFill>
                          <a:latin typeface="Anek Devanagari"/>
                          <a:ea typeface="Anek Devanagari"/>
                          <a:cs typeface="Anek Devanagari"/>
                          <a:sym typeface="Anek Devanagari"/>
                        </a:rPr>
                        <a:t>All the colors used in this presentation</a:t>
                      </a:r>
                      <a:endParaRPr sz="1000">
                        <a:solidFill>
                          <a:schemeClr val="dk1"/>
                        </a:solidFill>
                        <a:latin typeface="Anek Devanagari"/>
                        <a:ea typeface="Anek Devanagari"/>
                        <a:cs typeface="Anek Devanagari"/>
                        <a:sym typeface="Anek Devanagari"/>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r>
              <a:tr h="350500">
                <a:tc>
                  <a:txBody>
                    <a:bodyPr/>
                    <a:lstStyle/>
                    <a:p>
                      <a:pPr indent="0" lvl="0" marL="0" rtl="0" algn="l">
                        <a:lnSpc>
                          <a:spcPct val="115000"/>
                        </a:lnSpc>
                        <a:spcBef>
                          <a:spcPts val="0"/>
                        </a:spcBef>
                        <a:spcAft>
                          <a:spcPts val="0"/>
                        </a:spcAft>
                        <a:buNone/>
                      </a:pPr>
                      <a:r>
                        <a:rPr b="1" lang="en" sz="1000">
                          <a:solidFill>
                            <a:schemeClr val="dk1"/>
                          </a:solidFill>
                          <a:uFill>
                            <a:noFill/>
                          </a:uFill>
                          <a:latin typeface="Libre Baskerville"/>
                          <a:ea typeface="Libre Baskerville"/>
                          <a:cs typeface="Libre Baskerville"/>
                          <a:sym typeface="Libre Baskerville"/>
                          <a:hlinkClick action="ppaction://hlinksldjump" r:id="rId9">
                            <a:extLst>
                              <a:ext uri="{A12FA001-AC4F-418D-AE19-62706E023703}">
                                <ahyp:hlinkClr val="tx"/>
                              </a:ext>
                            </a:extLst>
                          </a:hlinkClick>
                        </a:rPr>
                        <a:t>Icons</a:t>
                      </a:r>
                      <a:r>
                        <a:rPr b="1" lang="en" sz="1000">
                          <a:solidFill>
                            <a:schemeClr val="dk1"/>
                          </a:solidFill>
                          <a:latin typeface="Libre Baskerville"/>
                          <a:ea typeface="Libre Baskerville"/>
                          <a:cs typeface="Libre Baskerville"/>
                          <a:sym typeface="Libre Baskerville"/>
                        </a:rPr>
                        <a:t> and </a:t>
                      </a:r>
                      <a:r>
                        <a:rPr b="1" lang="en" sz="1000">
                          <a:solidFill>
                            <a:schemeClr val="dk1"/>
                          </a:solidFill>
                          <a:uFill>
                            <a:noFill/>
                          </a:uFill>
                          <a:latin typeface="Libre Baskerville"/>
                          <a:ea typeface="Libre Baskerville"/>
                          <a:cs typeface="Libre Baskerville"/>
                          <a:sym typeface="Libre Baskerville"/>
                          <a:hlinkClick action="ppaction://hlinksldjump" r:id="rId10">
                            <a:extLst>
                              <a:ext uri="{A12FA001-AC4F-418D-AE19-62706E023703}">
                                <ahyp:hlinkClr val="tx"/>
                              </a:ext>
                            </a:extLst>
                          </a:hlinkClick>
                        </a:rPr>
                        <a:t>infographic resources</a:t>
                      </a:r>
                      <a:endParaRPr b="1" sz="1000">
                        <a:solidFill>
                          <a:schemeClr val="dk1"/>
                        </a:solidFill>
                        <a:latin typeface="Libre Baskerville"/>
                        <a:ea typeface="Libre Baskerville"/>
                        <a:cs typeface="Libre Baskerville"/>
                        <a:sym typeface="Libre Baskerville"/>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l">
                        <a:lnSpc>
                          <a:spcPct val="115000"/>
                        </a:lnSpc>
                        <a:spcBef>
                          <a:spcPts val="0"/>
                        </a:spcBef>
                        <a:spcAft>
                          <a:spcPts val="0"/>
                        </a:spcAft>
                        <a:buNone/>
                      </a:pPr>
                      <a:r>
                        <a:rPr lang="en" sz="1000">
                          <a:solidFill>
                            <a:schemeClr val="dk1"/>
                          </a:solidFill>
                          <a:latin typeface="Anek Devanagari"/>
                          <a:ea typeface="Anek Devanagari"/>
                          <a:cs typeface="Anek Devanagari"/>
                          <a:sym typeface="Anek Devanagari"/>
                        </a:rPr>
                        <a:t>These can be used in the template, and their size and color can be edited</a:t>
                      </a:r>
                      <a:endParaRPr sz="1000">
                        <a:solidFill>
                          <a:schemeClr val="dk1"/>
                        </a:solidFill>
                        <a:latin typeface="Anek Devanagari"/>
                        <a:ea typeface="Anek Devanagari"/>
                        <a:cs typeface="Anek Devanagari"/>
                        <a:sym typeface="Anek Devanagari"/>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r>
              <a:tr h="350500">
                <a:tc>
                  <a:txBody>
                    <a:bodyPr/>
                    <a:lstStyle/>
                    <a:p>
                      <a:pPr indent="0" lvl="0" marL="0" rtl="0" algn="l">
                        <a:lnSpc>
                          <a:spcPct val="115000"/>
                        </a:lnSpc>
                        <a:spcBef>
                          <a:spcPts val="0"/>
                        </a:spcBef>
                        <a:spcAft>
                          <a:spcPts val="0"/>
                        </a:spcAft>
                        <a:buNone/>
                      </a:pPr>
                      <a:r>
                        <a:rPr b="1" lang="en" sz="1000">
                          <a:solidFill>
                            <a:schemeClr val="dk1"/>
                          </a:solidFill>
                          <a:latin typeface="Libre Baskerville"/>
                          <a:ea typeface="Libre Baskerville"/>
                          <a:cs typeface="Libre Baskerville"/>
                          <a:sym typeface="Libre Baskerville"/>
                        </a:rPr>
                        <a:t>Editable presentation theme </a:t>
                      </a:r>
                      <a:endParaRPr b="1" sz="1000">
                        <a:solidFill>
                          <a:schemeClr val="dk1"/>
                        </a:solidFill>
                        <a:latin typeface="Libre Baskerville"/>
                        <a:ea typeface="Libre Baskerville"/>
                        <a:cs typeface="Libre Baskerville"/>
                        <a:sym typeface="Libre Baskerville"/>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l">
                        <a:lnSpc>
                          <a:spcPct val="115000"/>
                        </a:lnSpc>
                        <a:spcBef>
                          <a:spcPts val="0"/>
                        </a:spcBef>
                        <a:spcAft>
                          <a:spcPts val="1600"/>
                        </a:spcAft>
                        <a:buNone/>
                      </a:pPr>
                      <a:r>
                        <a:rPr lang="en" sz="1000">
                          <a:solidFill>
                            <a:schemeClr val="dk1"/>
                          </a:solidFill>
                          <a:latin typeface="Anek Devanagari"/>
                          <a:ea typeface="Anek Devanagari"/>
                          <a:cs typeface="Anek Devanagari"/>
                          <a:sym typeface="Anek Devanagari"/>
                        </a:rPr>
                        <a:t>You can edit the master slides easily. For more info, click </a:t>
                      </a:r>
                      <a:r>
                        <a:rPr lang="en" sz="1000">
                          <a:solidFill>
                            <a:schemeClr val="dk1"/>
                          </a:solidFill>
                          <a:uFill>
                            <a:noFill/>
                          </a:uFill>
                          <a:latin typeface="Anek Devanagari"/>
                          <a:ea typeface="Anek Devanagari"/>
                          <a:cs typeface="Anek Devanagari"/>
                          <a:sym typeface="Anek Devanagari"/>
                          <a:hlinkClick r:id="rId11">
                            <a:extLst>
                              <a:ext uri="{A12FA001-AC4F-418D-AE19-62706E023703}">
                                <ahyp:hlinkClr val="tx"/>
                              </a:ext>
                            </a:extLst>
                          </a:hlinkClick>
                        </a:rPr>
                        <a:t>here</a:t>
                      </a:r>
                      <a:endParaRPr sz="1000">
                        <a:solidFill>
                          <a:schemeClr val="dk1"/>
                        </a:solidFill>
                        <a:latin typeface="Anek Devanagari"/>
                        <a:ea typeface="Anek Devanagari"/>
                        <a:cs typeface="Anek Devanagari"/>
                        <a:sym typeface="Anek Devanagari"/>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r>
            </a:tbl>
          </a:graphicData>
        </a:graphic>
      </p:graphicFrame>
      <p:sp>
        <p:nvSpPr>
          <p:cNvPr id="317" name="Google Shape;317;p39"/>
          <p:cNvSpPr txBox="1"/>
          <p:nvPr/>
        </p:nvSpPr>
        <p:spPr>
          <a:xfrm>
            <a:off x="713250" y="1223863"/>
            <a:ext cx="7717500" cy="339000"/>
          </a:xfrm>
          <a:prstGeom prst="rect">
            <a:avLst/>
          </a:prstGeom>
          <a:noFill/>
          <a:ln>
            <a:noFill/>
          </a:ln>
        </p:spPr>
        <p:txBody>
          <a:bodyPr anchorCtr="0" anchor="t" bIns="91425" lIns="91425" spcFirstLastPara="1" rIns="0" wrap="square" tIns="91425">
            <a:noAutofit/>
          </a:bodyPr>
          <a:lstStyle/>
          <a:p>
            <a:pPr indent="0" lvl="0" marL="0" rtl="0" algn="l">
              <a:lnSpc>
                <a:spcPct val="115000"/>
              </a:lnSpc>
              <a:spcBef>
                <a:spcPts val="0"/>
              </a:spcBef>
              <a:spcAft>
                <a:spcPts val="0"/>
              </a:spcAft>
              <a:buNone/>
            </a:pPr>
            <a:r>
              <a:rPr lang="en" sz="1200">
                <a:solidFill>
                  <a:schemeClr val="dk1"/>
                </a:solidFill>
                <a:latin typeface="Anek Devanagari"/>
                <a:ea typeface="Anek Devanagari"/>
                <a:cs typeface="Anek Devanagari"/>
                <a:sym typeface="Anek Devanagari"/>
              </a:rPr>
              <a:t>You can delete this slide when you’re done editing the presentation</a:t>
            </a:r>
            <a:endParaRPr sz="1200">
              <a:solidFill>
                <a:schemeClr val="dk1"/>
              </a:solidFill>
              <a:latin typeface="Anek Devanagari"/>
              <a:ea typeface="Anek Devanagari"/>
              <a:cs typeface="Anek Devanagari"/>
              <a:sym typeface="Anek Devanagari"/>
            </a:endParaRPr>
          </a:p>
        </p:txBody>
      </p:sp>
      <p:sp>
        <p:nvSpPr>
          <p:cNvPr id="318" name="Google Shape;318;p39"/>
          <p:cNvSpPr txBox="1"/>
          <p:nvPr/>
        </p:nvSpPr>
        <p:spPr>
          <a:xfrm>
            <a:off x="748725" y="4060925"/>
            <a:ext cx="30000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chemeClr val="dk1"/>
                </a:solidFill>
                <a:latin typeface="Anek Devanagari"/>
                <a:ea typeface="Anek Devanagari"/>
                <a:cs typeface="Anek Devanagari"/>
                <a:sym typeface="Anek Devanagari"/>
              </a:rPr>
              <a:t>For more info:</a:t>
            </a:r>
            <a:br>
              <a:rPr lang="en" sz="900">
                <a:solidFill>
                  <a:schemeClr val="dk1"/>
                </a:solidFill>
                <a:latin typeface="Anek Devanagari"/>
                <a:ea typeface="Anek Devanagari"/>
                <a:cs typeface="Anek Devanagari"/>
                <a:sym typeface="Anek Devanagari"/>
              </a:rPr>
            </a:br>
            <a:r>
              <a:rPr b="1" lang="en" sz="1100">
                <a:solidFill>
                  <a:schemeClr val="dk1"/>
                </a:solidFill>
                <a:uFill>
                  <a:noFill/>
                </a:uFill>
                <a:latin typeface="Libre Baskerville"/>
                <a:ea typeface="Libre Baskerville"/>
                <a:cs typeface="Libre Baskerville"/>
                <a:sym typeface="Libre Baskerville"/>
                <a:hlinkClick r:id="rId12">
                  <a:extLst>
                    <a:ext uri="{A12FA001-AC4F-418D-AE19-62706E023703}">
                      <ahyp:hlinkClr val="tx"/>
                    </a:ext>
                  </a:extLst>
                </a:hlinkClick>
              </a:rPr>
              <a:t>Slidesgo</a:t>
            </a:r>
            <a:r>
              <a:rPr b="1" lang="en" sz="1100">
                <a:solidFill>
                  <a:schemeClr val="dk1"/>
                </a:solidFill>
                <a:latin typeface="Libre Baskerville"/>
                <a:ea typeface="Libre Baskerville"/>
                <a:cs typeface="Libre Baskerville"/>
                <a:sym typeface="Libre Baskerville"/>
              </a:rPr>
              <a:t>| </a:t>
            </a:r>
            <a:r>
              <a:rPr b="1" lang="en" sz="1100">
                <a:solidFill>
                  <a:schemeClr val="dk1"/>
                </a:solidFill>
                <a:uFill>
                  <a:noFill/>
                </a:uFill>
                <a:latin typeface="Libre Baskerville"/>
                <a:ea typeface="Libre Baskerville"/>
                <a:cs typeface="Libre Baskerville"/>
                <a:sym typeface="Libre Baskerville"/>
                <a:hlinkClick r:id="rId13">
                  <a:extLst>
                    <a:ext uri="{A12FA001-AC4F-418D-AE19-62706E023703}">
                      <ahyp:hlinkClr val="tx"/>
                    </a:ext>
                  </a:extLst>
                </a:hlinkClick>
              </a:rPr>
              <a:t>Blog</a:t>
            </a:r>
            <a:r>
              <a:rPr b="1" lang="en" sz="1100">
                <a:solidFill>
                  <a:schemeClr val="dk1"/>
                </a:solidFill>
                <a:latin typeface="Libre Baskerville"/>
                <a:ea typeface="Libre Baskerville"/>
                <a:cs typeface="Libre Baskerville"/>
                <a:sym typeface="Libre Baskerville"/>
              </a:rPr>
              <a:t> | </a:t>
            </a:r>
            <a:r>
              <a:rPr b="1" lang="en" sz="1100">
                <a:solidFill>
                  <a:schemeClr val="dk1"/>
                </a:solidFill>
                <a:uFill>
                  <a:noFill/>
                </a:uFill>
                <a:latin typeface="Libre Baskerville"/>
                <a:ea typeface="Libre Baskerville"/>
                <a:cs typeface="Libre Baskerville"/>
                <a:sym typeface="Libre Baskerville"/>
                <a:hlinkClick r:id="rId14">
                  <a:extLst>
                    <a:ext uri="{A12FA001-AC4F-418D-AE19-62706E023703}">
                      <ahyp:hlinkClr val="tx"/>
                    </a:ext>
                  </a:extLst>
                </a:hlinkClick>
              </a:rPr>
              <a:t>FAQs</a:t>
            </a:r>
            <a:endParaRPr b="1" sz="1100">
              <a:solidFill>
                <a:schemeClr val="dk1"/>
              </a:solidFill>
              <a:latin typeface="Libre Baskerville"/>
              <a:ea typeface="Libre Baskerville"/>
              <a:cs typeface="Libre Baskerville"/>
              <a:sym typeface="Libre Baskerville"/>
            </a:endParaRPr>
          </a:p>
        </p:txBody>
      </p:sp>
      <p:sp>
        <p:nvSpPr>
          <p:cNvPr id="319" name="Google Shape;319;p39"/>
          <p:cNvSpPr txBox="1"/>
          <p:nvPr/>
        </p:nvSpPr>
        <p:spPr>
          <a:xfrm>
            <a:off x="4053575" y="4060925"/>
            <a:ext cx="43416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chemeClr val="dk1"/>
                </a:solidFill>
                <a:latin typeface="Anek Devanagari"/>
                <a:ea typeface="Anek Devanagari"/>
                <a:cs typeface="Anek Devanagari"/>
                <a:sym typeface="Anek Devanagari"/>
              </a:rPr>
              <a:t>You can visit our sister </a:t>
            </a:r>
            <a:r>
              <a:rPr lang="en" sz="1100">
                <a:solidFill>
                  <a:schemeClr val="dk1"/>
                </a:solidFill>
                <a:latin typeface="Anek Devanagari"/>
                <a:ea typeface="Anek Devanagari"/>
                <a:cs typeface="Anek Devanagari"/>
                <a:sym typeface="Anek Devanagari"/>
              </a:rPr>
              <a:t>projects</a:t>
            </a:r>
            <a:r>
              <a:rPr lang="en" sz="1100">
                <a:solidFill>
                  <a:schemeClr val="dk1"/>
                </a:solidFill>
                <a:latin typeface="Anek Devanagari"/>
                <a:ea typeface="Anek Devanagari"/>
                <a:cs typeface="Anek Devanagari"/>
                <a:sym typeface="Anek Devanagari"/>
              </a:rPr>
              <a:t>:</a:t>
            </a:r>
            <a:br>
              <a:rPr lang="en" sz="1100">
                <a:solidFill>
                  <a:schemeClr val="dk1"/>
                </a:solidFill>
                <a:latin typeface="Anek Devanagari"/>
                <a:ea typeface="Anek Devanagari"/>
                <a:cs typeface="Anek Devanagari"/>
                <a:sym typeface="Anek Devanagari"/>
              </a:rPr>
            </a:br>
            <a:r>
              <a:rPr b="1" lang="en" sz="1100">
                <a:solidFill>
                  <a:schemeClr val="dk1"/>
                </a:solidFill>
                <a:uFill>
                  <a:noFill/>
                </a:uFill>
                <a:latin typeface="Libre Baskerville"/>
                <a:ea typeface="Libre Baskerville"/>
                <a:cs typeface="Libre Baskerville"/>
                <a:sym typeface="Libre Baskerville"/>
                <a:hlinkClick r:id="rId15">
                  <a:extLst>
                    <a:ext uri="{A12FA001-AC4F-418D-AE19-62706E023703}">
                      <ahyp:hlinkClr val="tx"/>
                    </a:ext>
                  </a:extLst>
                </a:hlinkClick>
              </a:rPr>
              <a:t>Freepik</a:t>
            </a:r>
            <a:r>
              <a:rPr b="1" lang="en" sz="1100">
                <a:solidFill>
                  <a:schemeClr val="dk1"/>
                </a:solidFill>
                <a:latin typeface="Libre Baskerville"/>
                <a:ea typeface="Libre Baskerville"/>
                <a:cs typeface="Libre Baskerville"/>
                <a:sym typeface="Libre Baskerville"/>
              </a:rPr>
              <a:t> | </a:t>
            </a:r>
            <a:r>
              <a:rPr b="1" lang="en" sz="1100">
                <a:solidFill>
                  <a:schemeClr val="dk1"/>
                </a:solidFill>
                <a:uFill>
                  <a:noFill/>
                </a:uFill>
                <a:latin typeface="Libre Baskerville"/>
                <a:ea typeface="Libre Baskerville"/>
                <a:cs typeface="Libre Baskerville"/>
                <a:sym typeface="Libre Baskerville"/>
                <a:hlinkClick r:id="rId16">
                  <a:extLst>
                    <a:ext uri="{A12FA001-AC4F-418D-AE19-62706E023703}">
                      <ahyp:hlinkClr val="tx"/>
                    </a:ext>
                  </a:extLst>
                </a:hlinkClick>
              </a:rPr>
              <a:t>Flaticon</a:t>
            </a:r>
            <a:r>
              <a:rPr b="1" lang="en" sz="1100">
                <a:solidFill>
                  <a:schemeClr val="dk1"/>
                </a:solidFill>
                <a:latin typeface="Libre Baskerville"/>
                <a:ea typeface="Libre Baskerville"/>
                <a:cs typeface="Libre Baskerville"/>
                <a:sym typeface="Libre Baskerville"/>
              </a:rPr>
              <a:t> | </a:t>
            </a:r>
            <a:r>
              <a:rPr b="1" lang="en" sz="1100">
                <a:solidFill>
                  <a:schemeClr val="dk1"/>
                </a:solidFill>
                <a:uFill>
                  <a:noFill/>
                </a:uFill>
                <a:latin typeface="Libre Baskerville"/>
                <a:ea typeface="Libre Baskerville"/>
                <a:cs typeface="Libre Baskerville"/>
                <a:sym typeface="Libre Baskerville"/>
                <a:hlinkClick r:id="rId17">
                  <a:extLst>
                    <a:ext uri="{A12FA001-AC4F-418D-AE19-62706E023703}">
                      <ahyp:hlinkClr val="tx"/>
                    </a:ext>
                  </a:extLst>
                </a:hlinkClick>
              </a:rPr>
              <a:t>Storyset</a:t>
            </a:r>
            <a:r>
              <a:rPr b="1" lang="en" sz="1100">
                <a:solidFill>
                  <a:schemeClr val="dk1"/>
                </a:solidFill>
                <a:latin typeface="Libre Baskerville"/>
                <a:ea typeface="Libre Baskerville"/>
                <a:cs typeface="Libre Baskerville"/>
                <a:sym typeface="Libre Baskerville"/>
              </a:rPr>
              <a:t> | </a:t>
            </a:r>
            <a:r>
              <a:rPr b="1" lang="en" sz="1100">
                <a:solidFill>
                  <a:schemeClr val="dk1"/>
                </a:solidFill>
                <a:uFill>
                  <a:noFill/>
                </a:uFill>
                <a:latin typeface="Libre Baskerville"/>
                <a:ea typeface="Libre Baskerville"/>
                <a:cs typeface="Libre Baskerville"/>
                <a:sym typeface="Libre Baskerville"/>
                <a:hlinkClick r:id="rId18">
                  <a:extLst>
                    <a:ext uri="{A12FA001-AC4F-418D-AE19-62706E023703}">
                      <ahyp:hlinkClr val="tx"/>
                    </a:ext>
                  </a:extLst>
                </a:hlinkClick>
              </a:rPr>
              <a:t>Wepik</a:t>
            </a:r>
            <a:r>
              <a:rPr b="1" lang="en" sz="1100">
                <a:solidFill>
                  <a:schemeClr val="dk1"/>
                </a:solidFill>
                <a:latin typeface="Libre Baskerville"/>
                <a:ea typeface="Libre Baskerville"/>
                <a:cs typeface="Libre Baskerville"/>
                <a:sym typeface="Libre Baskerville"/>
              </a:rPr>
              <a:t> </a:t>
            </a:r>
            <a:r>
              <a:rPr b="1" lang="en" sz="1100">
                <a:solidFill>
                  <a:schemeClr val="dk1"/>
                </a:solidFill>
                <a:latin typeface="Libre Baskerville"/>
                <a:ea typeface="Libre Baskerville"/>
                <a:cs typeface="Libre Baskerville"/>
                <a:sym typeface="Libre Baskerville"/>
              </a:rPr>
              <a:t>| </a:t>
            </a:r>
            <a:r>
              <a:rPr b="1" lang="en" sz="1100">
                <a:solidFill>
                  <a:schemeClr val="dk1"/>
                </a:solidFill>
                <a:uFill>
                  <a:noFill/>
                </a:uFill>
                <a:latin typeface="Libre Baskerville"/>
                <a:ea typeface="Libre Baskerville"/>
                <a:cs typeface="Libre Baskerville"/>
                <a:sym typeface="Libre Baskerville"/>
                <a:hlinkClick r:id="rId19">
                  <a:extLst>
                    <a:ext uri="{A12FA001-AC4F-418D-AE19-62706E023703}">
                      <ahyp:hlinkClr val="tx"/>
                    </a:ext>
                  </a:extLst>
                </a:hlinkClick>
              </a:rPr>
              <a:t>Videvo</a:t>
            </a:r>
            <a:endParaRPr b="1" sz="1100">
              <a:solidFill>
                <a:schemeClr val="dk1"/>
              </a:solidFill>
              <a:latin typeface="Libre Baskerville"/>
              <a:ea typeface="Libre Baskerville"/>
              <a:cs typeface="Libre Baskerville"/>
              <a:sym typeface="Libre Baskerville"/>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3" name="Shape 323"/>
        <p:cNvGrpSpPr/>
        <p:nvPr/>
      </p:nvGrpSpPr>
      <p:grpSpPr>
        <a:xfrm>
          <a:off x="0" y="0"/>
          <a:ext cx="0" cy="0"/>
          <a:chOff x="0" y="0"/>
          <a:chExt cx="0" cy="0"/>
        </a:xfrm>
      </p:grpSpPr>
      <p:cxnSp>
        <p:nvCxnSpPr>
          <p:cNvPr id="324" name="Google Shape;324;p40"/>
          <p:cNvCxnSpPr>
            <a:stCxn id="325" idx="3"/>
          </p:cNvCxnSpPr>
          <p:nvPr/>
        </p:nvCxnSpPr>
        <p:spPr>
          <a:xfrm>
            <a:off x="3632725" y="4604000"/>
            <a:ext cx="2580300" cy="0"/>
          </a:xfrm>
          <a:prstGeom prst="straightConnector1">
            <a:avLst/>
          </a:prstGeom>
          <a:noFill/>
          <a:ln cap="flat" cmpd="sng" w="9525">
            <a:solidFill>
              <a:schemeClr val="accent1"/>
            </a:solidFill>
            <a:prstDash val="solid"/>
            <a:round/>
            <a:headEnd len="med" w="med" type="none"/>
            <a:tailEnd len="med" w="med" type="none"/>
          </a:ln>
        </p:spPr>
      </p:cxnSp>
      <p:sp>
        <p:nvSpPr>
          <p:cNvPr id="326" name="Google Shape;326;p40"/>
          <p:cNvSpPr txBox="1"/>
          <p:nvPr>
            <p:ph type="title"/>
          </p:nvPr>
        </p:nvSpPr>
        <p:spPr>
          <a:xfrm>
            <a:off x="778475" y="1605200"/>
            <a:ext cx="4158300" cy="1460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Whoa!</a:t>
            </a:r>
            <a:endParaRPr/>
          </a:p>
        </p:txBody>
      </p:sp>
      <p:sp>
        <p:nvSpPr>
          <p:cNvPr id="327" name="Google Shape;327;p40"/>
          <p:cNvSpPr txBox="1"/>
          <p:nvPr>
            <p:ph idx="1" type="subTitle"/>
          </p:nvPr>
        </p:nvSpPr>
        <p:spPr>
          <a:xfrm>
            <a:off x="778475" y="2989600"/>
            <a:ext cx="4158300" cy="54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This can be the part of the presentation where you introduce yourself, write your email…</a:t>
            </a:r>
            <a:endParaRPr/>
          </a:p>
        </p:txBody>
      </p:sp>
      <p:pic>
        <p:nvPicPr>
          <p:cNvPr id="328" name="Google Shape;328;p40"/>
          <p:cNvPicPr preferRelativeResize="0"/>
          <p:nvPr>
            <p:ph idx="2" type="pic"/>
          </p:nvPr>
        </p:nvPicPr>
        <p:blipFill rotWithShape="1">
          <a:blip r:embed="rId3">
            <a:alphaModFix/>
          </a:blip>
          <a:srcRect b="0" l="23641" r="23646" t="0"/>
          <a:stretch/>
        </p:blipFill>
        <p:spPr>
          <a:xfrm flipH="1">
            <a:off x="5210525" y="219600"/>
            <a:ext cx="3724200" cy="4710000"/>
          </a:xfrm>
          <a:prstGeom prst="flowChartDelay">
            <a:avLst/>
          </a:prstGeom>
        </p:spPr>
      </p:pic>
      <p:sp>
        <p:nvSpPr>
          <p:cNvPr id="325" name="Google Shape;325;p40"/>
          <p:cNvSpPr/>
          <p:nvPr/>
        </p:nvSpPr>
        <p:spPr>
          <a:xfrm>
            <a:off x="3477925" y="4526600"/>
            <a:ext cx="154800" cy="154800"/>
          </a:xfrm>
          <a:prstGeom prst="plaqu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9" name="Google Shape;329;p40"/>
          <p:cNvGrpSpPr/>
          <p:nvPr/>
        </p:nvGrpSpPr>
        <p:grpSpPr>
          <a:xfrm>
            <a:off x="4849067" y="459553"/>
            <a:ext cx="361450" cy="348002"/>
            <a:chOff x="5510150" y="-1301750"/>
            <a:chExt cx="322550" cy="310550"/>
          </a:xfrm>
        </p:grpSpPr>
        <p:sp>
          <p:nvSpPr>
            <p:cNvPr id="330" name="Google Shape;330;p40"/>
            <p:cNvSpPr/>
            <p:nvPr/>
          </p:nvSpPr>
          <p:spPr>
            <a:xfrm>
              <a:off x="5543325" y="-1102425"/>
              <a:ext cx="171800" cy="111225"/>
            </a:xfrm>
            <a:custGeom>
              <a:rect b="b" l="l" r="r" t="t"/>
              <a:pathLst>
                <a:path extrusionOk="0" h="4449" w="6872">
                  <a:moveTo>
                    <a:pt x="1135" y="1"/>
                  </a:moveTo>
                  <a:cubicBezTo>
                    <a:pt x="1095" y="1"/>
                    <a:pt x="1055" y="14"/>
                    <a:pt x="1022" y="42"/>
                  </a:cubicBezTo>
                  <a:cubicBezTo>
                    <a:pt x="486" y="475"/>
                    <a:pt x="1" y="1024"/>
                    <a:pt x="1" y="2147"/>
                  </a:cubicBezTo>
                  <a:cubicBezTo>
                    <a:pt x="1" y="2913"/>
                    <a:pt x="65" y="3666"/>
                    <a:pt x="562" y="4112"/>
                  </a:cubicBezTo>
                  <a:cubicBezTo>
                    <a:pt x="853" y="4363"/>
                    <a:pt x="1224" y="4448"/>
                    <a:pt x="1604" y="4448"/>
                  </a:cubicBezTo>
                  <a:cubicBezTo>
                    <a:pt x="1708" y="4448"/>
                    <a:pt x="1812" y="4442"/>
                    <a:pt x="1915" y="4431"/>
                  </a:cubicBezTo>
                  <a:cubicBezTo>
                    <a:pt x="2999" y="4304"/>
                    <a:pt x="2897" y="3563"/>
                    <a:pt x="5118" y="3563"/>
                  </a:cubicBezTo>
                  <a:cubicBezTo>
                    <a:pt x="5166" y="3562"/>
                    <a:pt x="5215" y="3562"/>
                    <a:pt x="5263" y="3562"/>
                  </a:cubicBezTo>
                  <a:cubicBezTo>
                    <a:pt x="5700" y="3562"/>
                    <a:pt x="6135" y="3613"/>
                    <a:pt x="6560" y="3717"/>
                  </a:cubicBezTo>
                  <a:cubicBezTo>
                    <a:pt x="6579" y="3722"/>
                    <a:pt x="6598" y="3724"/>
                    <a:pt x="6616" y="3724"/>
                  </a:cubicBezTo>
                  <a:cubicBezTo>
                    <a:pt x="6815" y="3724"/>
                    <a:pt x="6872" y="3418"/>
                    <a:pt x="6649" y="3359"/>
                  </a:cubicBezTo>
                  <a:lnTo>
                    <a:pt x="6649" y="3347"/>
                  </a:lnTo>
                  <a:cubicBezTo>
                    <a:pt x="6201" y="3232"/>
                    <a:pt x="5742" y="3179"/>
                    <a:pt x="5273" y="3179"/>
                  </a:cubicBezTo>
                  <a:cubicBezTo>
                    <a:pt x="5221" y="3179"/>
                    <a:pt x="5170" y="3179"/>
                    <a:pt x="5118" y="3181"/>
                  </a:cubicBezTo>
                  <a:cubicBezTo>
                    <a:pt x="2834" y="3181"/>
                    <a:pt x="2795" y="3946"/>
                    <a:pt x="1864" y="4061"/>
                  </a:cubicBezTo>
                  <a:cubicBezTo>
                    <a:pt x="1769" y="4071"/>
                    <a:pt x="1680" y="4076"/>
                    <a:pt x="1596" y="4076"/>
                  </a:cubicBezTo>
                  <a:cubicBezTo>
                    <a:pt x="1258" y="4076"/>
                    <a:pt x="1001" y="3995"/>
                    <a:pt x="817" y="3831"/>
                  </a:cubicBezTo>
                  <a:cubicBezTo>
                    <a:pt x="588" y="3627"/>
                    <a:pt x="384" y="3283"/>
                    <a:pt x="384" y="2147"/>
                  </a:cubicBezTo>
                  <a:cubicBezTo>
                    <a:pt x="384" y="1139"/>
                    <a:pt x="830" y="680"/>
                    <a:pt x="1251" y="335"/>
                  </a:cubicBezTo>
                  <a:cubicBezTo>
                    <a:pt x="1341" y="271"/>
                    <a:pt x="1353" y="144"/>
                    <a:pt x="1277" y="67"/>
                  </a:cubicBezTo>
                  <a:cubicBezTo>
                    <a:pt x="1241" y="24"/>
                    <a:pt x="1188" y="1"/>
                    <a:pt x="11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40"/>
            <p:cNvSpPr/>
            <p:nvPr/>
          </p:nvSpPr>
          <p:spPr>
            <a:xfrm>
              <a:off x="5580400" y="-1189775"/>
              <a:ext cx="218800" cy="198375"/>
            </a:xfrm>
            <a:custGeom>
              <a:rect b="b" l="l" r="r" t="t"/>
              <a:pathLst>
                <a:path extrusionOk="0" h="7935" w="8752">
                  <a:moveTo>
                    <a:pt x="3635" y="1"/>
                  </a:moveTo>
                  <a:cubicBezTo>
                    <a:pt x="2423" y="1"/>
                    <a:pt x="725" y="601"/>
                    <a:pt x="725" y="1800"/>
                  </a:cubicBezTo>
                  <a:cubicBezTo>
                    <a:pt x="738" y="2285"/>
                    <a:pt x="521" y="2732"/>
                    <a:pt x="151" y="3025"/>
                  </a:cubicBezTo>
                  <a:cubicBezTo>
                    <a:pt x="1" y="3166"/>
                    <a:pt x="126" y="3369"/>
                    <a:pt x="280" y="3369"/>
                  </a:cubicBezTo>
                  <a:cubicBezTo>
                    <a:pt x="322" y="3369"/>
                    <a:pt x="365" y="3354"/>
                    <a:pt x="406" y="3319"/>
                  </a:cubicBezTo>
                  <a:cubicBezTo>
                    <a:pt x="866" y="2949"/>
                    <a:pt x="1121" y="2387"/>
                    <a:pt x="1108" y="1800"/>
                  </a:cubicBezTo>
                  <a:cubicBezTo>
                    <a:pt x="1108" y="1047"/>
                    <a:pt x="2295" y="371"/>
                    <a:pt x="3635" y="371"/>
                  </a:cubicBezTo>
                  <a:cubicBezTo>
                    <a:pt x="4987" y="371"/>
                    <a:pt x="6161" y="1034"/>
                    <a:pt x="6161" y="1800"/>
                  </a:cubicBezTo>
                  <a:cubicBezTo>
                    <a:pt x="6161" y="2783"/>
                    <a:pt x="6723" y="3217"/>
                    <a:pt x="7259" y="3625"/>
                  </a:cubicBezTo>
                  <a:cubicBezTo>
                    <a:pt x="7833" y="4072"/>
                    <a:pt x="8369" y="4493"/>
                    <a:pt x="8369" y="5641"/>
                  </a:cubicBezTo>
                  <a:cubicBezTo>
                    <a:pt x="8369" y="6279"/>
                    <a:pt x="8318" y="6968"/>
                    <a:pt x="7935" y="7313"/>
                  </a:cubicBezTo>
                  <a:cubicBezTo>
                    <a:pt x="7755" y="7483"/>
                    <a:pt x="7503" y="7559"/>
                    <a:pt x="7175" y="7559"/>
                  </a:cubicBezTo>
                  <a:cubicBezTo>
                    <a:pt x="7085" y="7559"/>
                    <a:pt x="6990" y="7553"/>
                    <a:pt x="6889" y="7542"/>
                  </a:cubicBezTo>
                  <a:cubicBezTo>
                    <a:pt x="6493" y="7491"/>
                    <a:pt x="6276" y="7338"/>
                    <a:pt x="5944" y="7160"/>
                  </a:cubicBezTo>
                  <a:cubicBezTo>
                    <a:pt x="5910" y="7140"/>
                    <a:pt x="5877" y="7131"/>
                    <a:pt x="5847" y="7131"/>
                  </a:cubicBezTo>
                  <a:cubicBezTo>
                    <a:pt x="5681" y="7131"/>
                    <a:pt x="5583" y="7384"/>
                    <a:pt x="5766" y="7491"/>
                  </a:cubicBezTo>
                  <a:cubicBezTo>
                    <a:pt x="6098" y="7670"/>
                    <a:pt x="6366" y="7861"/>
                    <a:pt x="6838" y="7912"/>
                  </a:cubicBezTo>
                  <a:cubicBezTo>
                    <a:pt x="6947" y="7927"/>
                    <a:pt x="7056" y="7935"/>
                    <a:pt x="7165" y="7935"/>
                  </a:cubicBezTo>
                  <a:cubicBezTo>
                    <a:pt x="7540" y="7935"/>
                    <a:pt x="7903" y="7841"/>
                    <a:pt x="8190" y="7593"/>
                  </a:cubicBezTo>
                  <a:cubicBezTo>
                    <a:pt x="8688" y="7160"/>
                    <a:pt x="8752" y="6394"/>
                    <a:pt x="8752" y="5628"/>
                  </a:cubicBezTo>
                  <a:cubicBezTo>
                    <a:pt x="8752" y="4314"/>
                    <a:pt x="8075" y="3791"/>
                    <a:pt x="7476" y="3331"/>
                  </a:cubicBezTo>
                  <a:lnTo>
                    <a:pt x="7488" y="3331"/>
                  </a:lnTo>
                  <a:cubicBezTo>
                    <a:pt x="6978" y="2936"/>
                    <a:pt x="6544" y="2591"/>
                    <a:pt x="6544" y="1800"/>
                  </a:cubicBezTo>
                  <a:cubicBezTo>
                    <a:pt x="6544" y="601"/>
                    <a:pt x="4847" y="1"/>
                    <a:pt x="36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40"/>
            <p:cNvSpPr/>
            <p:nvPr/>
          </p:nvSpPr>
          <p:spPr>
            <a:xfrm>
              <a:off x="5510150" y="-1229950"/>
              <a:ext cx="79150" cy="107200"/>
            </a:xfrm>
            <a:custGeom>
              <a:rect b="b" l="l" r="r" t="t"/>
              <a:pathLst>
                <a:path extrusionOk="0" h="4288" w="3166">
                  <a:moveTo>
                    <a:pt x="1774" y="383"/>
                  </a:moveTo>
                  <a:cubicBezTo>
                    <a:pt x="2502" y="383"/>
                    <a:pt x="2782" y="1314"/>
                    <a:pt x="2782" y="2054"/>
                  </a:cubicBezTo>
                  <a:cubicBezTo>
                    <a:pt x="2782" y="3203"/>
                    <a:pt x="2234" y="3918"/>
                    <a:pt x="1723" y="3918"/>
                  </a:cubicBezTo>
                  <a:cubicBezTo>
                    <a:pt x="1073" y="3918"/>
                    <a:pt x="383" y="2960"/>
                    <a:pt x="383" y="2054"/>
                  </a:cubicBezTo>
                  <a:cubicBezTo>
                    <a:pt x="383" y="1110"/>
                    <a:pt x="1124" y="383"/>
                    <a:pt x="1774" y="383"/>
                  </a:cubicBezTo>
                  <a:close/>
                  <a:moveTo>
                    <a:pt x="1774" y="0"/>
                  </a:moveTo>
                  <a:cubicBezTo>
                    <a:pt x="919" y="0"/>
                    <a:pt x="1" y="906"/>
                    <a:pt x="1" y="2054"/>
                  </a:cubicBezTo>
                  <a:cubicBezTo>
                    <a:pt x="1" y="3190"/>
                    <a:pt x="856" y="4288"/>
                    <a:pt x="1723" y="4288"/>
                  </a:cubicBezTo>
                  <a:cubicBezTo>
                    <a:pt x="2617" y="4288"/>
                    <a:pt x="3165" y="3139"/>
                    <a:pt x="3165" y="2042"/>
                  </a:cubicBezTo>
                  <a:lnTo>
                    <a:pt x="3165" y="2042"/>
                  </a:lnTo>
                  <a:lnTo>
                    <a:pt x="3153" y="2054"/>
                  </a:lnTo>
                  <a:cubicBezTo>
                    <a:pt x="3153" y="1046"/>
                    <a:pt x="2731" y="0"/>
                    <a:pt x="17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40"/>
            <p:cNvSpPr/>
            <p:nvPr/>
          </p:nvSpPr>
          <p:spPr>
            <a:xfrm>
              <a:off x="5753575" y="-1229950"/>
              <a:ext cx="79125" cy="107200"/>
            </a:xfrm>
            <a:custGeom>
              <a:rect b="b" l="l" r="r" t="t"/>
              <a:pathLst>
                <a:path extrusionOk="0" h="4288" w="3165">
                  <a:moveTo>
                    <a:pt x="1391" y="370"/>
                  </a:moveTo>
                  <a:cubicBezTo>
                    <a:pt x="2029" y="370"/>
                    <a:pt x="2782" y="1097"/>
                    <a:pt x="2782" y="2042"/>
                  </a:cubicBezTo>
                  <a:cubicBezTo>
                    <a:pt x="2782" y="2948"/>
                    <a:pt x="2093" y="3905"/>
                    <a:pt x="1442" y="3905"/>
                  </a:cubicBezTo>
                  <a:cubicBezTo>
                    <a:pt x="932" y="3905"/>
                    <a:pt x="383" y="3203"/>
                    <a:pt x="383" y="2042"/>
                  </a:cubicBezTo>
                  <a:cubicBezTo>
                    <a:pt x="383" y="1302"/>
                    <a:pt x="651" y="370"/>
                    <a:pt x="1391" y="370"/>
                  </a:cubicBezTo>
                  <a:close/>
                  <a:moveTo>
                    <a:pt x="1391" y="0"/>
                  </a:moveTo>
                  <a:cubicBezTo>
                    <a:pt x="421" y="0"/>
                    <a:pt x="0" y="1059"/>
                    <a:pt x="0" y="2042"/>
                  </a:cubicBezTo>
                  <a:cubicBezTo>
                    <a:pt x="0" y="3152"/>
                    <a:pt x="536" y="4288"/>
                    <a:pt x="1442" y="4288"/>
                  </a:cubicBezTo>
                  <a:cubicBezTo>
                    <a:pt x="2310" y="4288"/>
                    <a:pt x="3165" y="3165"/>
                    <a:pt x="3165" y="2042"/>
                  </a:cubicBezTo>
                  <a:cubicBezTo>
                    <a:pt x="3165" y="919"/>
                    <a:pt x="2246" y="0"/>
                    <a:pt x="139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40"/>
            <p:cNvSpPr/>
            <p:nvPr/>
          </p:nvSpPr>
          <p:spPr>
            <a:xfrm>
              <a:off x="5587025" y="-1301750"/>
              <a:ext cx="79150" cy="107225"/>
            </a:xfrm>
            <a:custGeom>
              <a:rect b="b" l="l" r="r" t="t"/>
              <a:pathLst>
                <a:path extrusionOk="0" h="4289" w="3166">
                  <a:moveTo>
                    <a:pt x="1775" y="384"/>
                  </a:moveTo>
                  <a:cubicBezTo>
                    <a:pt x="2502" y="384"/>
                    <a:pt x="2783" y="1315"/>
                    <a:pt x="2783" y="2055"/>
                  </a:cubicBezTo>
                  <a:cubicBezTo>
                    <a:pt x="2783" y="3204"/>
                    <a:pt x="2234" y="3918"/>
                    <a:pt x="1724" y="3918"/>
                  </a:cubicBezTo>
                  <a:cubicBezTo>
                    <a:pt x="1073" y="3918"/>
                    <a:pt x="384" y="2961"/>
                    <a:pt x="384" y="2055"/>
                  </a:cubicBezTo>
                  <a:cubicBezTo>
                    <a:pt x="384" y="1111"/>
                    <a:pt x="1124" y="384"/>
                    <a:pt x="1775" y="384"/>
                  </a:cubicBezTo>
                  <a:close/>
                  <a:moveTo>
                    <a:pt x="1775" y="1"/>
                  </a:moveTo>
                  <a:cubicBezTo>
                    <a:pt x="920" y="1"/>
                    <a:pt x="1" y="907"/>
                    <a:pt x="1" y="2055"/>
                  </a:cubicBezTo>
                  <a:cubicBezTo>
                    <a:pt x="1" y="3191"/>
                    <a:pt x="856" y="4288"/>
                    <a:pt x="1724" y="4288"/>
                  </a:cubicBezTo>
                  <a:cubicBezTo>
                    <a:pt x="2617" y="4288"/>
                    <a:pt x="3166" y="3153"/>
                    <a:pt x="3166" y="2055"/>
                  </a:cubicBezTo>
                  <a:cubicBezTo>
                    <a:pt x="3166" y="1047"/>
                    <a:pt x="2732" y="1"/>
                    <a:pt x="177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40"/>
            <p:cNvSpPr/>
            <p:nvPr/>
          </p:nvSpPr>
          <p:spPr>
            <a:xfrm>
              <a:off x="5676675" y="-1301750"/>
              <a:ext cx="79150" cy="107225"/>
            </a:xfrm>
            <a:custGeom>
              <a:rect b="b" l="l" r="r" t="t"/>
              <a:pathLst>
                <a:path extrusionOk="0" h="4289" w="3166">
                  <a:moveTo>
                    <a:pt x="1392" y="1"/>
                  </a:moveTo>
                  <a:cubicBezTo>
                    <a:pt x="409" y="1"/>
                    <a:pt x="1" y="1073"/>
                    <a:pt x="1" y="2055"/>
                  </a:cubicBezTo>
                  <a:cubicBezTo>
                    <a:pt x="1" y="3153"/>
                    <a:pt x="537" y="4288"/>
                    <a:pt x="1430" y="4288"/>
                  </a:cubicBezTo>
                  <a:lnTo>
                    <a:pt x="1443" y="4288"/>
                  </a:lnTo>
                  <a:cubicBezTo>
                    <a:pt x="2310" y="4288"/>
                    <a:pt x="3165" y="3178"/>
                    <a:pt x="3165" y="2055"/>
                  </a:cubicBezTo>
                  <a:cubicBezTo>
                    <a:pt x="3153" y="1673"/>
                    <a:pt x="3063" y="1302"/>
                    <a:pt x="2872" y="983"/>
                  </a:cubicBezTo>
                  <a:cubicBezTo>
                    <a:pt x="2831" y="914"/>
                    <a:pt x="2771" y="885"/>
                    <a:pt x="2712" y="885"/>
                  </a:cubicBezTo>
                  <a:cubicBezTo>
                    <a:pt x="2585" y="885"/>
                    <a:pt x="2462" y="1018"/>
                    <a:pt x="2540" y="1175"/>
                  </a:cubicBezTo>
                  <a:cubicBezTo>
                    <a:pt x="2693" y="1443"/>
                    <a:pt x="2783" y="1736"/>
                    <a:pt x="2783" y="2055"/>
                  </a:cubicBezTo>
                  <a:cubicBezTo>
                    <a:pt x="2783" y="2961"/>
                    <a:pt x="2081" y="3918"/>
                    <a:pt x="1430" y="3918"/>
                  </a:cubicBezTo>
                  <a:cubicBezTo>
                    <a:pt x="919" y="3918"/>
                    <a:pt x="371" y="3204"/>
                    <a:pt x="371" y="2055"/>
                  </a:cubicBezTo>
                  <a:cubicBezTo>
                    <a:pt x="371" y="1315"/>
                    <a:pt x="651" y="384"/>
                    <a:pt x="1392" y="384"/>
                  </a:cubicBezTo>
                  <a:cubicBezTo>
                    <a:pt x="1634" y="384"/>
                    <a:pt x="1864" y="473"/>
                    <a:pt x="2068" y="626"/>
                  </a:cubicBezTo>
                  <a:cubicBezTo>
                    <a:pt x="2102" y="649"/>
                    <a:pt x="2136" y="659"/>
                    <a:pt x="2168" y="659"/>
                  </a:cubicBezTo>
                  <a:cubicBezTo>
                    <a:pt x="2320" y="659"/>
                    <a:pt x="2432" y="446"/>
                    <a:pt x="2285" y="320"/>
                  </a:cubicBezTo>
                  <a:cubicBezTo>
                    <a:pt x="2030" y="116"/>
                    <a:pt x="1711" y="14"/>
                    <a:pt x="139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6" name="Google Shape;336;p40"/>
          <p:cNvGrpSpPr/>
          <p:nvPr/>
        </p:nvGrpSpPr>
        <p:grpSpPr>
          <a:xfrm>
            <a:off x="-697192" y="3433153"/>
            <a:ext cx="2378400" cy="2411300"/>
            <a:chOff x="-697192" y="3433153"/>
            <a:chExt cx="2378400" cy="2411300"/>
          </a:xfrm>
        </p:grpSpPr>
        <p:sp>
          <p:nvSpPr>
            <p:cNvPr id="337" name="Google Shape;337;p40"/>
            <p:cNvSpPr/>
            <p:nvPr/>
          </p:nvSpPr>
          <p:spPr>
            <a:xfrm rot="-7894226">
              <a:off x="254471" y="3906551"/>
              <a:ext cx="836875" cy="1953405"/>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40"/>
            <p:cNvSpPr/>
            <p:nvPr/>
          </p:nvSpPr>
          <p:spPr>
            <a:xfrm rot="-7894226">
              <a:off x="106246" y="3697976"/>
              <a:ext cx="836875" cy="1953405"/>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40"/>
            <p:cNvSpPr/>
            <p:nvPr/>
          </p:nvSpPr>
          <p:spPr>
            <a:xfrm rot="-7894226">
              <a:off x="-107329" y="3417651"/>
              <a:ext cx="836875" cy="1953405"/>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3" name="Shape 343"/>
        <p:cNvGrpSpPr/>
        <p:nvPr/>
      </p:nvGrpSpPr>
      <p:grpSpPr>
        <a:xfrm>
          <a:off x="0" y="0"/>
          <a:ext cx="0" cy="0"/>
          <a:chOff x="0" y="0"/>
          <a:chExt cx="0" cy="0"/>
        </a:xfrm>
      </p:grpSpPr>
      <p:sp>
        <p:nvSpPr>
          <p:cNvPr id="344" name="Google Shape;344;p4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a:t>
            </a:r>
            <a:r>
              <a:rPr lang="en"/>
              <a:t>able of contents</a:t>
            </a:r>
            <a:endParaRPr/>
          </a:p>
        </p:txBody>
      </p:sp>
      <p:sp>
        <p:nvSpPr>
          <p:cNvPr id="345" name="Google Shape;345;p41"/>
          <p:cNvSpPr txBox="1"/>
          <p:nvPr>
            <p:ph idx="3" type="subTitle"/>
          </p:nvPr>
        </p:nvSpPr>
        <p:spPr>
          <a:xfrm>
            <a:off x="712125" y="3849238"/>
            <a:ext cx="25785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solidFill>
                <a:srgbClr val="666666"/>
              </a:solidFill>
            </a:endParaRPr>
          </a:p>
        </p:txBody>
      </p:sp>
      <p:sp>
        <p:nvSpPr>
          <p:cNvPr id="346" name="Google Shape;346;p41"/>
          <p:cNvSpPr txBox="1"/>
          <p:nvPr>
            <p:ph idx="1" type="subTitle"/>
          </p:nvPr>
        </p:nvSpPr>
        <p:spPr>
          <a:xfrm>
            <a:off x="712125" y="2161550"/>
            <a:ext cx="25785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347" name="Google Shape;347;p41"/>
          <p:cNvSpPr txBox="1"/>
          <p:nvPr>
            <p:ph idx="2" type="subTitle"/>
          </p:nvPr>
        </p:nvSpPr>
        <p:spPr>
          <a:xfrm>
            <a:off x="3282750" y="2161550"/>
            <a:ext cx="25785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348" name="Google Shape;348;p41"/>
          <p:cNvSpPr txBox="1"/>
          <p:nvPr>
            <p:ph idx="4" type="subTitle"/>
          </p:nvPr>
        </p:nvSpPr>
        <p:spPr>
          <a:xfrm>
            <a:off x="3282750" y="3849238"/>
            <a:ext cx="25785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349" name="Google Shape;349;p41"/>
          <p:cNvSpPr txBox="1"/>
          <p:nvPr>
            <p:ph idx="5" type="subTitle"/>
          </p:nvPr>
        </p:nvSpPr>
        <p:spPr>
          <a:xfrm>
            <a:off x="5853373" y="2161550"/>
            <a:ext cx="25785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350" name="Google Shape;350;p41"/>
          <p:cNvSpPr txBox="1"/>
          <p:nvPr>
            <p:ph idx="6" type="subTitle"/>
          </p:nvPr>
        </p:nvSpPr>
        <p:spPr>
          <a:xfrm>
            <a:off x="5853373" y="3850157"/>
            <a:ext cx="2578500" cy="485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351" name="Google Shape;351;p41"/>
          <p:cNvSpPr txBox="1"/>
          <p:nvPr>
            <p:ph idx="7" type="title"/>
          </p:nvPr>
        </p:nvSpPr>
        <p:spPr>
          <a:xfrm>
            <a:off x="1634025" y="1287696"/>
            <a:ext cx="734700" cy="44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352" name="Google Shape;352;p41"/>
          <p:cNvSpPr txBox="1"/>
          <p:nvPr>
            <p:ph idx="8" type="title"/>
          </p:nvPr>
        </p:nvSpPr>
        <p:spPr>
          <a:xfrm>
            <a:off x="1634025" y="2970279"/>
            <a:ext cx="734700" cy="44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353" name="Google Shape;353;p41"/>
          <p:cNvSpPr txBox="1"/>
          <p:nvPr>
            <p:ph idx="9" type="title"/>
          </p:nvPr>
        </p:nvSpPr>
        <p:spPr>
          <a:xfrm>
            <a:off x="4204672" y="1287696"/>
            <a:ext cx="734700" cy="44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354" name="Google Shape;354;p41"/>
          <p:cNvSpPr txBox="1"/>
          <p:nvPr>
            <p:ph idx="13" type="title"/>
          </p:nvPr>
        </p:nvSpPr>
        <p:spPr>
          <a:xfrm>
            <a:off x="4204672" y="2970279"/>
            <a:ext cx="734700" cy="44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05</a:t>
            </a:r>
            <a:endParaRPr/>
          </a:p>
        </p:txBody>
      </p:sp>
      <p:sp>
        <p:nvSpPr>
          <p:cNvPr id="355" name="Google Shape;355;p41"/>
          <p:cNvSpPr txBox="1"/>
          <p:nvPr>
            <p:ph idx="14" type="title"/>
          </p:nvPr>
        </p:nvSpPr>
        <p:spPr>
          <a:xfrm>
            <a:off x="6775273" y="1287696"/>
            <a:ext cx="734700" cy="44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356" name="Google Shape;356;p41"/>
          <p:cNvSpPr txBox="1"/>
          <p:nvPr>
            <p:ph idx="15" type="title"/>
          </p:nvPr>
        </p:nvSpPr>
        <p:spPr>
          <a:xfrm>
            <a:off x="6775273" y="2970279"/>
            <a:ext cx="734700" cy="44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06</a:t>
            </a:r>
            <a:endParaRPr/>
          </a:p>
        </p:txBody>
      </p:sp>
      <p:sp>
        <p:nvSpPr>
          <p:cNvPr id="357" name="Google Shape;357;p41"/>
          <p:cNvSpPr txBox="1"/>
          <p:nvPr>
            <p:ph idx="16" type="subTitle"/>
          </p:nvPr>
        </p:nvSpPr>
        <p:spPr>
          <a:xfrm>
            <a:off x="712125" y="1788875"/>
            <a:ext cx="2578500" cy="447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Introduction</a:t>
            </a:r>
            <a:endParaRPr/>
          </a:p>
        </p:txBody>
      </p:sp>
      <p:sp>
        <p:nvSpPr>
          <p:cNvPr id="358" name="Google Shape;358;p41"/>
          <p:cNvSpPr txBox="1"/>
          <p:nvPr>
            <p:ph idx="17" type="subTitle"/>
          </p:nvPr>
        </p:nvSpPr>
        <p:spPr>
          <a:xfrm>
            <a:off x="3282750" y="1788875"/>
            <a:ext cx="2578500" cy="447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Benefits</a:t>
            </a:r>
            <a:endParaRPr/>
          </a:p>
        </p:txBody>
      </p:sp>
      <p:sp>
        <p:nvSpPr>
          <p:cNvPr id="359" name="Google Shape;359;p41"/>
          <p:cNvSpPr txBox="1"/>
          <p:nvPr>
            <p:ph idx="18" type="subTitle"/>
          </p:nvPr>
        </p:nvSpPr>
        <p:spPr>
          <a:xfrm>
            <a:off x="5853375" y="1788875"/>
            <a:ext cx="2578500" cy="447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Prepare your dog</a:t>
            </a:r>
            <a:endParaRPr/>
          </a:p>
        </p:txBody>
      </p:sp>
      <p:sp>
        <p:nvSpPr>
          <p:cNvPr id="360" name="Google Shape;360;p41"/>
          <p:cNvSpPr txBox="1"/>
          <p:nvPr>
            <p:ph idx="19" type="subTitle"/>
          </p:nvPr>
        </p:nvSpPr>
        <p:spPr>
          <a:xfrm>
            <a:off x="712125" y="3458163"/>
            <a:ext cx="2578500" cy="466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Regulations</a:t>
            </a:r>
            <a:endParaRPr/>
          </a:p>
        </p:txBody>
      </p:sp>
      <p:sp>
        <p:nvSpPr>
          <p:cNvPr id="361" name="Google Shape;361;p41"/>
          <p:cNvSpPr txBox="1"/>
          <p:nvPr>
            <p:ph idx="20" type="subTitle"/>
          </p:nvPr>
        </p:nvSpPr>
        <p:spPr>
          <a:xfrm>
            <a:off x="3282750" y="3458163"/>
            <a:ext cx="2578500" cy="466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Considerations</a:t>
            </a:r>
            <a:endParaRPr/>
          </a:p>
        </p:txBody>
      </p:sp>
      <p:sp>
        <p:nvSpPr>
          <p:cNvPr id="362" name="Google Shape;362;p41"/>
          <p:cNvSpPr txBox="1"/>
          <p:nvPr>
            <p:ph idx="21" type="subTitle"/>
          </p:nvPr>
        </p:nvSpPr>
        <p:spPr>
          <a:xfrm>
            <a:off x="5853375" y="3458163"/>
            <a:ext cx="2578500" cy="467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Conclusion</a:t>
            </a:r>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6" name="Shape 366"/>
        <p:cNvGrpSpPr/>
        <p:nvPr/>
      </p:nvGrpSpPr>
      <p:grpSpPr>
        <a:xfrm>
          <a:off x="0" y="0"/>
          <a:ext cx="0" cy="0"/>
          <a:chOff x="0" y="0"/>
          <a:chExt cx="0" cy="0"/>
        </a:xfrm>
      </p:grpSpPr>
      <p:sp>
        <p:nvSpPr>
          <p:cNvPr id="367" name="Google Shape;367;p42"/>
          <p:cNvSpPr txBox="1"/>
          <p:nvPr>
            <p:ph type="title"/>
          </p:nvPr>
        </p:nvSpPr>
        <p:spPr>
          <a:xfrm>
            <a:off x="1143000" y="1137863"/>
            <a:ext cx="3433200" cy="1704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The best way to have a </a:t>
            </a:r>
            <a:r>
              <a:rPr i="1" lang="en"/>
              <a:t>perfect time</a:t>
            </a:r>
            <a:r>
              <a:rPr lang="en"/>
              <a:t> at work!</a:t>
            </a:r>
            <a:endParaRPr/>
          </a:p>
        </p:txBody>
      </p:sp>
      <p:sp>
        <p:nvSpPr>
          <p:cNvPr id="368" name="Google Shape;368;p42"/>
          <p:cNvSpPr txBox="1"/>
          <p:nvPr>
            <p:ph idx="1" type="subTitle"/>
          </p:nvPr>
        </p:nvSpPr>
        <p:spPr>
          <a:xfrm>
            <a:off x="1143000" y="2842838"/>
            <a:ext cx="3433200" cy="1162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You can give a brief description of the topic you want to talk about here. For example, if you want to talk about Mercury, you can say that it’s the smallest planet in the entire Solar System</a:t>
            </a:r>
            <a:endParaRPr/>
          </a:p>
        </p:txBody>
      </p:sp>
      <p:pic>
        <p:nvPicPr>
          <p:cNvPr id="369" name="Google Shape;369;p42"/>
          <p:cNvPicPr preferRelativeResize="0"/>
          <p:nvPr>
            <p:ph idx="2" type="pic"/>
          </p:nvPr>
        </p:nvPicPr>
        <p:blipFill rotWithShape="1">
          <a:blip r:embed="rId3">
            <a:alphaModFix/>
          </a:blip>
          <a:srcRect b="15739" l="0" r="0" t="0"/>
          <a:stretch/>
        </p:blipFill>
        <p:spPr>
          <a:xfrm flipH="1">
            <a:off x="5210525" y="219600"/>
            <a:ext cx="3724200" cy="4710000"/>
          </a:xfrm>
          <a:prstGeom prst="flowChartDelay">
            <a:avLst/>
          </a:prstGeom>
        </p:spPr>
      </p:pic>
      <p:grpSp>
        <p:nvGrpSpPr>
          <p:cNvPr id="370" name="Google Shape;370;p42"/>
          <p:cNvGrpSpPr/>
          <p:nvPr/>
        </p:nvGrpSpPr>
        <p:grpSpPr>
          <a:xfrm>
            <a:off x="4576208" y="3160128"/>
            <a:ext cx="2350300" cy="2235400"/>
            <a:chOff x="4576208" y="3160128"/>
            <a:chExt cx="2350300" cy="2235400"/>
          </a:xfrm>
        </p:grpSpPr>
        <p:sp>
          <p:nvSpPr>
            <p:cNvPr id="371" name="Google Shape;371;p42"/>
            <p:cNvSpPr/>
            <p:nvPr/>
          </p:nvSpPr>
          <p:spPr>
            <a:xfrm rot="-7894226">
              <a:off x="5166071" y="3144626"/>
              <a:ext cx="836875" cy="1953405"/>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42"/>
            <p:cNvSpPr/>
            <p:nvPr/>
          </p:nvSpPr>
          <p:spPr>
            <a:xfrm rot="-7894226">
              <a:off x="5499771" y="3457626"/>
              <a:ext cx="836875" cy="1953405"/>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3" name="Google Shape;373;p42"/>
          <p:cNvSpPr/>
          <p:nvPr/>
        </p:nvSpPr>
        <p:spPr>
          <a:xfrm>
            <a:off x="5449225" y="514275"/>
            <a:ext cx="154800" cy="154800"/>
          </a:xfrm>
          <a:prstGeom prst="plaqu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7" name="Shape 377"/>
        <p:cNvGrpSpPr/>
        <p:nvPr/>
      </p:nvGrpSpPr>
      <p:grpSpPr>
        <a:xfrm>
          <a:off x="0" y="0"/>
          <a:ext cx="0" cy="0"/>
          <a:chOff x="0" y="0"/>
          <a:chExt cx="0" cy="0"/>
        </a:xfrm>
      </p:grpSpPr>
      <p:sp>
        <p:nvSpPr>
          <p:cNvPr id="378" name="Google Shape;378;p43"/>
          <p:cNvSpPr txBox="1"/>
          <p:nvPr>
            <p:ph type="title"/>
          </p:nvPr>
        </p:nvSpPr>
        <p:spPr>
          <a:xfrm>
            <a:off x="4215025" y="2758050"/>
            <a:ext cx="3954600" cy="84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Introduction</a:t>
            </a:r>
            <a:endParaRPr/>
          </a:p>
        </p:txBody>
      </p:sp>
      <p:sp>
        <p:nvSpPr>
          <p:cNvPr id="379" name="Google Shape;379;p43"/>
          <p:cNvSpPr txBox="1"/>
          <p:nvPr>
            <p:ph idx="2" type="title"/>
          </p:nvPr>
        </p:nvSpPr>
        <p:spPr>
          <a:xfrm>
            <a:off x="5351950" y="1391850"/>
            <a:ext cx="1680600" cy="1090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380" name="Google Shape;380;p43"/>
          <p:cNvSpPr txBox="1"/>
          <p:nvPr>
            <p:ph idx="1" type="subTitle"/>
          </p:nvPr>
        </p:nvSpPr>
        <p:spPr>
          <a:xfrm>
            <a:off x="4215025" y="3599850"/>
            <a:ext cx="3954600" cy="42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enter a subtitle here if you need it</a:t>
            </a:r>
            <a:endParaRPr/>
          </a:p>
        </p:txBody>
      </p:sp>
      <p:grpSp>
        <p:nvGrpSpPr>
          <p:cNvPr id="381" name="Google Shape;381;p43"/>
          <p:cNvGrpSpPr/>
          <p:nvPr/>
        </p:nvGrpSpPr>
        <p:grpSpPr>
          <a:xfrm>
            <a:off x="7051425" y="8"/>
            <a:ext cx="2204443" cy="1819177"/>
            <a:chOff x="7051425" y="8"/>
            <a:chExt cx="2204443" cy="1819177"/>
          </a:xfrm>
        </p:grpSpPr>
        <p:sp>
          <p:nvSpPr>
            <p:cNvPr id="382" name="Google Shape;382;p43"/>
            <p:cNvSpPr/>
            <p:nvPr/>
          </p:nvSpPr>
          <p:spPr>
            <a:xfrm rot="-2700000">
              <a:off x="7722286" y="-53615"/>
              <a:ext cx="358079" cy="2045801"/>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43"/>
            <p:cNvSpPr/>
            <p:nvPr/>
          </p:nvSpPr>
          <p:spPr>
            <a:xfrm rot="-2700000">
              <a:off x="7947476" y="-120174"/>
              <a:ext cx="358079" cy="2045801"/>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43"/>
            <p:cNvSpPr/>
            <p:nvPr/>
          </p:nvSpPr>
          <p:spPr>
            <a:xfrm rot="-2700000">
              <a:off x="8226929" y="-172992"/>
              <a:ext cx="358079" cy="2045801"/>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385" name="Google Shape;385;p43"/>
          <p:cNvPicPr preferRelativeResize="0"/>
          <p:nvPr>
            <p:ph idx="3" type="pic"/>
          </p:nvPr>
        </p:nvPicPr>
        <p:blipFill rotWithShape="1">
          <a:blip r:embed="rId3">
            <a:alphaModFix/>
          </a:blip>
          <a:srcRect b="0" l="36422" r="10838" t="0"/>
          <a:stretch/>
        </p:blipFill>
        <p:spPr>
          <a:xfrm>
            <a:off x="195550" y="219600"/>
            <a:ext cx="3724200" cy="4710000"/>
          </a:xfrm>
          <a:prstGeom prst="flowChartDelay">
            <a:avLst/>
          </a:prstGeom>
        </p:spPr>
      </p:pic>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9" name="Shape 389"/>
        <p:cNvGrpSpPr/>
        <p:nvPr/>
      </p:nvGrpSpPr>
      <p:grpSpPr>
        <a:xfrm>
          <a:off x="0" y="0"/>
          <a:ext cx="0" cy="0"/>
          <a:chOff x="0" y="0"/>
          <a:chExt cx="0" cy="0"/>
        </a:xfrm>
      </p:grpSpPr>
      <p:sp>
        <p:nvSpPr>
          <p:cNvPr id="390" name="Google Shape;390;p4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The </a:t>
            </a:r>
            <a:r>
              <a:rPr i="1" lang="en"/>
              <a:t>history and significance</a:t>
            </a:r>
            <a:r>
              <a:rPr lang="en"/>
              <a:t> of this day</a:t>
            </a:r>
            <a:endParaRPr/>
          </a:p>
        </p:txBody>
      </p:sp>
      <p:sp>
        <p:nvSpPr>
          <p:cNvPr id="391" name="Google Shape;391;p44"/>
          <p:cNvSpPr txBox="1"/>
          <p:nvPr>
            <p:ph idx="1" type="subTitle"/>
          </p:nvPr>
        </p:nvSpPr>
        <p:spPr>
          <a:xfrm>
            <a:off x="945602" y="2988088"/>
            <a:ext cx="3871200" cy="1607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Speaking of craters, many of them were named after artists or authors who made significant contributions to their respective fields. Mercury takes a little more than 58 days to complete its rotation, so try to imagine how long days must be there! Since the temperatures are so extreme, albeit not as extreme as on Venus, and the solar radiation is so high, Mercury has been deemed to be non-habitable for humans</a:t>
            </a:r>
            <a:endParaRPr/>
          </a:p>
        </p:txBody>
      </p:sp>
      <p:sp>
        <p:nvSpPr>
          <p:cNvPr id="392" name="Google Shape;392;p44"/>
          <p:cNvSpPr txBox="1"/>
          <p:nvPr>
            <p:ph idx="2" type="subTitle"/>
          </p:nvPr>
        </p:nvSpPr>
        <p:spPr>
          <a:xfrm>
            <a:off x="945600" y="1298713"/>
            <a:ext cx="3871200" cy="1607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entire Solar System. This planet's name has nothing to do with the liquid metal, since Mercury was named after the Roman messenger god. Despite being closer to the Sun than </a:t>
            </a:r>
            <a:r>
              <a:rPr lang="en"/>
              <a:t>Venus</a:t>
            </a:r>
            <a:r>
              <a:rPr lang="en"/>
              <a:t>, its temperatures aren't as terribly hot as that planet’s. Its surface is quite similar to that of Earth’s Moon, which means there are a lot of craters and plains</a:t>
            </a:r>
            <a:endParaRPr/>
          </a:p>
        </p:txBody>
      </p:sp>
      <p:pic>
        <p:nvPicPr>
          <p:cNvPr id="393" name="Google Shape;393;p44"/>
          <p:cNvPicPr preferRelativeResize="0"/>
          <p:nvPr>
            <p:ph idx="3" type="pic"/>
          </p:nvPr>
        </p:nvPicPr>
        <p:blipFill rotWithShape="1">
          <a:blip r:embed="rId3">
            <a:alphaModFix/>
          </a:blip>
          <a:srcRect b="1361" l="0" r="0" t="1361"/>
          <a:stretch/>
        </p:blipFill>
        <p:spPr>
          <a:xfrm flipH="1">
            <a:off x="5396350" y="1548050"/>
            <a:ext cx="2876400" cy="2798100"/>
          </a:xfrm>
          <a:prstGeom prst="ellipse">
            <a:avLst/>
          </a:prstGeom>
        </p:spPr>
      </p:pic>
      <p:sp>
        <p:nvSpPr>
          <p:cNvPr id="394" name="Google Shape;394;p44"/>
          <p:cNvSpPr/>
          <p:nvPr/>
        </p:nvSpPr>
        <p:spPr>
          <a:xfrm>
            <a:off x="7962925" y="4495150"/>
            <a:ext cx="154800" cy="154800"/>
          </a:xfrm>
          <a:prstGeom prst="plaqu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5" name="Google Shape;395;p44"/>
          <p:cNvGrpSpPr/>
          <p:nvPr/>
        </p:nvGrpSpPr>
        <p:grpSpPr>
          <a:xfrm>
            <a:off x="465000" y="2812750"/>
            <a:ext cx="324000" cy="324000"/>
            <a:chOff x="301900" y="4495150"/>
            <a:chExt cx="324000" cy="324000"/>
          </a:xfrm>
        </p:grpSpPr>
        <p:sp>
          <p:nvSpPr>
            <p:cNvPr id="396" name="Google Shape;396;p44"/>
            <p:cNvSpPr/>
            <p:nvPr/>
          </p:nvSpPr>
          <p:spPr>
            <a:xfrm>
              <a:off x="301900" y="4495150"/>
              <a:ext cx="324000" cy="3240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44"/>
            <p:cNvSpPr/>
            <p:nvPr/>
          </p:nvSpPr>
          <p:spPr>
            <a:xfrm>
              <a:off x="370600" y="4611300"/>
              <a:ext cx="186568" cy="91698"/>
            </a:xfrm>
            <a:custGeom>
              <a:rect b="b" l="l" r="r" t="t"/>
              <a:pathLst>
                <a:path extrusionOk="0" h="2948" w="5998">
                  <a:moveTo>
                    <a:pt x="5143" y="370"/>
                  </a:moveTo>
                  <a:cubicBezTo>
                    <a:pt x="5615" y="383"/>
                    <a:pt x="5781" y="996"/>
                    <a:pt x="5385" y="1251"/>
                  </a:cubicBezTo>
                  <a:cubicBezTo>
                    <a:pt x="5232" y="1353"/>
                    <a:pt x="5232" y="1583"/>
                    <a:pt x="5385" y="1685"/>
                  </a:cubicBezTo>
                  <a:cubicBezTo>
                    <a:pt x="5704" y="1876"/>
                    <a:pt x="5692" y="2335"/>
                    <a:pt x="5373" y="2514"/>
                  </a:cubicBezTo>
                  <a:cubicBezTo>
                    <a:pt x="5297" y="2556"/>
                    <a:pt x="5217" y="2576"/>
                    <a:pt x="5139" y="2576"/>
                  </a:cubicBezTo>
                  <a:cubicBezTo>
                    <a:pt x="4888" y="2576"/>
                    <a:pt x="4658" y="2375"/>
                    <a:pt x="4658" y="2093"/>
                  </a:cubicBezTo>
                  <a:cubicBezTo>
                    <a:pt x="4658" y="1927"/>
                    <a:pt x="4530" y="1787"/>
                    <a:pt x="4365" y="1787"/>
                  </a:cubicBezTo>
                  <a:lnTo>
                    <a:pt x="1634" y="1787"/>
                  </a:lnTo>
                  <a:cubicBezTo>
                    <a:pt x="1468" y="1787"/>
                    <a:pt x="1328" y="1927"/>
                    <a:pt x="1328" y="2093"/>
                  </a:cubicBezTo>
                  <a:cubicBezTo>
                    <a:pt x="1328" y="2348"/>
                    <a:pt x="1111" y="2565"/>
                    <a:pt x="855" y="2565"/>
                  </a:cubicBezTo>
                  <a:cubicBezTo>
                    <a:pt x="600" y="2552"/>
                    <a:pt x="396" y="2348"/>
                    <a:pt x="383" y="2106"/>
                  </a:cubicBezTo>
                  <a:cubicBezTo>
                    <a:pt x="383" y="1927"/>
                    <a:pt x="473" y="1774"/>
                    <a:pt x="613" y="1685"/>
                  </a:cubicBezTo>
                  <a:cubicBezTo>
                    <a:pt x="766" y="1583"/>
                    <a:pt x="766" y="1353"/>
                    <a:pt x="613" y="1251"/>
                  </a:cubicBezTo>
                  <a:lnTo>
                    <a:pt x="613" y="1264"/>
                  </a:lnTo>
                  <a:cubicBezTo>
                    <a:pt x="473" y="1174"/>
                    <a:pt x="383" y="1008"/>
                    <a:pt x="396" y="842"/>
                  </a:cubicBezTo>
                  <a:cubicBezTo>
                    <a:pt x="352" y="571"/>
                    <a:pt x="607" y="437"/>
                    <a:pt x="864" y="437"/>
                  </a:cubicBezTo>
                  <a:cubicBezTo>
                    <a:pt x="1127" y="437"/>
                    <a:pt x="1392" y="578"/>
                    <a:pt x="1340" y="855"/>
                  </a:cubicBezTo>
                  <a:cubicBezTo>
                    <a:pt x="1340" y="1021"/>
                    <a:pt x="1468" y="1149"/>
                    <a:pt x="1634" y="1149"/>
                  </a:cubicBezTo>
                  <a:lnTo>
                    <a:pt x="4365" y="1149"/>
                  </a:lnTo>
                  <a:cubicBezTo>
                    <a:pt x="4530" y="1149"/>
                    <a:pt x="4671" y="1008"/>
                    <a:pt x="4671" y="855"/>
                  </a:cubicBezTo>
                  <a:cubicBezTo>
                    <a:pt x="4671" y="587"/>
                    <a:pt x="4875" y="370"/>
                    <a:pt x="5143" y="370"/>
                  </a:cubicBezTo>
                  <a:close/>
                  <a:moveTo>
                    <a:pt x="843" y="0"/>
                  </a:moveTo>
                  <a:cubicBezTo>
                    <a:pt x="396" y="13"/>
                    <a:pt x="26" y="383"/>
                    <a:pt x="13" y="842"/>
                  </a:cubicBezTo>
                  <a:cubicBezTo>
                    <a:pt x="0" y="1085"/>
                    <a:pt x="102" y="1315"/>
                    <a:pt x="281" y="1481"/>
                  </a:cubicBezTo>
                  <a:cubicBezTo>
                    <a:pt x="102" y="1646"/>
                    <a:pt x="0" y="1876"/>
                    <a:pt x="13" y="2119"/>
                  </a:cubicBezTo>
                  <a:cubicBezTo>
                    <a:pt x="33" y="2663"/>
                    <a:pt x="453" y="2941"/>
                    <a:pt x="871" y="2941"/>
                  </a:cubicBezTo>
                  <a:cubicBezTo>
                    <a:pt x="1267" y="2941"/>
                    <a:pt x="1661" y="2691"/>
                    <a:pt x="1710" y="2182"/>
                  </a:cubicBezTo>
                  <a:lnTo>
                    <a:pt x="4301" y="2182"/>
                  </a:lnTo>
                  <a:cubicBezTo>
                    <a:pt x="4339" y="2616"/>
                    <a:pt x="4696" y="2948"/>
                    <a:pt x="5143" y="2948"/>
                  </a:cubicBezTo>
                  <a:lnTo>
                    <a:pt x="5156" y="2948"/>
                  </a:lnTo>
                  <a:cubicBezTo>
                    <a:pt x="5615" y="2948"/>
                    <a:pt x="5985" y="2578"/>
                    <a:pt x="5998" y="2119"/>
                  </a:cubicBezTo>
                  <a:cubicBezTo>
                    <a:pt x="5998" y="1876"/>
                    <a:pt x="5896" y="1646"/>
                    <a:pt x="5730" y="1481"/>
                  </a:cubicBezTo>
                  <a:cubicBezTo>
                    <a:pt x="5896" y="1315"/>
                    <a:pt x="5998" y="1085"/>
                    <a:pt x="5998" y="842"/>
                  </a:cubicBezTo>
                  <a:cubicBezTo>
                    <a:pt x="5985" y="286"/>
                    <a:pt x="5562" y="1"/>
                    <a:pt x="5139" y="1"/>
                  </a:cubicBezTo>
                  <a:cubicBezTo>
                    <a:pt x="4738" y="1"/>
                    <a:pt x="4338" y="257"/>
                    <a:pt x="4288" y="779"/>
                  </a:cubicBezTo>
                  <a:lnTo>
                    <a:pt x="1710" y="779"/>
                  </a:lnTo>
                  <a:cubicBezTo>
                    <a:pt x="1672" y="332"/>
                    <a:pt x="1289" y="0"/>
                    <a:pt x="84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398" name="Google Shape;398;p44"/>
          <p:cNvCxnSpPr/>
          <p:nvPr/>
        </p:nvCxnSpPr>
        <p:spPr>
          <a:xfrm>
            <a:off x="1056500" y="2974750"/>
            <a:ext cx="2523000" cy="0"/>
          </a:xfrm>
          <a:prstGeom prst="straightConnector1">
            <a:avLst/>
          </a:prstGeom>
          <a:noFill/>
          <a:ln cap="flat" cmpd="sng" w="9525">
            <a:solidFill>
              <a:schemeClr val="accent1"/>
            </a:solidFill>
            <a:prstDash val="solid"/>
            <a:round/>
            <a:headEnd len="med" w="med" type="none"/>
            <a:tailEnd len="med" w="med" type="none"/>
          </a:ln>
        </p:spPr>
      </p:cxn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2" name="Shape 402"/>
        <p:cNvGrpSpPr/>
        <p:nvPr/>
      </p:nvGrpSpPr>
      <p:grpSpPr>
        <a:xfrm>
          <a:off x="0" y="0"/>
          <a:ext cx="0" cy="0"/>
          <a:chOff x="0" y="0"/>
          <a:chExt cx="0" cy="0"/>
        </a:xfrm>
      </p:grpSpPr>
      <p:sp>
        <p:nvSpPr>
          <p:cNvPr id="403" name="Google Shape;403;p45"/>
          <p:cNvSpPr txBox="1"/>
          <p:nvPr>
            <p:ph type="title"/>
          </p:nvPr>
        </p:nvSpPr>
        <p:spPr>
          <a:xfrm>
            <a:off x="4399650" y="1116688"/>
            <a:ext cx="3602700" cy="1096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Our four-legged friends</a:t>
            </a:r>
            <a:endParaRPr/>
          </a:p>
        </p:txBody>
      </p:sp>
      <p:sp>
        <p:nvSpPr>
          <p:cNvPr id="404" name="Google Shape;404;p45"/>
          <p:cNvSpPr txBox="1"/>
          <p:nvPr>
            <p:ph idx="1" type="subTitle"/>
          </p:nvPr>
        </p:nvSpPr>
        <p:spPr>
          <a:xfrm>
            <a:off x="4399650" y="2213613"/>
            <a:ext cx="3602700" cy="1813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Do you know what helps you make your point crystal clear? Lists like this one:</a:t>
            </a:r>
            <a:endParaRPr/>
          </a:p>
          <a:p>
            <a:pPr indent="-304800" lvl="0" marL="457200" rtl="0" algn="l">
              <a:spcBef>
                <a:spcPts val="1000"/>
              </a:spcBef>
              <a:spcAft>
                <a:spcPts val="0"/>
              </a:spcAft>
              <a:buSzPts val="1200"/>
              <a:buChar char="●"/>
            </a:pPr>
            <a:r>
              <a:rPr lang="en"/>
              <a:t>They’re simple </a:t>
            </a:r>
            <a:endParaRPr/>
          </a:p>
          <a:p>
            <a:pPr indent="-304800" lvl="0" marL="457200" rtl="0" algn="l">
              <a:spcBef>
                <a:spcPts val="0"/>
              </a:spcBef>
              <a:spcAft>
                <a:spcPts val="0"/>
              </a:spcAft>
              <a:buSzPts val="1200"/>
              <a:buChar char="●"/>
            </a:pPr>
            <a:r>
              <a:rPr lang="en"/>
              <a:t>You can organize your ideas clearly</a:t>
            </a:r>
            <a:endParaRPr/>
          </a:p>
          <a:p>
            <a:pPr indent="-304800" lvl="0" marL="457200" rtl="0" algn="l">
              <a:spcBef>
                <a:spcPts val="0"/>
              </a:spcBef>
              <a:spcAft>
                <a:spcPts val="0"/>
              </a:spcAft>
              <a:buSzPts val="1200"/>
              <a:buChar char="●"/>
            </a:pPr>
            <a:r>
              <a:rPr lang="en"/>
              <a:t>You’ll never forget to buy milk!</a:t>
            </a:r>
            <a:endParaRPr/>
          </a:p>
          <a:p>
            <a:pPr indent="0" lvl="0" marL="0" rtl="0" algn="l">
              <a:spcBef>
                <a:spcPts val="1000"/>
              </a:spcBef>
              <a:spcAft>
                <a:spcPts val="0"/>
              </a:spcAft>
              <a:buNone/>
            </a:pPr>
            <a:r>
              <a:rPr lang="en"/>
              <a:t>And the most important thing: the audience won’t miss the point of your presentation</a:t>
            </a:r>
            <a:endParaRPr/>
          </a:p>
        </p:txBody>
      </p:sp>
      <p:pic>
        <p:nvPicPr>
          <p:cNvPr id="405" name="Google Shape;405;p45"/>
          <p:cNvPicPr preferRelativeResize="0"/>
          <p:nvPr>
            <p:ph idx="2" type="pic"/>
          </p:nvPr>
        </p:nvPicPr>
        <p:blipFill rotWithShape="1">
          <a:blip r:embed="rId3">
            <a:alphaModFix/>
          </a:blip>
          <a:srcRect b="7869" l="0" r="0" t="7869"/>
          <a:stretch/>
        </p:blipFill>
        <p:spPr>
          <a:xfrm>
            <a:off x="195550" y="219600"/>
            <a:ext cx="3724200" cy="4710000"/>
          </a:xfrm>
          <a:prstGeom prst="flowChartDelay">
            <a:avLst/>
          </a:prstGeom>
        </p:spPr>
      </p:pic>
      <p:grpSp>
        <p:nvGrpSpPr>
          <p:cNvPr id="406" name="Google Shape;406;p45"/>
          <p:cNvGrpSpPr/>
          <p:nvPr/>
        </p:nvGrpSpPr>
        <p:grpSpPr>
          <a:xfrm>
            <a:off x="8173317" y="4329453"/>
            <a:ext cx="361450" cy="348002"/>
            <a:chOff x="5510150" y="-1301750"/>
            <a:chExt cx="322550" cy="310550"/>
          </a:xfrm>
        </p:grpSpPr>
        <p:sp>
          <p:nvSpPr>
            <p:cNvPr id="407" name="Google Shape;407;p45"/>
            <p:cNvSpPr/>
            <p:nvPr/>
          </p:nvSpPr>
          <p:spPr>
            <a:xfrm>
              <a:off x="5543325" y="-1102425"/>
              <a:ext cx="171800" cy="111225"/>
            </a:xfrm>
            <a:custGeom>
              <a:rect b="b" l="l" r="r" t="t"/>
              <a:pathLst>
                <a:path extrusionOk="0" h="4449" w="6872">
                  <a:moveTo>
                    <a:pt x="1135" y="1"/>
                  </a:moveTo>
                  <a:cubicBezTo>
                    <a:pt x="1095" y="1"/>
                    <a:pt x="1055" y="14"/>
                    <a:pt x="1022" y="42"/>
                  </a:cubicBezTo>
                  <a:cubicBezTo>
                    <a:pt x="486" y="475"/>
                    <a:pt x="1" y="1024"/>
                    <a:pt x="1" y="2147"/>
                  </a:cubicBezTo>
                  <a:cubicBezTo>
                    <a:pt x="1" y="2913"/>
                    <a:pt x="65" y="3666"/>
                    <a:pt x="562" y="4112"/>
                  </a:cubicBezTo>
                  <a:cubicBezTo>
                    <a:pt x="853" y="4363"/>
                    <a:pt x="1224" y="4448"/>
                    <a:pt x="1604" y="4448"/>
                  </a:cubicBezTo>
                  <a:cubicBezTo>
                    <a:pt x="1708" y="4448"/>
                    <a:pt x="1812" y="4442"/>
                    <a:pt x="1915" y="4431"/>
                  </a:cubicBezTo>
                  <a:cubicBezTo>
                    <a:pt x="2999" y="4304"/>
                    <a:pt x="2897" y="3563"/>
                    <a:pt x="5118" y="3563"/>
                  </a:cubicBezTo>
                  <a:cubicBezTo>
                    <a:pt x="5166" y="3562"/>
                    <a:pt x="5215" y="3562"/>
                    <a:pt x="5263" y="3562"/>
                  </a:cubicBezTo>
                  <a:cubicBezTo>
                    <a:pt x="5700" y="3562"/>
                    <a:pt x="6135" y="3613"/>
                    <a:pt x="6560" y="3717"/>
                  </a:cubicBezTo>
                  <a:cubicBezTo>
                    <a:pt x="6579" y="3722"/>
                    <a:pt x="6598" y="3724"/>
                    <a:pt x="6616" y="3724"/>
                  </a:cubicBezTo>
                  <a:cubicBezTo>
                    <a:pt x="6815" y="3724"/>
                    <a:pt x="6872" y="3418"/>
                    <a:pt x="6649" y="3359"/>
                  </a:cubicBezTo>
                  <a:lnTo>
                    <a:pt x="6649" y="3347"/>
                  </a:lnTo>
                  <a:cubicBezTo>
                    <a:pt x="6201" y="3232"/>
                    <a:pt x="5742" y="3179"/>
                    <a:pt x="5273" y="3179"/>
                  </a:cubicBezTo>
                  <a:cubicBezTo>
                    <a:pt x="5221" y="3179"/>
                    <a:pt x="5170" y="3179"/>
                    <a:pt x="5118" y="3181"/>
                  </a:cubicBezTo>
                  <a:cubicBezTo>
                    <a:pt x="2834" y="3181"/>
                    <a:pt x="2795" y="3946"/>
                    <a:pt x="1864" y="4061"/>
                  </a:cubicBezTo>
                  <a:cubicBezTo>
                    <a:pt x="1769" y="4071"/>
                    <a:pt x="1680" y="4076"/>
                    <a:pt x="1596" y="4076"/>
                  </a:cubicBezTo>
                  <a:cubicBezTo>
                    <a:pt x="1258" y="4076"/>
                    <a:pt x="1001" y="3995"/>
                    <a:pt x="817" y="3831"/>
                  </a:cubicBezTo>
                  <a:cubicBezTo>
                    <a:pt x="588" y="3627"/>
                    <a:pt x="384" y="3283"/>
                    <a:pt x="384" y="2147"/>
                  </a:cubicBezTo>
                  <a:cubicBezTo>
                    <a:pt x="384" y="1139"/>
                    <a:pt x="830" y="680"/>
                    <a:pt x="1251" y="335"/>
                  </a:cubicBezTo>
                  <a:cubicBezTo>
                    <a:pt x="1341" y="271"/>
                    <a:pt x="1353" y="144"/>
                    <a:pt x="1277" y="67"/>
                  </a:cubicBezTo>
                  <a:cubicBezTo>
                    <a:pt x="1241" y="24"/>
                    <a:pt x="1188" y="1"/>
                    <a:pt x="11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45"/>
            <p:cNvSpPr/>
            <p:nvPr/>
          </p:nvSpPr>
          <p:spPr>
            <a:xfrm>
              <a:off x="5580400" y="-1189775"/>
              <a:ext cx="218800" cy="198375"/>
            </a:xfrm>
            <a:custGeom>
              <a:rect b="b" l="l" r="r" t="t"/>
              <a:pathLst>
                <a:path extrusionOk="0" h="7935" w="8752">
                  <a:moveTo>
                    <a:pt x="3635" y="1"/>
                  </a:moveTo>
                  <a:cubicBezTo>
                    <a:pt x="2423" y="1"/>
                    <a:pt x="725" y="601"/>
                    <a:pt x="725" y="1800"/>
                  </a:cubicBezTo>
                  <a:cubicBezTo>
                    <a:pt x="738" y="2285"/>
                    <a:pt x="521" y="2732"/>
                    <a:pt x="151" y="3025"/>
                  </a:cubicBezTo>
                  <a:cubicBezTo>
                    <a:pt x="1" y="3166"/>
                    <a:pt x="126" y="3369"/>
                    <a:pt x="280" y="3369"/>
                  </a:cubicBezTo>
                  <a:cubicBezTo>
                    <a:pt x="322" y="3369"/>
                    <a:pt x="365" y="3354"/>
                    <a:pt x="406" y="3319"/>
                  </a:cubicBezTo>
                  <a:cubicBezTo>
                    <a:pt x="866" y="2949"/>
                    <a:pt x="1121" y="2387"/>
                    <a:pt x="1108" y="1800"/>
                  </a:cubicBezTo>
                  <a:cubicBezTo>
                    <a:pt x="1108" y="1047"/>
                    <a:pt x="2295" y="371"/>
                    <a:pt x="3635" y="371"/>
                  </a:cubicBezTo>
                  <a:cubicBezTo>
                    <a:pt x="4987" y="371"/>
                    <a:pt x="6161" y="1034"/>
                    <a:pt x="6161" y="1800"/>
                  </a:cubicBezTo>
                  <a:cubicBezTo>
                    <a:pt x="6161" y="2783"/>
                    <a:pt x="6723" y="3217"/>
                    <a:pt x="7259" y="3625"/>
                  </a:cubicBezTo>
                  <a:cubicBezTo>
                    <a:pt x="7833" y="4072"/>
                    <a:pt x="8369" y="4493"/>
                    <a:pt x="8369" y="5641"/>
                  </a:cubicBezTo>
                  <a:cubicBezTo>
                    <a:pt x="8369" y="6279"/>
                    <a:pt x="8318" y="6968"/>
                    <a:pt x="7935" y="7313"/>
                  </a:cubicBezTo>
                  <a:cubicBezTo>
                    <a:pt x="7755" y="7483"/>
                    <a:pt x="7503" y="7559"/>
                    <a:pt x="7175" y="7559"/>
                  </a:cubicBezTo>
                  <a:cubicBezTo>
                    <a:pt x="7085" y="7559"/>
                    <a:pt x="6990" y="7553"/>
                    <a:pt x="6889" y="7542"/>
                  </a:cubicBezTo>
                  <a:cubicBezTo>
                    <a:pt x="6493" y="7491"/>
                    <a:pt x="6276" y="7338"/>
                    <a:pt x="5944" y="7160"/>
                  </a:cubicBezTo>
                  <a:cubicBezTo>
                    <a:pt x="5910" y="7140"/>
                    <a:pt x="5877" y="7131"/>
                    <a:pt x="5847" y="7131"/>
                  </a:cubicBezTo>
                  <a:cubicBezTo>
                    <a:pt x="5681" y="7131"/>
                    <a:pt x="5583" y="7384"/>
                    <a:pt x="5766" y="7491"/>
                  </a:cubicBezTo>
                  <a:cubicBezTo>
                    <a:pt x="6098" y="7670"/>
                    <a:pt x="6366" y="7861"/>
                    <a:pt x="6838" y="7912"/>
                  </a:cubicBezTo>
                  <a:cubicBezTo>
                    <a:pt x="6947" y="7927"/>
                    <a:pt x="7056" y="7935"/>
                    <a:pt x="7165" y="7935"/>
                  </a:cubicBezTo>
                  <a:cubicBezTo>
                    <a:pt x="7540" y="7935"/>
                    <a:pt x="7903" y="7841"/>
                    <a:pt x="8190" y="7593"/>
                  </a:cubicBezTo>
                  <a:cubicBezTo>
                    <a:pt x="8688" y="7160"/>
                    <a:pt x="8752" y="6394"/>
                    <a:pt x="8752" y="5628"/>
                  </a:cubicBezTo>
                  <a:cubicBezTo>
                    <a:pt x="8752" y="4314"/>
                    <a:pt x="8075" y="3791"/>
                    <a:pt x="7476" y="3331"/>
                  </a:cubicBezTo>
                  <a:lnTo>
                    <a:pt x="7488" y="3331"/>
                  </a:lnTo>
                  <a:cubicBezTo>
                    <a:pt x="6978" y="2936"/>
                    <a:pt x="6544" y="2591"/>
                    <a:pt x="6544" y="1800"/>
                  </a:cubicBezTo>
                  <a:cubicBezTo>
                    <a:pt x="6544" y="601"/>
                    <a:pt x="4847" y="1"/>
                    <a:pt x="36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45"/>
            <p:cNvSpPr/>
            <p:nvPr/>
          </p:nvSpPr>
          <p:spPr>
            <a:xfrm>
              <a:off x="5510150" y="-1229950"/>
              <a:ext cx="79150" cy="107200"/>
            </a:xfrm>
            <a:custGeom>
              <a:rect b="b" l="l" r="r" t="t"/>
              <a:pathLst>
                <a:path extrusionOk="0" h="4288" w="3166">
                  <a:moveTo>
                    <a:pt x="1774" y="383"/>
                  </a:moveTo>
                  <a:cubicBezTo>
                    <a:pt x="2502" y="383"/>
                    <a:pt x="2782" y="1314"/>
                    <a:pt x="2782" y="2054"/>
                  </a:cubicBezTo>
                  <a:cubicBezTo>
                    <a:pt x="2782" y="3203"/>
                    <a:pt x="2234" y="3918"/>
                    <a:pt x="1723" y="3918"/>
                  </a:cubicBezTo>
                  <a:cubicBezTo>
                    <a:pt x="1073" y="3918"/>
                    <a:pt x="383" y="2960"/>
                    <a:pt x="383" y="2054"/>
                  </a:cubicBezTo>
                  <a:cubicBezTo>
                    <a:pt x="383" y="1110"/>
                    <a:pt x="1124" y="383"/>
                    <a:pt x="1774" y="383"/>
                  </a:cubicBezTo>
                  <a:close/>
                  <a:moveTo>
                    <a:pt x="1774" y="0"/>
                  </a:moveTo>
                  <a:cubicBezTo>
                    <a:pt x="919" y="0"/>
                    <a:pt x="1" y="906"/>
                    <a:pt x="1" y="2054"/>
                  </a:cubicBezTo>
                  <a:cubicBezTo>
                    <a:pt x="1" y="3190"/>
                    <a:pt x="856" y="4288"/>
                    <a:pt x="1723" y="4288"/>
                  </a:cubicBezTo>
                  <a:cubicBezTo>
                    <a:pt x="2617" y="4288"/>
                    <a:pt x="3165" y="3139"/>
                    <a:pt x="3165" y="2042"/>
                  </a:cubicBezTo>
                  <a:lnTo>
                    <a:pt x="3165" y="2042"/>
                  </a:lnTo>
                  <a:lnTo>
                    <a:pt x="3153" y="2054"/>
                  </a:lnTo>
                  <a:cubicBezTo>
                    <a:pt x="3153" y="1046"/>
                    <a:pt x="2731" y="0"/>
                    <a:pt x="17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45"/>
            <p:cNvSpPr/>
            <p:nvPr/>
          </p:nvSpPr>
          <p:spPr>
            <a:xfrm>
              <a:off x="5753575" y="-1229950"/>
              <a:ext cx="79125" cy="107200"/>
            </a:xfrm>
            <a:custGeom>
              <a:rect b="b" l="l" r="r" t="t"/>
              <a:pathLst>
                <a:path extrusionOk="0" h="4288" w="3165">
                  <a:moveTo>
                    <a:pt x="1391" y="370"/>
                  </a:moveTo>
                  <a:cubicBezTo>
                    <a:pt x="2029" y="370"/>
                    <a:pt x="2782" y="1097"/>
                    <a:pt x="2782" y="2042"/>
                  </a:cubicBezTo>
                  <a:cubicBezTo>
                    <a:pt x="2782" y="2948"/>
                    <a:pt x="2093" y="3905"/>
                    <a:pt x="1442" y="3905"/>
                  </a:cubicBezTo>
                  <a:cubicBezTo>
                    <a:pt x="932" y="3905"/>
                    <a:pt x="383" y="3203"/>
                    <a:pt x="383" y="2042"/>
                  </a:cubicBezTo>
                  <a:cubicBezTo>
                    <a:pt x="383" y="1302"/>
                    <a:pt x="651" y="370"/>
                    <a:pt x="1391" y="370"/>
                  </a:cubicBezTo>
                  <a:close/>
                  <a:moveTo>
                    <a:pt x="1391" y="0"/>
                  </a:moveTo>
                  <a:cubicBezTo>
                    <a:pt x="421" y="0"/>
                    <a:pt x="0" y="1059"/>
                    <a:pt x="0" y="2042"/>
                  </a:cubicBezTo>
                  <a:cubicBezTo>
                    <a:pt x="0" y="3152"/>
                    <a:pt x="536" y="4288"/>
                    <a:pt x="1442" y="4288"/>
                  </a:cubicBezTo>
                  <a:cubicBezTo>
                    <a:pt x="2310" y="4288"/>
                    <a:pt x="3165" y="3165"/>
                    <a:pt x="3165" y="2042"/>
                  </a:cubicBezTo>
                  <a:cubicBezTo>
                    <a:pt x="3165" y="919"/>
                    <a:pt x="2246" y="0"/>
                    <a:pt x="139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45"/>
            <p:cNvSpPr/>
            <p:nvPr/>
          </p:nvSpPr>
          <p:spPr>
            <a:xfrm>
              <a:off x="5587025" y="-1301750"/>
              <a:ext cx="79150" cy="107225"/>
            </a:xfrm>
            <a:custGeom>
              <a:rect b="b" l="l" r="r" t="t"/>
              <a:pathLst>
                <a:path extrusionOk="0" h="4289" w="3166">
                  <a:moveTo>
                    <a:pt x="1775" y="384"/>
                  </a:moveTo>
                  <a:cubicBezTo>
                    <a:pt x="2502" y="384"/>
                    <a:pt x="2783" y="1315"/>
                    <a:pt x="2783" y="2055"/>
                  </a:cubicBezTo>
                  <a:cubicBezTo>
                    <a:pt x="2783" y="3204"/>
                    <a:pt x="2234" y="3918"/>
                    <a:pt x="1724" y="3918"/>
                  </a:cubicBezTo>
                  <a:cubicBezTo>
                    <a:pt x="1073" y="3918"/>
                    <a:pt x="384" y="2961"/>
                    <a:pt x="384" y="2055"/>
                  </a:cubicBezTo>
                  <a:cubicBezTo>
                    <a:pt x="384" y="1111"/>
                    <a:pt x="1124" y="384"/>
                    <a:pt x="1775" y="384"/>
                  </a:cubicBezTo>
                  <a:close/>
                  <a:moveTo>
                    <a:pt x="1775" y="1"/>
                  </a:moveTo>
                  <a:cubicBezTo>
                    <a:pt x="920" y="1"/>
                    <a:pt x="1" y="907"/>
                    <a:pt x="1" y="2055"/>
                  </a:cubicBezTo>
                  <a:cubicBezTo>
                    <a:pt x="1" y="3191"/>
                    <a:pt x="856" y="4288"/>
                    <a:pt x="1724" y="4288"/>
                  </a:cubicBezTo>
                  <a:cubicBezTo>
                    <a:pt x="2617" y="4288"/>
                    <a:pt x="3166" y="3153"/>
                    <a:pt x="3166" y="2055"/>
                  </a:cubicBezTo>
                  <a:cubicBezTo>
                    <a:pt x="3166" y="1047"/>
                    <a:pt x="2732" y="1"/>
                    <a:pt x="177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45"/>
            <p:cNvSpPr/>
            <p:nvPr/>
          </p:nvSpPr>
          <p:spPr>
            <a:xfrm>
              <a:off x="5676675" y="-1301750"/>
              <a:ext cx="79150" cy="107225"/>
            </a:xfrm>
            <a:custGeom>
              <a:rect b="b" l="l" r="r" t="t"/>
              <a:pathLst>
                <a:path extrusionOk="0" h="4289" w="3166">
                  <a:moveTo>
                    <a:pt x="1392" y="1"/>
                  </a:moveTo>
                  <a:cubicBezTo>
                    <a:pt x="409" y="1"/>
                    <a:pt x="1" y="1073"/>
                    <a:pt x="1" y="2055"/>
                  </a:cubicBezTo>
                  <a:cubicBezTo>
                    <a:pt x="1" y="3153"/>
                    <a:pt x="537" y="4288"/>
                    <a:pt x="1430" y="4288"/>
                  </a:cubicBezTo>
                  <a:lnTo>
                    <a:pt x="1443" y="4288"/>
                  </a:lnTo>
                  <a:cubicBezTo>
                    <a:pt x="2310" y="4288"/>
                    <a:pt x="3165" y="3178"/>
                    <a:pt x="3165" y="2055"/>
                  </a:cubicBezTo>
                  <a:cubicBezTo>
                    <a:pt x="3153" y="1673"/>
                    <a:pt x="3063" y="1302"/>
                    <a:pt x="2872" y="983"/>
                  </a:cubicBezTo>
                  <a:cubicBezTo>
                    <a:pt x="2831" y="914"/>
                    <a:pt x="2771" y="885"/>
                    <a:pt x="2712" y="885"/>
                  </a:cubicBezTo>
                  <a:cubicBezTo>
                    <a:pt x="2585" y="885"/>
                    <a:pt x="2462" y="1018"/>
                    <a:pt x="2540" y="1175"/>
                  </a:cubicBezTo>
                  <a:cubicBezTo>
                    <a:pt x="2693" y="1443"/>
                    <a:pt x="2783" y="1736"/>
                    <a:pt x="2783" y="2055"/>
                  </a:cubicBezTo>
                  <a:cubicBezTo>
                    <a:pt x="2783" y="2961"/>
                    <a:pt x="2081" y="3918"/>
                    <a:pt x="1430" y="3918"/>
                  </a:cubicBezTo>
                  <a:cubicBezTo>
                    <a:pt x="919" y="3918"/>
                    <a:pt x="371" y="3204"/>
                    <a:pt x="371" y="2055"/>
                  </a:cubicBezTo>
                  <a:cubicBezTo>
                    <a:pt x="371" y="1315"/>
                    <a:pt x="651" y="384"/>
                    <a:pt x="1392" y="384"/>
                  </a:cubicBezTo>
                  <a:cubicBezTo>
                    <a:pt x="1634" y="384"/>
                    <a:pt x="1864" y="473"/>
                    <a:pt x="2068" y="626"/>
                  </a:cubicBezTo>
                  <a:cubicBezTo>
                    <a:pt x="2102" y="649"/>
                    <a:pt x="2136" y="659"/>
                    <a:pt x="2168" y="659"/>
                  </a:cubicBezTo>
                  <a:cubicBezTo>
                    <a:pt x="2320" y="659"/>
                    <a:pt x="2432" y="446"/>
                    <a:pt x="2285" y="320"/>
                  </a:cubicBezTo>
                  <a:cubicBezTo>
                    <a:pt x="2030" y="116"/>
                    <a:pt x="1711" y="14"/>
                    <a:pt x="139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3" name="Google Shape;413;p45"/>
          <p:cNvGrpSpPr/>
          <p:nvPr/>
        </p:nvGrpSpPr>
        <p:grpSpPr>
          <a:xfrm>
            <a:off x="301900" y="4495150"/>
            <a:ext cx="324000" cy="324000"/>
            <a:chOff x="301900" y="4495150"/>
            <a:chExt cx="324000" cy="324000"/>
          </a:xfrm>
        </p:grpSpPr>
        <p:sp>
          <p:nvSpPr>
            <p:cNvPr id="414" name="Google Shape;414;p45"/>
            <p:cNvSpPr/>
            <p:nvPr/>
          </p:nvSpPr>
          <p:spPr>
            <a:xfrm>
              <a:off x="301900" y="4495150"/>
              <a:ext cx="324000" cy="3240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45"/>
            <p:cNvSpPr/>
            <p:nvPr/>
          </p:nvSpPr>
          <p:spPr>
            <a:xfrm>
              <a:off x="370600" y="4611300"/>
              <a:ext cx="186568" cy="91698"/>
            </a:xfrm>
            <a:custGeom>
              <a:rect b="b" l="l" r="r" t="t"/>
              <a:pathLst>
                <a:path extrusionOk="0" h="2948" w="5998">
                  <a:moveTo>
                    <a:pt x="5143" y="370"/>
                  </a:moveTo>
                  <a:cubicBezTo>
                    <a:pt x="5615" y="383"/>
                    <a:pt x="5781" y="996"/>
                    <a:pt x="5385" y="1251"/>
                  </a:cubicBezTo>
                  <a:cubicBezTo>
                    <a:pt x="5232" y="1353"/>
                    <a:pt x="5232" y="1583"/>
                    <a:pt x="5385" y="1685"/>
                  </a:cubicBezTo>
                  <a:cubicBezTo>
                    <a:pt x="5704" y="1876"/>
                    <a:pt x="5692" y="2335"/>
                    <a:pt x="5373" y="2514"/>
                  </a:cubicBezTo>
                  <a:cubicBezTo>
                    <a:pt x="5297" y="2556"/>
                    <a:pt x="5217" y="2576"/>
                    <a:pt x="5139" y="2576"/>
                  </a:cubicBezTo>
                  <a:cubicBezTo>
                    <a:pt x="4888" y="2576"/>
                    <a:pt x="4658" y="2375"/>
                    <a:pt x="4658" y="2093"/>
                  </a:cubicBezTo>
                  <a:cubicBezTo>
                    <a:pt x="4658" y="1927"/>
                    <a:pt x="4530" y="1787"/>
                    <a:pt x="4365" y="1787"/>
                  </a:cubicBezTo>
                  <a:lnTo>
                    <a:pt x="1634" y="1787"/>
                  </a:lnTo>
                  <a:cubicBezTo>
                    <a:pt x="1468" y="1787"/>
                    <a:pt x="1328" y="1927"/>
                    <a:pt x="1328" y="2093"/>
                  </a:cubicBezTo>
                  <a:cubicBezTo>
                    <a:pt x="1328" y="2348"/>
                    <a:pt x="1111" y="2565"/>
                    <a:pt x="855" y="2565"/>
                  </a:cubicBezTo>
                  <a:cubicBezTo>
                    <a:pt x="600" y="2552"/>
                    <a:pt x="396" y="2348"/>
                    <a:pt x="383" y="2106"/>
                  </a:cubicBezTo>
                  <a:cubicBezTo>
                    <a:pt x="383" y="1927"/>
                    <a:pt x="473" y="1774"/>
                    <a:pt x="613" y="1685"/>
                  </a:cubicBezTo>
                  <a:cubicBezTo>
                    <a:pt x="766" y="1583"/>
                    <a:pt x="766" y="1353"/>
                    <a:pt x="613" y="1251"/>
                  </a:cubicBezTo>
                  <a:lnTo>
                    <a:pt x="613" y="1264"/>
                  </a:lnTo>
                  <a:cubicBezTo>
                    <a:pt x="473" y="1174"/>
                    <a:pt x="383" y="1008"/>
                    <a:pt x="396" y="842"/>
                  </a:cubicBezTo>
                  <a:cubicBezTo>
                    <a:pt x="352" y="571"/>
                    <a:pt x="607" y="437"/>
                    <a:pt x="864" y="437"/>
                  </a:cubicBezTo>
                  <a:cubicBezTo>
                    <a:pt x="1127" y="437"/>
                    <a:pt x="1392" y="578"/>
                    <a:pt x="1340" y="855"/>
                  </a:cubicBezTo>
                  <a:cubicBezTo>
                    <a:pt x="1340" y="1021"/>
                    <a:pt x="1468" y="1149"/>
                    <a:pt x="1634" y="1149"/>
                  </a:cubicBezTo>
                  <a:lnTo>
                    <a:pt x="4365" y="1149"/>
                  </a:lnTo>
                  <a:cubicBezTo>
                    <a:pt x="4530" y="1149"/>
                    <a:pt x="4671" y="1008"/>
                    <a:pt x="4671" y="855"/>
                  </a:cubicBezTo>
                  <a:cubicBezTo>
                    <a:pt x="4671" y="587"/>
                    <a:pt x="4875" y="370"/>
                    <a:pt x="5143" y="370"/>
                  </a:cubicBezTo>
                  <a:close/>
                  <a:moveTo>
                    <a:pt x="843" y="0"/>
                  </a:moveTo>
                  <a:cubicBezTo>
                    <a:pt x="396" y="13"/>
                    <a:pt x="26" y="383"/>
                    <a:pt x="13" y="842"/>
                  </a:cubicBezTo>
                  <a:cubicBezTo>
                    <a:pt x="0" y="1085"/>
                    <a:pt x="102" y="1315"/>
                    <a:pt x="281" y="1481"/>
                  </a:cubicBezTo>
                  <a:cubicBezTo>
                    <a:pt x="102" y="1646"/>
                    <a:pt x="0" y="1876"/>
                    <a:pt x="13" y="2119"/>
                  </a:cubicBezTo>
                  <a:cubicBezTo>
                    <a:pt x="33" y="2663"/>
                    <a:pt x="453" y="2941"/>
                    <a:pt x="871" y="2941"/>
                  </a:cubicBezTo>
                  <a:cubicBezTo>
                    <a:pt x="1267" y="2941"/>
                    <a:pt x="1661" y="2691"/>
                    <a:pt x="1710" y="2182"/>
                  </a:cubicBezTo>
                  <a:lnTo>
                    <a:pt x="4301" y="2182"/>
                  </a:lnTo>
                  <a:cubicBezTo>
                    <a:pt x="4339" y="2616"/>
                    <a:pt x="4696" y="2948"/>
                    <a:pt x="5143" y="2948"/>
                  </a:cubicBezTo>
                  <a:lnTo>
                    <a:pt x="5156" y="2948"/>
                  </a:lnTo>
                  <a:cubicBezTo>
                    <a:pt x="5615" y="2948"/>
                    <a:pt x="5985" y="2578"/>
                    <a:pt x="5998" y="2119"/>
                  </a:cubicBezTo>
                  <a:cubicBezTo>
                    <a:pt x="5998" y="1876"/>
                    <a:pt x="5896" y="1646"/>
                    <a:pt x="5730" y="1481"/>
                  </a:cubicBezTo>
                  <a:cubicBezTo>
                    <a:pt x="5896" y="1315"/>
                    <a:pt x="5998" y="1085"/>
                    <a:pt x="5998" y="842"/>
                  </a:cubicBezTo>
                  <a:cubicBezTo>
                    <a:pt x="5985" y="286"/>
                    <a:pt x="5562" y="1"/>
                    <a:pt x="5139" y="1"/>
                  </a:cubicBezTo>
                  <a:cubicBezTo>
                    <a:pt x="4738" y="1"/>
                    <a:pt x="4338" y="257"/>
                    <a:pt x="4288" y="779"/>
                  </a:cubicBezTo>
                  <a:lnTo>
                    <a:pt x="1710" y="779"/>
                  </a:lnTo>
                  <a:cubicBezTo>
                    <a:pt x="1672" y="332"/>
                    <a:pt x="1289" y="0"/>
                    <a:pt x="84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9" name="Shape 419"/>
        <p:cNvGrpSpPr/>
        <p:nvPr/>
      </p:nvGrpSpPr>
      <p:grpSpPr>
        <a:xfrm>
          <a:off x="0" y="0"/>
          <a:ext cx="0" cy="0"/>
          <a:chOff x="0" y="0"/>
          <a:chExt cx="0" cy="0"/>
        </a:xfrm>
      </p:grpSpPr>
      <p:sp>
        <p:nvSpPr>
          <p:cNvPr id="420" name="Google Shape;420;p4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Future directions to </a:t>
            </a:r>
            <a:r>
              <a:rPr i="1" lang="en"/>
              <a:t>promote</a:t>
            </a:r>
            <a:r>
              <a:rPr lang="en"/>
              <a:t> this day</a:t>
            </a:r>
            <a:endParaRPr/>
          </a:p>
        </p:txBody>
      </p:sp>
      <p:sp>
        <p:nvSpPr>
          <p:cNvPr id="421" name="Google Shape;421;p46"/>
          <p:cNvSpPr txBox="1"/>
          <p:nvPr>
            <p:ph idx="1" type="subTitle"/>
          </p:nvPr>
        </p:nvSpPr>
        <p:spPr>
          <a:xfrm>
            <a:off x="5000949" y="2923625"/>
            <a:ext cx="2177400" cy="862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 </a:t>
            </a:r>
            <a:r>
              <a:rPr lang="en"/>
              <a:t>It’s</a:t>
            </a:r>
            <a:r>
              <a:rPr lang="en"/>
              <a:t> hot and has a poisonous atmosphere</a:t>
            </a:r>
            <a:endParaRPr/>
          </a:p>
        </p:txBody>
      </p:sp>
      <p:sp>
        <p:nvSpPr>
          <p:cNvPr id="422" name="Google Shape;422;p46"/>
          <p:cNvSpPr txBox="1"/>
          <p:nvPr>
            <p:ph idx="2" type="subTitle"/>
          </p:nvPr>
        </p:nvSpPr>
        <p:spPr>
          <a:xfrm>
            <a:off x="1965650" y="2923625"/>
            <a:ext cx="2177400" cy="862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Solar System—it’s only a bit larger than the Moon</a:t>
            </a:r>
            <a:endParaRPr/>
          </a:p>
        </p:txBody>
      </p:sp>
      <p:sp>
        <p:nvSpPr>
          <p:cNvPr id="423" name="Google Shape;423;p46"/>
          <p:cNvSpPr txBox="1"/>
          <p:nvPr>
            <p:ph idx="3" type="subTitle"/>
          </p:nvPr>
        </p:nvSpPr>
        <p:spPr>
          <a:xfrm>
            <a:off x="1965650" y="2456850"/>
            <a:ext cx="2177400" cy="55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424" name="Google Shape;424;p46"/>
          <p:cNvSpPr txBox="1"/>
          <p:nvPr>
            <p:ph idx="4" type="subTitle"/>
          </p:nvPr>
        </p:nvSpPr>
        <p:spPr>
          <a:xfrm>
            <a:off x="5000951" y="2456850"/>
            <a:ext cx="2177400" cy="55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425" name="Google Shape;425;p46"/>
          <p:cNvSpPr/>
          <p:nvPr/>
        </p:nvSpPr>
        <p:spPr>
          <a:xfrm>
            <a:off x="2813150" y="1860638"/>
            <a:ext cx="482400" cy="4824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46"/>
          <p:cNvSpPr/>
          <p:nvPr/>
        </p:nvSpPr>
        <p:spPr>
          <a:xfrm>
            <a:off x="5848450" y="1860638"/>
            <a:ext cx="482400" cy="4824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7" name="Google Shape;427;p46"/>
          <p:cNvGrpSpPr/>
          <p:nvPr/>
        </p:nvGrpSpPr>
        <p:grpSpPr>
          <a:xfrm>
            <a:off x="5979575" y="1940425"/>
            <a:ext cx="220150" cy="322850"/>
            <a:chOff x="4125525" y="3822200"/>
            <a:chExt cx="220150" cy="322850"/>
          </a:xfrm>
        </p:grpSpPr>
        <p:sp>
          <p:nvSpPr>
            <p:cNvPr id="428" name="Google Shape;428;p46"/>
            <p:cNvSpPr/>
            <p:nvPr/>
          </p:nvSpPr>
          <p:spPr>
            <a:xfrm>
              <a:off x="4125525" y="3822200"/>
              <a:ext cx="220150" cy="322850"/>
            </a:xfrm>
            <a:custGeom>
              <a:rect b="b" l="l" r="r" t="t"/>
              <a:pathLst>
                <a:path extrusionOk="0" h="12914" w="8806">
                  <a:moveTo>
                    <a:pt x="2324" y="371"/>
                  </a:moveTo>
                  <a:cubicBezTo>
                    <a:pt x="2604" y="371"/>
                    <a:pt x="3035" y="596"/>
                    <a:pt x="3421" y="1046"/>
                  </a:cubicBezTo>
                  <a:cubicBezTo>
                    <a:pt x="3586" y="1238"/>
                    <a:pt x="3740" y="1455"/>
                    <a:pt x="3893" y="1672"/>
                  </a:cubicBezTo>
                  <a:cubicBezTo>
                    <a:pt x="3586" y="1506"/>
                    <a:pt x="3204" y="1302"/>
                    <a:pt x="2859" y="1110"/>
                  </a:cubicBezTo>
                  <a:cubicBezTo>
                    <a:pt x="2833" y="1099"/>
                    <a:pt x="2805" y="1093"/>
                    <a:pt x="2777" y="1093"/>
                  </a:cubicBezTo>
                  <a:cubicBezTo>
                    <a:pt x="2708" y="1093"/>
                    <a:pt x="2640" y="1127"/>
                    <a:pt x="2604" y="1200"/>
                  </a:cubicBezTo>
                  <a:cubicBezTo>
                    <a:pt x="2553" y="1289"/>
                    <a:pt x="2591" y="1404"/>
                    <a:pt x="2680" y="1455"/>
                  </a:cubicBezTo>
                  <a:cubicBezTo>
                    <a:pt x="2948" y="1582"/>
                    <a:pt x="3216" y="1735"/>
                    <a:pt x="3472" y="1876"/>
                  </a:cubicBezTo>
                  <a:cubicBezTo>
                    <a:pt x="3267" y="1889"/>
                    <a:pt x="3076" y="1927"/>
                    <a:pt x="2885" y="2003"/>
                  </a:cubicBezTo>
                  <a:lnTo>
                    <a:pt x="2412" y="2003"/>
                  </a:lnTo>
                  <a:lnTo>
                    <a:pt x="2400" y="2016"/>
                  </a:lnTo>
                  <a:cubicBezTo>
                    <a:pt x="1851" y="2016"/>
                    <a:pt x="1519" y="1850"/>
                    <a:pt x="1468" y="1672"/>
                  </a:cubicBezTo>
                  <a:cubicBezTo>
                    <a:pt x="1430" y="1544"/>
                    <a:pt x="1557" y="1365"/>
                    <a:pt x="1813" y="1200"/>
                  </a:cubicBezTo>
                  <a:cubicBezTo>
                    <a:pt x="1915" y="1148"/>
                    <a:pt x="1966" y="1046"/>
                    <a:pt x="1966" y="932"/>
                  </a:cubicBezTo>
                  <a:cubicBezTo>
                    <a:pt x="1966" y="727"/>
                    <a:pt x="1991" y="472"/>
                    <a:pt x="2183" y="396"/>
                  </a:cubicBezTo>
                  <a:cubicBezTo>
                    <a:pt x="2224" y="379"/>
                    <a:pt x="2271" y="371"/>
                    <a:pt x="2324" y="371"/>
                  </a:cubicBezTo>
                  <a:close/>
                  <a:moveTo>
                    <a:pt x="5207" y="2246"/>
                  </a:moveTo>
                  <a:cubicBezTo>
                    <a:pt x="5934" y="2246"/>
                    <a:pt x="6560" y="2756"/>
                    <a:pt x="6713" y="3471"/>
                  </a:cubicBezTo>
                  <a:lnTo>
                    <a:pt x="6713" y="3484"/>
                  </a:lnTo>
                  <a:cubicBezTo>
                    <a:pt x="6726" y="3586"/>
                    <a:pt x="6738" y="3688"/>
                    <a:pt x="6738" y="3777"/>
                  </a:cubicBezTo>
                  <a:lnTo>
                    <a:pt x="6738" y="4594"/>
                  </a:lnTo>
                  <a:cubicBezTo>
                    <a:pt x="5820" y="4556"/>
                    <a:pt x="5169" y="4300"/>
                    <a:pt x="4824" y="3828"/>
                  </a:cubicBezTo>
                  <a:cubicBezTo>
                    <a:pt x="4416" y="3267"/>
                    <a:pt x="4505" y="2552"/>
                    <a:pt x="4556" y="2246"/>
                  </a:cubicBezTo>
                  <a:close/>
                  <a:moveTo>
                    <a:pt x="7121" y="3624"/>
                  </a:moveTo>
                  <a:cubicBezTo>
                    <a:pt x="7849" y="3624"/>
                    <a:pt x="8436" y="4224"/>
                    <a:pt x="8436" y="4951"/>
                  </a:cubicBezTo>
                  <a:lnTo>
                    <a:pt x="8423" y="7567"/>
                  </a:lnTo>
                  <a:cubicBezTo>
                    <a:pt x="8423" y="7963"/>
                    <a:pt x="8104" y="8282"/>
                    <a:pt x="7708" y="8282"/>
                  </a:cubicBezTo>
                  <a:lnTo>
                    <a:pt x="7517" y="8282"/>
                  </a:lnTo>
                  <a:cubicBezTo>
                    <a:pt x="7759" y="7912"/>
                    <a:pt x="7887" y="7465"/>
                    <a:pt x="7887" y="7018"/>
                  </a:cubicBezTo>
                  <a:cubicBezTo>
                    <a:pt x="7874" y="6495"/>
                    <a:pt x="7695" y="5997"/>
                    <a:pt x="7364" y="5589"/>
                  </a:cubicBezTo>
                  <a:cubicBezTo>
                    <a:pt x="7198" y="5398"/>
                    <a:pt x="7121" y="5168"/>
                    <a:pt x="7121" y="4926"/>
                  </a:cubicBezTo>
                  <a:lnTo>
                    <a:pt x="7121" y="3777"/>
                  </a:lnTo>
                  <a:lnTo>
                    <a:pt x="7121" y="3624"/>
                  </a:lnTo>
                  <a:close/>
                  <a:moveTo>
                    <a:pt x="4173" y="2246"/>
                  </a:moveTo>
                  <a:cubicBezTo>
                    <a:pt x="4097" y="2641"/>
                    <a:pt x="4046" y="3407"/>
                    <a:pt x="4518" y="4045"/>
                  </a:cubicBezTo>
                  <a:cubicBezTo>
                    <a:pt x="4939" y="4619"/>
                    <a:pt x="5692" y="4938"/>
                    <a:pt x="6751" y="4964"/>
                  </a:cubicBezTo>
                  <a:cubicBezTo>
                    <a:pt x="6764" y="5283"/>
                    <a:pt x="6879" y="5589"/>
                    <a:pt x="7083" y="5832"/>
                  </a:cubicBezTo>
                  <a:cubicBezTo>
                    <a:pt x="7364" y="6163"/>
                    <a:pt x="7517" y="6597"/>
                    <a:pt x="7517" y="7031"/>
                  </a:cubicBezTo>
                  <a:cubicBezTo>
                    <a:pt x="7517" y="8116"/>
                    <a:pt x="6649" y="8983"/>
                    <a:pt x="5564" y="8983"/>
                  </a:cubicBezTo>
                  <a:lnTo>
                    <a:pt x="3267" y="8983"/>
                  </a:lnTo>
                  <a:cubicBezTo>
                    <a:pt x="3260" y="8984"/>
                    <a:pt x="3252" y="8984"/>
                    <a:pt x="3244" y="8984"/>
                  </a:cubicBezTo>
                  <a:cubicBezTo>
                    <a:pt x="2183" y="8984"/>
                    <a:pt x="1315" y="8133"/>
                    <a:pt x="1302" y="7069"/>
                  </a:cubicBezTo>
                  <a:cubicBezTo>
                    <a:pt x="1302" y="6610"/>
                    <a:pt x="1455" y="6163"/>
                    <a:pt x="1749" y="5819"/>
                  </a:cubicBezTo>
                  <a:lnTo>
                    <a:pt x="1762" y="5819"/>
                  </a:lnTo>
                  <a:cubicBezTo>
                    <a:pt x="1966" y="5564"/>
                    <a:pt x="2081" y="5245"/>
                    <a:pt x="2081" y="4926"/>
                  </a:cubicBezTo>
                  <a:lnTo>
                    <a:pt x="2081" y="3777"/>
                  </a:lnTo>
                  <a:cubicBezTo>
                    <a:pt x="2068" y="3688"/>
                    <a:pt x="2081" y="3586"/>
                    <a:pt x="2106" y="3484"/>
                  </a:cubicBezTo>
                  <a:lnTo>
                    <a:pt x="2106" y="3471"/>
                  </a:lnTo>
                  <a:cubicBezTo>
                    <a:pt x="2247" y="2756"/>
                    <a:pt x="2872" y="2246"/>
                    <a:pt x="3599" y="2246"/>
                  </a:cubicBezTo>
                  <a:close/>
                  <a:moveTo>
                    <a:pt x="6955" y="8894"/>
                  </a:moveTo>
                  <a:lnTo>
                    <a:pt x="6955" y="10132"/>
                  </a:lnTo>
                  <a:cubicBezTo>
                    <a:pt x="6955" y="10438"/>
                    <a:pt x="6891" y="10744"/>
                    <a:pt x="6764" y="11025"/>
                  </a:cubicBezTo>
                  <a:lnTo>
                    <a:pt x="5820" y="11025"/>
                  </a:lnTo>
                  <a:cubicBezTo>
                    <a:pt x="5812" y="11025"/>
                    <a:pt x="5804" y="11025"/>
                    <a:pt x="5797" y="11025"/>
                  </a:cubicBezTo>
                  <a:cubicBezTo>
                    <a:pt x="5144" y="11025"/>
                    <a:pt x="4620" y="11569"/>
                    <a:pt x="4620" y="12212"/>
                  </a:cubicBezTo>
                  <a:cubicBezTo>
                    <a:pt x="4620" y="12237"/>
                    <a:pt x="4620" y="12263"/>
                    <a:pt x="4620" y="12301"/>
                  </a:cubicBezTo>
                  <a:lnTo>
                    <a:pt x="4186" y="12301"/>
                  </a:lnTo>
                  <a:lnTo>
                    <a:pt x="4186" y="12212"/>
                  </a:lnTo>
                  <a:cubicBezTo>
                    <a:pt x="4173" y="11561"/>
                    <a:pt x="3637" y="11025"/>
                    <a:pt x="2987" y="11025"/>
                  </a:cubicBezTo>
                  <a:lnTo>
                    <a:pt x="2030" y="11025"/>
                  </a:lnTo>
                  <a:cubicBezTo>
                    <a:pt x="1915" y="10744"/>
                    <a:pt x="1851" y="10438"/>
                    <a:pt x="1851" y="10132"/>
                  </a:cubicBezTo>
                  <a:lnTo>
                    <a:pt x="1851" y="8894"/>
                  </a:lnTo>
                  <a:cubicBezTo>
                    <a:pt x="2247" y="9200"/>
                    <a:pt x="2744" y="9366"/>
                    <a:pt x="3255" y="9366"/>
                  </a:cubicBezTo>
                  <a:lnTo>
                    <a:pt x="5552" y="9366"/>
                  </a:lnTo>
                  <a:cubicBezTo>
                    <a:pt x="6062" y="9366"/>
                    <a:pt x="6547" y="9200"/>
                    <a:pt x="6955" y="8894"/>
                  </a:cubicBezTo>
                  <a:close/>
                  <a:moveTo>
                    <a:pt x="2987" y="11395"/>
                  </a:moveTo>
                  <a:cubicBezTo>
                    <a:pt x="3446" y="11395"/>
                    <a:pt x="3816" y="11765"/>
                    <a:pt x="3816" y="12212"/>
                  </a:cubicBezTo>
                  <a:cubicBezTo>
                    <a:pt x="3816" y="12391"/>
                    <a:pt x="3663" y="12531"/>
                    <a:pt x="3497" y="12531"/>
                  </a:cubicBezTo>
                  <a:lnTo>
                    <a:pt x="3165" y="12531"/>
                  </a:lnTo>
                  <a:lnTo>
                    <a:pt x="3165" y="12174"/>
                  </a:lnTo>
                  <a:cubicBezTo>
                    <a:pt x="3165" y="12046"/>
                    <a:pt x="3070" y="11982"/>
                    <a:pt x="2974" y="11982"/>
                  </a:cubicBezTo>
                  <a:cubicBezTo>
                    <a:pt x="2878" y="11982"/>
                    <a:pt x="2783" y="12046"/>
                    <a:pt x="2783" y="12174"/>
                  </a:cubicBezTo>
                  <a:lnTo>
                    <a:pt x="2783" y="12531"/>
                  </a:lnTo>
                  <a:lnTo>
                    <a:pt x="2004" y="12531"/>
                  </a:lnTo>
                  <a:lnTo>
                    <a:pt x="2004" y="12174"/>
                  </a:lnTo>
                  <a:cubicBezTo>
                    <a:pt x="2004" y="12046"/>
                    <a:pt x="1908" y="11982"/>
                    <a:pt x="1813" y="11982"/>
                  </a:cubicBezTo>
                  <a:cubicBezTo>
                    <a:pt x="1717" y="11982"/>
                    <a:pt x="1621" y="12046"/>
                    <a:pt x="1621" y="12174"/>
                  </a:cubicBezTo>
                  <a:lnTo>
                    <a:pt x="1621" y="12531"/>
                  </a:lnTo>
                  <a:lnTo>
                    <a:pt x="1277" y="12531"/>
                  </a:lnTo>
                  <a:cubicBezTo>
                    <a:pt x="1098" y="12531"/>
                    <a:pt x="958" y="12391"/>
                    <a:pt x="958" y="12212"/>
                  </a:cubicBezTo>
                  <a:cubicBezTo>
                    <a:pt x="958" y="11765"/>
                    <a:pt x="1328" y="11395"/>
                    <a:pt x="1774" y="11395"/>
                  </a:cubicBezTo>
                  <a:close/>
                  <a:moveTo>
                    <a:pt x="6495" y="0"/>
                  </a:moveTo>
                  <a:cubicBezTo>
                    <a:pt x="6242" y="0"/>
                    <a:pt x="5947" y="102"/>
                    <a:pt x="5641" y="306"/>
                  </a:cubicBezTo>
                  <a:cubicBezTo>
                    <a:pt x="5464" y="431"/>
                    <a:pt x="5575" y="666"/>
                    <a:pt x="5740" y="666"/>
                  </a:cubicBezTo>
                  <a:cubicBezTo>
                    <a:pt x="5777" y="666"/>
                    <a:pt x="5818" y="654"/>
                    <a:pt x="5858" y="625"/>
                  </a:cubicBezTo>
                  <a:cubicBezTo>
                    <a:pt x="6089" y="468"/>
                    <a:pt x="6320" y="385"/>
                    <a:pt x="6488" y="385"/>
                  </a:cubicBezTo>
                  <a:cubicBezTo>
                    <a:pt x="6552" y="385"/>
                    <a:pt x="6607" y="397"/>
                    <a:pt x="6649" y="421"/>
                  </a:cubicBezTo>
                  <a:cubicBezTo>
                    <a:pt x="6815" y="510"/>
                    <a:pt x="6840" y="753"/>
                    <a:pt x="6840" y="944"/>
                  </a:cubicBezTo>
                  <a:cubicBezTo>
                    <a:pt x="6840" y="1046"/>
                    <a:pt x="6891" y="1148"/>
                    <a:pt x="6981" y="1212"/>
                  </a:cubicBezTo>
                  <a:cubicBezTo>
                    <a:pt x="7249" y="1378"/>
                    <a:pt x="7376" y="1544"/>
                    <a:pt x="7338" y="1672"/>
                  </a:cubicBezTo>
                  <a:cubicBezTo>
                    <a:pt x="7289" y="1844"/>
                    <a:pt x="6966" y="2017"/>
                    <a:pt x="6460" y="2017"/>
                  </a:cubicBezTo>
                  <a:cubicBezTo>
                    <a:pt x="6443" y="2017"/>
                    <a:pt x="6425" y="2017"/>
                    <a:pt x="6407" y="2016"/>
                  </a:cubicBezTo>
                  <a:lnTo>
                    <a:pt x="5922" y="2016"/>
                  </a:lnTo>
                  <a:cubicBezTo>
                    <a:pt x="5730" y="1940"/>
                    <a:pt x="5539" y="1901"/>
                    <a:pt x="5335" y="1889"/>
                  </a:cubicBezTo>
                  <a:cubicBezTo>
                    <a:pt x="5590" y="1748"/>
                    <a:pt x="5858" y="1595"/>
                    <a:pt x="6126" y="1467"/>
                  </a:cubicBezTo>
                  <a:cubicBezTo>
                    <a:pt x="6215" y="1416"/>
                    <a:pt x="6253" y="1302"/>
                    <a:pt x="6202" y="1212"/>
                  </a:cubicBezTo>
                  <a:cubicBezTo>
                    <a:pt x="6175" y="1140"/>
                    <a:pt x="6103" y="1106"/>
                    <a:pt x="6032" y="1106"/>
                  </a:cubicBezTo>
                  <a:cubicBezTo>
                    <a:pt x="6003" y="1106"/>
                    <a:pt x="5973" y="1112"/>
                    <a:pt x="5947" y="1123"/>
                  </a:cubicBezTo>
                  <a:cubicBezTo>
                    <a:pt x="5603" y="1314"/>
                    <a:pt x="5220" y="1519"/>
                    <a:pt x="4914" y="1684"/>
                  </a:cubicBezTo>
                  <a:cubicBezTo>
                    <a:pt x="5016" y="1531"/>
                    <a:pt x="5143" y="1365"/>
                    <a:pt x="5309" y="1161"/>
                  </a:cubicBezTo>
                  <a:cubicBezTo>
                    <a:pt x="5450" y="1020"/>
                    <a:pt x="5308" y="838"/>
                    <a:pt x="5161" y="838"/>
                  </a:cubicBezTo>
                  <a:cubicBezTo>
                    <a:pt x="5109" y="838"/>
                    <a:pt x="5056" y="861"/>
                    <a:pt x="5016" y="919"/>
                  </a:cubicBezTo>
                  <a:cubicBezTo>
                    <a:pt x="4786" y="1187"/>
                    <a:pt x="4595" y="1467"/>
                    <a:pt x="4416" y="1761"/>
                  </a:cubicBezTo>
                  <a:cubicBezTo>
                    <a:pt x="4212" y="1429"/>
                    <a:pt x="3969" y="1110"/>
                    <a:pt x="3714" y="804"/>
                  </a:cubicBezTo>
                  <a:cubicBezTo>
                    <a:pt x="3286" y="303"/>
                    <a:pt x="2755" y="6"/>
                    <a:pt x="2324" y="6"/>
                  </a:cubicBezTo>
                  <a:cubicBezTo>
                    <a:pt x="2229" y="6"/>
                    <a:pt x="2139" y="21"/>
                    <a:pt x="2055" y="51"/>
                  </a:cubicBezTo>
                  <a:cubicBezTo>
                    <a:pt x="1660" y="217"/>
                    <a:pt x="1596" y="638"/>
                    <a:pt x="1596" y="919"/>
                  </a:cubicBezTo>
                  <a:cubicBezTo>
                    <a:pt x="1392" y="1046"/>
                    <a:pt x="996" y="1365"/>
                    <a:pt x="1124" y="1786"/>
                  </a:cubicBezTo>
                  <a:cubicBezTo>
                    <a:pt x="1226" y="2157"/>
                    <a:pt x="1672" y="2386"/>
                    <a:pt x="2310" y="2399"/>
                  </a:cubicBezTo>
                  <a:cubicBezTo>
                    <a:pt x="2055" y="2629"/>
                    <a:pt x="1877" y="2922"/>
                    <a:pt x="1787" y="3254"/>
                  </a:cubicBezTo>
                  <a:cubicBezTo>
                    <a:pt x="1764" y="3253"/>
                    <a:pt x="1741" y="3253"/>
                    <a:pt x="1718" y="3253"/>
                  </a:cubicBezTo>
                  <a:cubicBezTo>
                    <a:pt x="779" y="3253"/>
                    <a:pt x="1" y="4005"/>
                    <a:pt x="1" y="4951"/>
                  </a:cubicBezTo>
                  <a:lnTo>
                    <a:pt x="1" y="6036"/>
                  </a:lnTo>
                  <a:cubicBezTo>
                    <a:pt x="13" y="6151"/>
                    <a:pt x="103" y="6208"/>
                    <a:pt x="192" y="6208"/>
                  </a:cubicBezTo>
                  <a:cubicBezTo>
                    <a:pt x="281" y="6208"/>
                    <a:pt x="371" y="6151"/>
                    <a:pt x="384" y="6036"/>
                  </a:cubicBezTo>
                  <a:lnTo>
                    <a:pt x="384" y="4951"/>
                  </a:lnTo>
                  <a:cubicBezTo>
                    <a:pt x="384" y="4211"/>
                    <a:pt x="971" y="3624"/>
                    <a:pt x="1698" y="3611"/>
                  </a:cubicBezTo>
                  <a:lnTo>
                    <a:pt x="1698" y="3777"/>
                  </a:lnTo>
                  <a:lnTo>
                    <a:pt x="1698" y="4926"/>
                  </a:lnTo>
                  <a:cubicBezTo>
                    <a:pt x="1698" y="5155"/>
                    <a:pt x="1621" y="5385"/>
                    <a:pt x="1468" y="5564"/>
                  </a:cubicBezTo>
                  <a:cubicBezTo>
                    <a:pt x="1111" y="5985"/>
                    <a:pt x="919" y="6521"/>
                    <a:pt x="932" y="7069"/>
                  </a:cubicBezTo>
                  <a:cubicBezTo>
                    <a:pt x="932" y="7490"/>
                    <a:pt x="1060" y="7912"/>
                    <a:pt x="1290" y="8282"/>
                  </a:cubicBezTo>
                  <a:lnTo>
                    <a:pt x="1111" y="8282"/>
                  </a:lnTo>
                  <a:cubicBezTo>
                    <a:pt x="703" y="8282"/>
                    <a:pt x="384" y="7950"/>
                    <a:pt x="384" y="7554"/>
                  </a:cubicBezTo>
                  <a:lnTo>
                    <a:pt x="384" y="6865"/>
                  </a:lnTo>
                  <a:cubicBezTo>
                    <a:pt x="396" y="6725"/>
                    <a:pt x="297" y="6655"/>
                    <a:pt x="198" y="6655"/>
                  </a:cubicBezTo>
                  <a:cubicBezTo>
                    <a:pt x="100" y="6655"/>
                    <a:pt x="1" y="6725"/>
                    <a:pt x="13" y="6865"/>
                  </a:cubicBezTo>
                  <a:lnTo>
                    <a:pt x="13" y="7554"/>
                  </a:lnTo>
                  <a:cubicBezTo>
                    <a:pt x="13" y="8167"/>
                    <a:pt x="498" y="8652"/>
                    <a:pt x="1111" y="8652"/>
                  </a:cubicBezTo>
                  <a:lnTo>
                    <a:pt x="1481" y="8652"/>
                  </a:lnTo>
                  <a:lnTo>
                    <a:pt x="1481" y="10132"/>
                  </a:lnTo>
                  <a:cubicBezTo>
                    <a:pt x="1481" y="10438"/>
                    <a:pt x="1532" y="10732"/>
                    <a:pt x="1647" y="11025"/>
                  </a:cubicBezTo>
                  <a:cubicBezTo>
                    <a:pt x="1034" y="11089"/>
                    <a:pt x="588" y="11599"/>
                    <a:pt x="588" y="12212"/>
                  </a:cubicBezTo>
                  <a:cubicBezTo>
                    <a:pt x="575" y="12595"/>
                    <a:pt x="894" y="12914"/>
                    <a:pt x="1277" y="12914"/>
                  </a:cubicBezTo>
                  <a:lnTo>
                    <a:pt x="3497" y="12914"/>
                  </a:lnTo>
                  <a:cubicBezTo>
                    <a:pt x="3701" y="12914"/>
                    <a:pt x="3893" y="12824"/>
                    <a:pt x="4020" y="12671"/>
                  </a:cubicBezTo>
                  <a:lnTo>
                    <a:pt x="4786" y="12671"/>
                  </a:lnTo>
                  <a:cubicBezTo>
                    <a:pt x="4914" y="12824"/>
                    <a:pt x="5105" y="12914"/>
                    <a:pt x="5309" y="12914"/>
                  </a:cubicBezTo>
                  <a:lnTo>
                    <a:pt x="7529" y="12914"/>
                  </a:lnTo>
                  <a:cubicBezTo>
                    <a:pt x="7912" y="12914"/>
                    <a:pt x="8231" y="12607"/>
                    <a:pt x="8231" y="12225"/>
                  </a:cubicBezTo>
                  <a:cubicBezTo>
                    <a:pt x="8231" y="12110"/>
                    <a:pt x="8206" y="11995"/>
                    <a:pt x="8180" y="11880"/>
                  </a:cubicBezTo>
                  <a:cubicBezTo>
                    <a:pt x="8150" y="11785"/>
                    <a:pt x="8077" y="11745"/>
                    <a:pt x="8004" y="11745"/>
                  </a:cubicBezTo>
                  <a:cubicBezTo>
                    <a:pt x="7889" y="11745"/>
                    <a:pt x="7771" y="11842"/>
                    <a:pt x="7810" y="11982"/>
                  </a:cubicBezTo>
                  <a:cubicBezTo>
                    <a:pt x="7836" y="12059"/>
                    <a:pt x="7849" y="12135"/>
                    <a:pt x="7849" y="12225"/>
                  </a:cubicBezTo>
                  <a:cubicBezTo>
                    <a:pt x="7849" y="12391"/>
                    <a:pt x="7708" y="12544"/>
                    <a:pt x="7529" y="12544"/>
                  </a:cubicBezTo>
                  <a:lnTo>
                    <a:pt x="7185" y="12544"/>
                  </a:lnTo>
                  <a:lnTo>
                    <a:pt x="7185" y="12174"/>
                  </a:lnTo>
                  <a:cubicBezTo>
                    <a:pt x="7185" y="12046"/>
                    <a:pt x="7092" y="11982"/>
                    <a:pt x="7000" y="11982"/>
                  </a:cubicBezTo>
                  <a:cubicBezTo>
                    <a:pt x="6907" y="11982"/>
                    <a:pt x="6815" y="12046"/>
                    <a:pt x="6815" y="12174"/>
                  </a:cubicBezTo>
                  <a:lnTo>
                    <a:pt x="6815" y="12544"/>
                  </a:lnTo>
                  <a:lnTo>
                    <a:pt x="6024" y="12544"/>
                  </a:lnTo>
                  <a:lnTo>
                    <a:pt x="6024" y="12174"/>
                  </a:lnTo>
                  <a:cubicBezTo>
                    <a:pt x="6017" y="12059"/>
                    <a:pt x="5928" y="12001"/>
                    <a:pt x="5839" y="12001"/>
                  </a:cubicBezTo>
                  <a:cubicBezTo>
                    <a:pt x="5749" y="12001"/>
                    <a:pt x="5660" y="12059"/>
                    <a:pt x="5654" y="12174"/>
                  </a:cubicBezTo>
                  <a:lnTo>
                    <a:pt x="5654" y="12544"/>
                  </a:lnTo>
                  <a:lnTo>
                    <a:pt x="5309" y="12544"/>
                  </a:lnTo>
                  <a:cubicBezTo>
                    <a:pt x="5130" y="12544"/>
                    <a:pt x="4990" y="12391"/>
                    <a:pt x="4990" y="12225"/>
                  </a:cubicBezTo>
                  <a:cubicBezTo>
                    <a:pt x="4990" y="11765"/>
                    <a:pt x="5360" y="11395"/>
                    <a:pt x="5820" y="11395"/>
                  </a:cubicBezTo>
                  <a:cubicBezTo>
                    <a:pt x="6033" y="11400"/>
                    <a:pt x="6212" y="11401"/>
                    <a:pt x="6363" y="11401"/>
                  </a:cubicBezTo>
                  <a:cubicBezTo>
                    <a:pt x="6594" y="11401"/>
                    <a:pt x="6759" y="11398"/>
                    <a:pt x="6886" y="11398"/>
                  </a:cubicBezTo>
                  <a:cubicBezTo>
                    <a:pt x="7152" y="11398"/>
                    <a:pt x="7245" y="11412"/>
                    <a:pt x="7402" y="11497"/>
                  </a:cubicBezTo>
                  <a:cubicBezTo>
                    <a:pt x="7423" y="11504"/>
                    <a:pt x="7444" y="11507"/>
                    <a:pt x="7464" y="11507"/>
                  </a:cubicBezTo>
                  <a:cubicBezTo>
                    <a:pt x="7634" y="11507"/>
                    <a:pt x="7741" y="11280"/>
                    <a:pt x="7581" y="11166"/>
                  </a:cubicBezTo>
                  <a:cubicBezTo>
                    <a:pt x="7453" y="11089"/>
                    <a:pt x="7313" y="11051"/>
                    <a:pt x="7172" y="11038"/>
                  </a:cubicBezTo>
                  <a:cubicBezTo>
                    <a:pt x="7274" y="10744"/>
                    <a:pt x="7325" y="10451"/>
                    <a:pt x="7325" y="10145"/>
                  </a:cubicBezTo>
                  <a:lnTo>
                    <a:pt x="7325" y="8664"/>
                  </a:lnTo>
                  <a:lnTo>
                    <a:pt x="7708" y="8664"/>
                  </a:lnTo>
                  <a:cubicBezTo>
                    <a:pt x="8308" y="8664"/>
                    <a:pt x="8806" y="8180"/>
                    <a:pt x="8806" y="7567"/>
                  </a:cubicBezTo>
                  <a:lnTo>
                    <a:pt x="8806" y="4951"/>
                  </a:lnTo>
                  <a:cubicBezTo>
                    <a:pt x="8806" y="4004"/>
                    <a:pt x="8039" y="3240"/>
                    <a:pt x="7100" y="3240"/>
                  </a:cubicBezTo>
                  <a:cubicBezTo>
                    <a:pt x="7082" y="3240"/>
                    <a:pt x="7063" y="3240"/>
                    <a:pt x="7044" y="3241"/>
                  </a:cubicBezTo>
                  <a:lnTo>
                    <a:pt x="7044" y="3241"/>
                  </a:lnTo>
                  <a:cubicBezTo>
                    <a:pt x="6942" y="2922"/>
                    <a:pt x="6764" y="2616"/>
                    <a:pt x="6521" y="2386"/>
                  </a:cubicBezTo>
                  <a:cubicBezTo>
                    <a:pt x="7147" y="2373"/>
                    <a:pt x="7593" y="2144"/>
                    <a:pt x="7695" y="1774"/>
                  </a:cubicBezTo>
                  <a:cubicBezTo>
                    <a:pt x="7823" y="1353"/>
                    <a:pt x="7427" y="1034"/>
                    <a:pt x="7223" y="906"/>
                  </a:cubicBezTo>
                  <a:cubicBezTo>
                    <a:pt x="7223" y="396"/>
                    <a:pt x="7019" y="179"/>
                    <a:pt x="6840" y="77"/>
                  </a:cubicBezTo>
                  <a:cubicBezTo>
                    <a:pt x="6738" y="26"/>
                    <a:pt x="6622" y="0"/>
                    <a:pt x="649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46"/>
            <p:cNvSpPr/>
            <p:nvPr/>
          </p:nvSpPr>
          <p:spPr>
            <a:xfrm>
              <a:off x="4168275" y="3940550"/>
              <a:ext cx="134650" cy="74675"/>
            </a:xfrm>
            <a:custGeom>
              <a:rect b="b" l="l" r="r" t="t"/>
              <a:pathLst>
                <a:path extrusionOk="0" h="2987" w="5386">
                  <a:moveTo>
                    <a:pt x="2700" y="384"/>
                  </a:moveTo>
                  <a:cubicBezTo>
                    <a:pt x="2871" y="384"/>
                    <a:pt x="3046" y="447"/>
                    <a:pt x="3191" y="587"/>
                  </a:cubicBezTo>
                  <a:cubicBezTo>
                    <a:pt x="3625" y="1021"/>
                    <a:pt x="3318" y="1774"/>
                    <a:pt x="2693" y="1774"/>
                  </a:cubicBezTo>
                  <a:cubicBezTo>
                    <a:pt x="2310" y="1774"/>
                    <a:pt x="2004" y="1455"/>
                    <a:pt x="2004" y="1072"/>
                  </a:cubicBezTo>
                  <a:cubicBezTo>
                    <a:pt x="2004" y="658"/>
                    <a:pt x="2342" y="384"/>
                    <a:pt x="2700" y="384"/>
                  </a:cubicBezTo>
                  <a:close/>
                  <a:moveTo>
                    <a:pt x="2693" y="0"/>
                  </a:moveTo>
                  <a:cubicBezTo>
                    <a:pt x="1392" y="0"/>
                    <a:pt x="1213" y="1902"/>
                    <a:pt x="2502" y="2131"/>
                  </a:cubicBezTo>
                  <a:lnTo>
                    <a:pt x="2502" y="2616"/>
                  </a:lnTo>
                  <a:lnTo>
                    <a:pt x="958" y="2616"/>
                  </a:lnTo>
                  <a:cubicBezTo>
                    <a:pt x="639" y="2616"/>
                    <a:pt x="383" y="2361"/>
                    <a:pt x="383" y="2042"/>
                  </a:cubicBezTo>
                  <a:cubicBezTo>
                    <a:pt x="396" y="1902"/>
                    <a:pt x="297" y="1831"/>
                    <a:pt x="198" y="1831"/>
                  </a:cubicBezTo>
                  <a:cubicBezTo>
                    <a:pt x="100" y="1831"/>
                    <a:pt x="1" y="1902"/>
                    <a:pt x="13" y="2042"/>
                  </a:cubicBezTo>
                  <a:cubicBezTo>
                    <a:pt x="13" y="2565"/>
                    <a:pt x="434" y="2986"/>
                    <a:pt x="958" y="2986"/>
                  </a:cubicBezTo>
                  <a:lnTo>
                    <a:pt x="4441" y="2986"/>
                  </a:lnTo>
                  <a:cubicBezTo>
                    <a:pt x="4952" y="2986"/>
                    <a:pt x="5373" y="2565"/>
                    <a:pt x="5386" y="2042"/>
                  </a:cubicBezTo>
                  <a:cubicBezTo>
                    <a:pt x="5386" y="1914"/>
                    <a:pt x="5290" y="1850"/>
                    <a:pt x="5194" y="1850"/>
                  </a:cubicBezTo>
                  <a:cubicBezTo>
                    <a:pt x="5099" y="1850"/>
                    <a:pt x="5003" y="1914"/>
                    <a:pt x="5003" y="2042"/>
                  </a:cubicBezTo>
                  <a:cubicBezTo>
                    <a:pt x="5003" y="2361"/>
                    <a:pt x="4748" y="2616"/>
                    <a:pt x="4441" y="2616"/>
                  </a:cubicBezTo>
                  <a:lnTo>
                    <a:pt x="2885" y="2616"/>
                  </a:lnTo>
                  <a:lnTo>
                    <a:pt x="2885" y="2131"/>
                  </a:lnTo>
                  <a:cubicBezTo>
                    <a:pt x="3433" y="2029"/>
                    <a:pt x="3816" y="1531"/>
                    <a:pt x="3765" y="983"/>
                  </a:cubicBezTo>
                  <a:cubicBezTo>
                    <a:pt x="3714" y="421"/>
                    <a:pt x="3255" y="0"/>
                    <a:pt x="269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46"/>
            <p:cNvSpPr/>
            <p:nvPr/>
          </p:nvSpPr>
          <p:spPr>
            <a:xfrm>
              <a:off x="4187425" y="3893900"/>
              <a:ext cx="38425" cy="32450"/>
            </a:xfrm>
            <a:custGeom>
              <a:rect b="b" l="l" r="r" t="t"/>
              <a:pathLst>
                <a:path extrusionOk="0" h="1298" w="1537">
                  <a:moveTo>
                    <a:pt x="587" y="386"/>
                  </a:moveTo>
                  <a:cubicBezTo>
                    <a:pt x="689" y="386"/>
                    <a:pt x="779" y="514"/>
                    <a:pt x="779" y="654"/>
                  </a:cubicBezTo>
                  <a:cubicBezTo>
                    <a:pt x="779" y="794"/>
                    <a:pt x="689" y="922"/>
                    <a:pt x="587" y="922"/>
                  </a:cubicBezTo>
                  <a:cubicBezTo>
                    <a:pt x="485" y="922"/>
                    <a:pt x="396" y="794"/>
                    <a:pt x="396" y="654"/>
                  </a:cubicBezTo>
                  <a:cubicBezTo>
                    <a:pt x="396" y="514"/>
                    <a:pt x="485" y="386"/>
                    <a:pt x="587" y="386"/>
                  </a:cubicBezTo>
                  <a:close/>
                  <a:moveTo>
                    <a:pt x="674" y="1"/>
                  </a:moveTo>
                  <a:cubicBezTo>
                    <a:pt x="338" y="1"/>
                    <a:pt x="17" y="258"/>
                    <a:pt x="26" y="654"/>
                  </a:cubicBezTo>
                  <a:cubicBezTo>
                    <a:pt x="0" y="986"/>
                    <a:pt x="255" y="1279"/>
                    <a:pt x="587" y="1292"/>
                  </a:cubicBezTo>
                  <a:cubicBezTo>
                    <a:pt x="618" y="1296"/>
                    <a:pt x="648" y="1298"/>
                    <a:pt x="677" y="1298"/>
                  </a:cubicBezTo>
                  <a:cubicBezTo>
                    <a:pt x="1223" y="1298"/>
                    <a:pt x="1537" y="644"/>
                    <a:pt x="1161" y="220"/>
                  </a:cubicBezTo>
                  <a:cubicBezTo>
                    <a:pt x="1023" y="69"/>
                    <a:pt x="846" y="1"/>
                    <a:pt x="67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46"/>
            <p:cNvSpPr/>
            <p:nvPr/>
          </p:nvSpPr>
          <p:spPr>
            <a:xfrm>
              <a:off x="4245350" y="3894150"/>
              <a:ext cx="38425" cy="32450"/>
            </a:xfrm>
            <a:custGeom>
              <a:rect b="b" l="l" r="r" t="t"/>
              <a:pathLst>
                <a:path extrusionOk="0" h="1298" w="1537">
                  <a:moveTo>
                    <a:pt x="950" y="376"/>
                  </a:moveTo>
                  <a:cubicBezTo>
                    <a:pt x="1052" y="376"/>
                    <a:pt x="1141" y="504"/>
                    <a:pt x="1141" y="644"/>
                  </a:cubicBezTo>
                  <a:cubicBezTo>
                    <a:pt x="1141" y="784"/>
                    <a:pt x="1052" y="912"/>
                    <a:pt x="950" y="912"/>
                  </a:cubicBezTo>
                  <a:cubicBezTo>
                    <a:pt x="848" y="912"/>
                    <a:pt x="759" y="784"/>
                    <a:pt x="759" y="644"/>
                  </a:cubicBezTo>
                  <a:cubicBezTo>
                    <a:pt x="759" y="504"/>
                    <a:pt x="848" y="376"/>
                    <a:pt x="950" y="376"/>
                  </a:cubicBezTo>
                  <a:close/>
                  <a:moveTo>
                    <a:pt x="860" y="0"/>
                  </a:moveTo>
                  <a:cubicBezTo>
                    <a:pt x="315" y="0"/>
                    <a:pt x="1" y="654"/>
                    <a:pt x="389" y="1078"/>
                  </a:cubicBezTo>
                  <a:cubicBezTo>
                    <a:pt x="523" y="1229"/>
                    <a:pt x="697" y="1297"/>
                    <a:pt x="868" y="1297"/>
                  </a:cubicBezTo>
                  <a:cubicBezTo>
                    <a:pt x="1201" y="1297"/>
                    <a:pt x="1524" y="1040"/>
                    <a:pt x="1524" y="644"/>
                  </a:cubicBezTo>
                  <a:cubicBezTo>
                    <a:pt x="1537" y="312"/>
                    <a:pt x="1282" y="19"/>
                    <a:pt x="950" y="6"/>
                  </a:cubicBezTo>
                  <a:cubicBezTo>
                    <a:pt x="919" y="2"/>
                    <a:pt x="890" y="0"/>
                    <a:pt x="86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 name="Google Shape;432;p46"/>
          <p:cNvGrpSpPr/>
          <p:nvPr/>
        </p:nvGrpSpPr>
        <p:grpSpPr>
          <a:xfrm>
            <a:off x="2888138" y="1940100"/>
            <a:ext cx="332425" cy="323500"/>
            <a:chOff x="1775975" y="3821875"/>
            <a:chExt cx="332425" cy="323500"/>
          </a:xfrm>
        </p:grpSpPr>
        <p:sp>
          <p:nvSpPr>
            <p:cNvPr id="433" name="Google Shape;433;p46"/>
            <p:cNvSpPr/>
            <p:nvPr/>
          </p:nvSpPr>
          <p:spPr>
            <a:xfrm>
              <a:off x="1874875" y="3972450"/>
              <a:ext cx="134950" cy="74975"/>
            </a:xfrm>
            <a:custGeom>
              <a:rect b="b" l="l" r="r" t="t"/>
              <a:pathLst>
                <a:path extrusionOk="0" h="2999" w="5398">
                  <a:moveTo>
                    <a:pt x="2707" y="384"/>
                  </a:moveTo>
                  <a:cubicBezTo>
                    <a:pt x="2877" y="384"/>
                    <a:pt x="3050" y="447"/>
                    <a:pt x="3190" y="587"/>
                  </a:cubicBezTo>
                  <a:cubicBezTo>
                    <a:pt x="3624" y="1021"/>
                    <a:pt x="3318" y="1774"/>
                    <a:pt x="2693" y="1774"/>
                  </a:cubicBezTo>
                  <a:cubicBezTo>
                    <a:pt x="2310" y="1774"/>
                    <a:pt x="2003" y="1468"/>
                    <a:pt x="2003" y="1085"/>
                  </a:cubicBezTo>
                  <a:cubicBezTo>
                    <a:pt x="2003" y="661"/>
                    <a:pt x="2349" y="384"/>
                    <a:pt x="2707" y="384"/>
                  </a:cubicBezTo>
                  <a:close/>
                  <a:moveTo>
                    <a:pt x="2693" y="0"/>
                  </a:moveTo>
                  <a:cubicBezTo>
                    <a:pt x="1391" y="0"/>
                    <a:pt x="1212" y="1902"/>
                    <a:pt x="2514" y="2131"/>
                  </a:cubicBezTo>
                  <a:lnTo>
                    <a:pt x="2514" y="2616"/>
                  </a:lnTo>
                  <a:lnTo>
                    <a:pt x="957" y="2616"/>
                  </a:lnTo>
                  <a:cubicBezTo>
                    <a:pt x="638" y="2616"/>
                    <a:pt x="383" y="2361"/>
                    <a:pt x="383" y="2042"/>
                  </a:cubicBezTo>
                  <a:cubicBezTo>
                    <a:pt x="396" y="1908"/>
                    <a:pt x="297" y="1841"/>
                    <a:pt x="198" y="1841"/>
                  </a:cubicBezTo>
                  <a:cubicBezTo>
                    <a:pt x="99" y="1841"/>
                    <a:pt x="0" y="1908"/>
                    <a:pt x="13" y="2042"/>
                  </a:cubicBezTo>
                  <a:cubicBezTo>
                    <a:pt x="13" y="2565"/>
                    <a:pt x="434" y="2986"/>
                    <a:pt x="957" y="2999"/>
                  </a:cubicBezTo>
                  <a:lnTo>
                    <a:pt x="4441" y="2999"/>
                  </a:lnTo>
                  <a:cubicBezTo>
                    <a:pt x="4964" y="2986"/>
                    <a:pt x="5385" y="2565"/>
                    <a:pt x="5385" y="2042"/>
                  </a:cubicBezTo>
                  <a:cubicBezTo>
                    <a:pt x="5398" y="1908"/>
                    <a:pt x="5296" y="1841"/>
                    <a:pt x="5194" y="1841"/>
                  </a:cubicBezTo>
                  <a:cubicBezTo>
                    <a:pt x="5092" y="1841"/>
                    <a:pt x="4989" y="1908"/>
                    <a:pt x="5002" y="2042"/>
                  </a:cubicBezTo>
                  <a:cubicBezTo>
                    <a:pt x="5002" y="2361"/>
                    <a:pt x="4747" y="2616"/>
                    <a:pt x="4441" y="2616"/>
                  </a:cubicBezTo>
                  <a:lnTo>
                    <a:pt x="2884" y="2616"/>
                  </a:lnTo>
                  <a:lnTo>
                    <a:pt x="2884" y="2131"/>
                  </a:lnTo>
                  <a:cubicBezTo>
                    <a:pt x="3433" y="2042"/>
                    <a:pt x="3816" y="1544"/>
                    <a:pt x="3764" y="983"/>
                  </a:cubicBezTo>
                  <a:cubicBezTo>
                    <a:pt x="3713" y="434"/>
                    <a:pt x="3254" y="0"/>
                    <a:pt x="269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46"/>
            <p:cNvSpPr/>
            <p:nvPr/>
          </p:nvSpPr>
          <p:spPr>
            <a:xfrm>
              <a:off x="1894100" y="3941425"/>
              <a:ext cx="36775" cy="12850"/>
            </a:xfrm>
            <a:custGeom>
              <a:rect b="b" l="l" r="r" t="t"/>
              <a:pathLst>
                <a:path extrusionOk="0" h="514" w="1471">
                  <a:moveTo>
                    <a:pt x="818" y="0"/>
                  </a:moveTo>
                  <a:cubicBezTo>
                    <a:pt x="605" y="0"/>
                    <a:pt x="394" y="52"/>
                    <a:pt x="201" y="157"/>
                  </a:cubicBezTo>
                  <a:cubicBezTo>
                    <a:pt x="0" y="252"/>
                    <a:pt x="106" y="513"/>
                    <a:pt x="278" y="513"/>
                  </a:cubicBezTo>
                  <a:cubicBezTo>
                    <a:pt x="314" y="513"/>
                    <a:pt x="353" y="502"/>
                    <a:pt x="392" y="476"/>
                  </a:cubicBezTo>
                  <a:cubicBezTo>
                    <a:pt x="521" y="411"/>
                    <a:pt x="663" y="379"/>
                    <a:pt x="805" y="379"/>
                  </a:cubicBezTo>
                  <a:cubicBezTo>
                    <a:pt x="915" y="379"/>
                    <a:pt x="1026" y="398"/>
                    <a:pt x="1132" y="437"/>
                  </a:cubicBezTo>
                  <a:cubicBezTo>
                    <a:pt x="1152" y="443"/>
                    <a:pt x="1171" y="445"/>
                    <a:pt x="1190" y="445"/>
                  </a:cubicBezTo>
                  <a:cubicBezTo>
                    <a:pt x="1382" y="445"/>
                    <a:pt x="1471" y="162"/>
                    <a:pt x="1273" y="80"/>
                  </a:cubicBezTo>
                  <a:cubicBezTo>
                    <a:pt x="1124" y="27"/>
                    <a:pt x="971" y="0"/>
                    <a:pt x="8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46"/>
            <p:cNvSpPr/>
            <p:nvPr/>
          </p:nvSpPr>
          <p:spPr>
            <a:xfrm>
              <a:off x="1958700" y="3941425"/>
              <a:ext cx="35175" cy="12550"/>
            </a:xfrm>
            <a:custGeom>
              <a:rect b="b" l="l" r="r" t="t"/>
              <a:pathLst>
                <a:path extrusionOk="0" h="502" w="1407">
                  <a:moveTo>
                    <a:pt x="662" y="0"/>
                  </a:moveTo>
                  <a:cubicBezTo>
                    <a:pt x="509" y="0"/>
                    <a:pt x="356" y="27"/>
                    <a:pt x="207" y="80"/>
                  </a:cubicBezTo>
                  <a:cubicBezTo>
                    <a:pt x="0" y="161"/>
                    <a:pt x="94" y="448"/>
                    <a:pt x="283" y="448"/>
                  </a:cubicBezTo>
                  <a:cubicBezTo>
                    <a:pt x="303" y="448"/>
                    <a:pt x="325" y="445"/>
                    <a:pt x="348" y="437"/>
                  </a:cubicBezTo>
                  <a:cubicBezTo>
                    <a:pt x="454" y="398"/>
                    <a:pt x="565" y="379"/>
                    <a:pt x="675" y="379"/>
                  </a:cubicBezTo>
                  <a:cubicBezTo>
                    <a:pt x="817" y="379"/>
                    <a:pt x="959" y="411"/>
                    <a:pt x="1088" y="476"/>
                  </a:cubicBezTo>
                  <a:cubicBezTo>
                    <a:pt x="1118" y="493"/>
                    <a:pt x="1152" y="502"/>
                    <a:pt x="1186" y="502"/>
                  </a:cubicBezTo>
                  <a:cubicBezTo>
                    <a:pt x="1250" y="502"/>
                    <a:pt x="1314" y="470"/>
                    <a:pt x="1356" y="412"/>
                  </a:cubicBezTo>
                  <a:cubicBezTo>
                    <a:pt x="1407" y="322"/>
                    <a:pt x="1369" y="208"/>
                    <a:pt x="1279" y="157"/>
                  </a:cubicBezTo>
                  <a:cubicBezTo>
                    <a:pt x="1086" y="52"/>
                    <a:pt x="875" y="0"/>
                    <a:pt x="66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46"/>
            <p:cNvSpPr/>
            <p:nvPr/>
          </p:nvSpPr>
          <p:spPr>
            <a:xfrm>
              <a:off x="1896550" y="3821875"/>
              <a:ext cx="186975" cy="51050"/>
            </a:xfrm>
            <a:custGeom>
              <a:rect b="b" l="l" r="r" t="t"/>
              <a:pathLst>
                <a:path extrusionOk="0" h="2042" w="7479">
                  <a:moveTo>
                    <a:pt x="3268" y="1034"/>
                  </a:moveTo>
                  <a:cubicBezTo>
                    <a:pt x="3268" y="1034"/>
                    <a:pt x="3268" y="1034"/>
                    <a:pt x="3280" y="1047"/>
                  </a:cubicBezTo>
                  <a:lnTo>
                    <a:pt x="3280" y="1646"/>
                  </a:lnTo>
                  <a:cubicBezTo>
                    <a:pt x="3268" y="1659"/>
                    <a:pt x="3268" y="1659"/>
                    <a:pt x="3268" y="1659"/>
                  </a:cubicBezTo>
                  <a:lnTo>
                    <a:pt x="396" y="1659"/>
                  </a:lnTo>
                  <a:cubicBezTo>
                    <a:pt x="384" y="1659"/>
                    <a:pt x="371" y="1659"/>
                    <a:pt x="371" y="1646"/>
                  </a:cubicBezTo>
                  <a:lnTo>
                    <a:pt x="371" y="1047"/>
                  </a:lnTo>
                  <a:cubicBezTo>
                    <a:pt x="384" y="1034"/>
                    <a:pt x="384" y="1034"/>
                    <a:pt x="396" y="1034"/>
                  </a:cubicBezTo>
                  <a:close/>
                  <a:moveTo>
                    <a:pt x="2094" y="0"/>
                  </a:moveTo>
                  <a:cubicBezTo>
                    <a:pt x="1864" y="0"/>
                    <a:pt x="1685" y="192"/>
                    <a:pt x="1685" y="409"/>
                  </a:cubicBezTo>
                  <a:lnTo>
                    <a:pt x="1685" y="651"/>
                  </a:lnTo>
                  <a:lnTo>
                    <a:pt x="396" y="651"/>
                  </a:lnTo>
                  <a:cubicBezTo>
                    <a:pt x="179" y="651"/>
                    <a:pt x="1" y="817"/>
                    <a:pt x="1" y="1034"/>
                  </a:cubicBezTo>
                  <a:lnTo>
                    <a:pt x="1" y="1646"/>
                  </a:lnTo>
                  <a:cubicBezTo>
                    <a:pt x="1" y="1863"/>
                    <a:pt x="179" y="2029"/>
                    <a:pt x="396" y="2029"/>
                  </a:cubicBezTo>
                  <a:lnTo>
                    <a:pt x="396" y="2042"/>
                  </a:lnTo>
                  <a:lnTo>
                    <a:pt x="3268" y="2042"/>
                  </a:lnTo>
                  <a:cubicBezTo>
                    <a:pt x="3472" y="2042"/>
                    <a:pt x="3650" y="1863"/>
                    <a:pt x="3650" y="1646"/>
                  </a:cubicBezTo>
                  <a:lnTo>
                    <a:pt x="3650" y="1047"/>
                  </a:lnTo>
                  <a:cubicBezTo>
                    <a:pt x="3650" y="830"/>
                    <a:pt x="3472" y="651"/>
                    <a:pt x="3268" y="651"/>
                  </a:cubicBezTo>
                  <a:lnTo>
                    <a:pt x="2068" y="651"/>
                  </a:lnTo>
                  <a:lnTo>
                    <a:pt x="2068" y="409"/>
                  </a:lnTo>
                  <a:cubicBezTo>
                    <a:pt x="2068" y="396"/>
                    <a:pt x="2081" y="383"/>
                    <a:pt x="2094" y="383"/>
                  </a:cubicBezTo>
                  <a:lnTo>
                    <a:pt x="7057" y="383"/>
                  </a:lnTo>
                  <a:cubicBezTo>
                    <a:pt x="7070" y="383"/>
                    <a:pt x="7096" y="396"/>
                    <a:pt x="7096" y="409"/>
                  </a:cubicBezTo>
                  <a:lnTo>
                    <a:pt x="7096" y="804"/>
                  </a:lnTo>
                  <a:cubicBezTo>
                    <a:pt x="7083" y="945"/>
                    <a:pt x="7182" y="1015"/>
                    <a:pt x="7281" y="1015"/>
                  </a:cubicBezTo>
                  <a:cubicBezTo>
                    <a:pt x="7380" y="1015"/>
                    <a:pt x="7479" y="945"/>
                    <a:pt x="7466" y="804"/>
                  </a:cubicBezTo>
                  <a:lnTo>
                    <a:pt x="7466" y="409"/>
                  </a:lnTo>
                  <a:cubicBezTo>
                    <a:pt x="7466" y="192"/>
                    <a:pt x="7287" y="0"/>
                    <a:pt x="705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46"/>
            <p:cNvSpPr/>
            <p:nvPr/>
          </p:nvSpPr>
          <p:spPr>
            <a:xfrm>
              <a:off x="1775975" y="3857525"/>
              <a:ext cx="332425" cy="287850"/>
            </a:xfrm>
            <a:custGeom>
              <a:rect b="b" l="l" r="r" t="t"/>
              <a:pathLst>
                <a:path extrusionOk="0" h="11514" w="13297">
                  <a:moveTo>
                    <a:pt x="7465" y="2109"/>
                  </a:moveTo>
                  <a:cubicBezTo>
                    <a:pt x="8307" y="2109"/>
                    <a:pt x="8997" y="2798"/>
                    <a:pt x="8997" y="3640"/>
                  </a:cubicBezTo>
                  <a:lnTo>
                    <a:pt x="8984" y="3640"/>
                  </a:lnTo>
                  <a:lnTo>
                    <a:pt x="8984" y="4444"/>
                  </a:lnTo>
                  <a:cubicBezTo>
                    <a:pt x="8065" y="4419"/>
                    <a:pt x="7427" y="4163"/>
                    <a:pt x="7070" y="3691"/>
                  </a:cubicBezTo>
                  <a:cubicBezTo>
                    <a:pt x="6661" y="3130"/>
                    <a:pt x="6751" y="2415"/>
                    <a:pt x="6802" y="2109"/>
                  </a:cubicBezTo>
                  <a:close/>
                  <a:moveTo>
                    <a:pt x="6419" y="2109"/>
                  </a:moveTo>
                  <a:cubicBezTo>
                    <a:pt x="6342" y="2505"/>
                    <a:pt x="6291" y="3270"/>
                    <a:pt x="6763" y="3908"/>
                  </a:cubicBezTo>
                  <a:cubicBezTo>
                    <a:pt x="7185" y="4495"/>
                    <a:pt x="7937" y="4801"/>
                    <a:pt x="8984" y="4827"/>
                  </a:cubicBezTo>
                  <a:cubicBezTo>
                    <a:pt x="9009" y="5707"/>
                    <a:pt x="9737" y="5784"/>
                    <a:pt x="9749" y="6894"/>
                  </a:cubicBezTo>
                  <a:cubicBezTo>
                    <a:pt x="9749" y="7979"/>
                    <a:pt x="8882" y="8847"/>
                    <a:pt x="7797" y="8847"/>
                  </a:cubicBezTo>
                  <a:lnTo>
                    <a:pt x="5513" y="8847"/>
                  </a:lnTo>
                  <a:cubicBezTo>
                    <a:pt x="5505" y="8847"/>
                    <a:pt x="5497" y="8847"/>
                    <a:pt x="5489" y="8847"/>
                  </a:cubicBezTo>
                  <a:cubicBezTo>
                    <a:pt x="4428" y="8847"/>
                    <a:pt x="3573" y="7996"/>
                    <a:pt x="3548" y="6932"/>
                  </a:cubicBezTo>
                  <a:cubicBezTo>
                    <a:pt x="3535" y="5784"/>
                    <a:pt x="4313" y="5707"/>
                    <a:pt x="4313" y="4789"/>
                  </a:cubicBezTo>
                  <a:lnTo>
                    <a:pt x="4313" y="3640"/>
                  </a:lnTo>
                  <a:cubicBezTo>
                    <a:pt x="4313" y="2798"/>
                    <a:pt x="5002" y="2109"/>
                    <a:pt x="5857" y="2109"/>
                  </a:cubicBezTo>
                  <a:close/>
                  <a:moveTo>
                    <a:pt x="7197" y="9229"/>
                  </a:moveTo>
                  <a:cubicBezTo>
                    <a:pt x="6968" y="9472"/>
                    <a:pt x="6853" y="9804"/>
                    <a:pt x="6878" y="10135"/>
                  </a:cubicBezTo>
                  <a:lnTo>
                    <a:pt x="6432" y="10135"/>
                  </a:lnTo>
                  <a:cubicBezTo>
                    <a:pt x="6457" y="9804"/>
                    <a:pt x="6342" y="9472"/>
                    <a:pt x="6113" y="9229"/>
                  </a:cubicBezTo>
                  <a:close/>
                  <a:moveTo>
                    <a:pt x="5232" y="9229"/>
                  </a:moveTo>
                  <a:cubicBezTo>
                    <a:pt x="5692" y="9229"/>
                    <a:pt x="6049" y="9599"/>
                    <a:pt x="6049" y="10046"/>
                  </a:cubicBezTo>
                  <a:cubicBezTo>
                    <a:pt x="6049" y="10225"/>
                    <a:pt x="5908" y="10365"/>
                    <a:pt x="5730" y="10365"/>
                  </a:cubicBezTo>
                  <a:lnTo>
                    <a:pt x="5398" y="10365"/>
                  </a:lnTo>
                  <a:lnTo>
                    <a:pt x="5398" y="10008"/>
                  </a:lnTo>
                  <a:cubicBezTo>
                    <a:pt x="5398" y="9880"/>
                    <a:pt x="5302" y="9816"/>
                    <a:pt x="5207" y="9816"/>
                  </a:cubicBezTo>
                  <a:cubicBezTo>
                    <a:pt x="5111" y="9816"/>
                    <a:pt x="5015" y="9880"/>
                    <a:pt x="5015" y="10008"/>
                  </a:cubicBezTo>
                  <a:lnTo>
                    <a:pt x="5015" y="10365"/>
                  </a:lnTo>
                  <a:lnTo>
                    <a:pt x="4237" y="10365"/>
                  </a:lnTo>
                  <a:lnTo>
                    <a:pt x="4237" y="10008"/>
                  </a:lnTo>
                  <a:cubicBezTo>
                    <a:pt x="4237" y="9880"/>
                    <a:pt x="4141" y="9816"/>
                    <a:pt x="4045" y="9816"/>
                  </a:cubicBezTo>
                  <a:cubicBezTo>
                    <a:pt x="3950" y="9816"/>
                    <a:pt x="3854" y="9880"/>
                    <a:pt x="3854" y="10008"/>
                  </a:cubicBezTo>
                  <a:lnTo>
                    <a:pt x="3854" y="10365"/>
                  </a:lnTo>
                  <a:lnTo>
                    <a:pt x="3509" y="10365"/>
                  </a:lnTo>
                  <a:cubicBezTo>
                    <a:pt x="3344" y="10365"/>
                    <a:pt x="3190" y="10225"/>
                    <a:pt x="3190" y="10046"/>
                  </a:cubicBezTo>
                  <a:lnTo>
                    <a:pt x="3203" y="10046"/>
                  </a:lnTo>
                  <a:cubicBezTo>
                    <a:pt x="3203" y="9599"/>
                    <a:pt x="3573" y="9229"/>
                    <a:pt x="4020" y="9229"/>
                  </a:cubicBezTo>
                  <a:close/>
                  <a:moveTo>
                    <a:pt x="9290" y="9229"/>
                  </a:moveTo>
                  <a:cubicBezTo>
                    <a:pt x="9737" y="9229"/>
                    <a:pt x="10107" y="9599"/>
                    <a:pt x="10107" y="10046"/>
                  </a:cubicBezTo>
                  <a:lnTo>
                    <a:pt x="10094" y="10046"/>
                  </a:lnTo>
                  <a:cubicBezTo>
                    <a:pt x="10094" y="10225"/>
                    <a:pt x="9954" y="10365"/>
                    <a:pt x="9775" y="10365"/>
                  </a:cubicBezTo>
                  <a:lnTo>
                    <a:pt x="9443" y="10365"/>
                  </a:lnTo>
                  <a:lnTo>
                    <a:pt x="9443" y="9995"/>
                  </a:lnTo>
                  <a:cubicBezTo>
                    <a:pt x="9443" y="9874"/>
                    <a:pt x="9347" y="9813"/>
                    <a:pt x="9252" y="9813"/>
                  </a:cubicBezTo>
                  <a:cubicBezTo>
                    <a:pt x="9156" y="9813"/>
                    <a:pt x="9060" y="9874"/>
                    <a:pt x="9060" y="9995"/>
                  </a:cubicBezTo>
                  <a:lnTo>
                    <a:pt x="9060" y="10365"/>
                  </a:lnTo>
                  <a:lnTo>
                    <a:pt x="8282" y="10365"/>
                  </a:lnTo>
                  <a:lnTo>
                    <a:pt x="8282" y="9995"/>
                  </a:lnTo>
                  <a:cubicBezTo>
                    <a:pt x="8295" y="9861"/>
                    <a:pt x="8193" y="9794"/>
                    <a:pt x="8091" y="9794"/>
                  </a:cubicBezTo>
                  <a:cubicBezTo>
                    <a:pt x="7988" y="9794"/>
                    <a:pt x="7886" y="9861"/>
                    <a:pt x="7899" y="9995"/>
                  </a:cubicBezTo>
                  <a:lnTo>
                    <a:pt x="7899" y="10365"/>
                  </a:lnTo>
                  <a:lnTo>
                    <a:pt x="7567" y="10365"/>
                  </a:lnTo>
                  <a:cubicBezTo>
                    <a:pt x="7389" y="10365"/>
                    <a:pt x="7248" y="10225"/>
                    <a:pt x="7248" y="10046"/>
                  </a:cubicBezTo>
                  <a:cubicBezTo>
                    <a:pt x="7248" y="9587"/>
                    <a:pt x="7606" y="9229"/>
                    <a:pt x="8065" y="9229"/>
                  </a:cubicBezTo>
                  <a:close/>
                  <a:moveTo>
                    <a:pt x="12544" y="10748"/>
                  </a:moveTo>
                  <a:cubicBezTo>
                    <a:pt x="12799" y="10748"/>
                    <a:pt x="12799" y="11131"/>
                    <a:pt x="12544" y="11131"/>
                  </a:cubicBezTo>
                  <a:lnTo>
                    <a:pt x="766" y="11131"/>
                  </a:lnTo>
                  <a:cubicBezTo>
                    <a:pt x="511" y="11131"/>
                    <a:pt x="511" y="10748"/>
                    <a:pt x="766" y="10748"/>
                  </a:cubicBezTo>
                  <a:close/>
                  <a:moveTo>
                    <a:pt x="12097" y="0"/>
                  </a:moveTo>
                  <a:cubicBezTo>
                    <a:pt x="12008" y="0"/>
                    <a:pt x="11919" y="61"/>
                    <a:pt x="11906" y="182"/>
                  </a:cubicBezTo>
                  <a:lnTo>
                    <a:pt x="11906" y="10365"/>
                  </a:lnTo>
                  <a:lnTo>
                    <a:pt x="10400" y="10365"/>
                  </a:lnTo>
                  <a:cubicBezTo>
                    <a:pt x="10451" y="10263"/>
                    <a:pt x="10477" y="10148"/>
                    <a:pt x="10477" y="10046"/>
                  </a:cubicBezTo>
                  <a:cubicBezTo>
                    <a:pt x="10477" y="9434"/>
                    <a:pt x="10017" y="8923"/>
                    <a:pt x="9418" y="8847"/>
                  </a:cubicBezTo>
                  <a:cubicBezTo>
                    <a:pt x="9469" y="8719"/>
                    <a:pt x="9507" y="8591"/>
                    <a:pt x="9532" y="8451"/>
                  </a:cubicBezTo>
                  <a:cubicBezTo>
                    <a:pt x="9609" y="8362"/>
                    <a:pt x="9686" y="8272"/>
                    <a:pt x="9749" y="8183"/>
                  </a:cubicBezTo>
                  <a:lnTo>
                    <a:pt x="9954" y="8183"/>
                  </a:lnTo>
                  <a:cubicBezTo>
                    <a:pt x="10566" y="8183"/>
                    <a:pt x="11051" y="7698"/>
                    <a:pt x="11051" y="7086"/>
                  </a:cubicBezTo>
                  <a:lnTo>
                    <a:pt x="11051" y="6639"/>
                  </a:lnTo>
                  <a:cubicBezTo>
                    <a:pt x="11051" y="6511"/>
                    <a:pt x="10958" y="6448"/>
                    <a:pt x="10866" y="6448"/>
                  </a:cubicBezTo>
                  <a:cubicBezTo>
                    <a:pt x="10773" y="6448"/>
                    <a:pt x="10681" y="6511"/>
                    <a:pt x="10681" y="6639"/>
                  </a:cubicBezTo>
                  <a:lnTo>
                    <a:pt x="10681" y="7086"/>
                  </a:lnTo>
                  <a:cubicBezTo>
                    <a:pt x="10681" y="7481"/>
                    <a:pt x="10349" y="7813"/>
                    <a:pt x="9954" y="7813"/>
                  </a:cubicBezTo>
                  <a:cubicBezTo>
                    <a:pt x="10081" y="7519"/>
                    <a:pt x="10145" y="7200"/>
                    <a:pt x="10145" y="6881"/>
                  </a:cubicBezTo>
                  <a:cubicBezTo>
                    <a:pt x="10132" y="5669"/>
                    <a:pt x="9367" y="5490"/>
                    <a:pt x="9367" y="4789"/>
                  </a:cubicBezTo>
                  <a:lnTo>
                    <a:pt x="9367" y="3640"/>
                  </a:lnTo>
                  <a:cubicBezTo>
                    <a:pt x="9367" y="3474"/>
                    <a:pt x="9354" y="3296"/>
                    <a:pt x="9303" y="3143"/>
                  </a:cubicBezTo>
                  <a:lnTo>
                    <a:pt x="9354" y="3143"/>
                  </a:lnTo>
                  <a:cubicBezTo>
                    <a:pt x="10094" y="3143"/>
                    <a:pt x="10681" y="3730"/>
                    <a:pt x="10681" y="4470"/>
                  </a:cubicBezTo>
                  <a:lnTo>
                    <a:pt x="10681" y="5835"/>
                  </a:lnTo>
                  <a:cubicBezTo>
                    <a:pt x="10681" y="5963"/>
                    <a:pt x="10777" y="6026"/>
                    <a:pt x="10872" y="6026"/>
                  </a:cubicBezTo>
                  <a:cubicBezTo>
                    <a:pt x="10968" y="6026"/>
                    <a:pt x="11064" y="5963"/>
                    <a:pt x="11064" y="5835"/>
                  </a:cubicBezTo>
                  <a:lnTo>
                    <a:pt x="11064" y="4482"/>
                  </a:lnTo>
                  <a:cubicBezTo>
                    <a:pt x="11064" y="3538"/>
                    <a:pt x="10298" y="2772"/>
                    <a:pt x="9354" y="2772"/>
                  </a:cubicBezTo>
                  <a:cubicBezTo>
                    <a:pt x="9290" y="2772"/>
                    <a:pt x="9226" y="2785"/>
                    <a:pt x="9162" y="2785"/>
                  </a:cubicBezTo>
                  <a:cubicBezTo>
                    <a:pt x="8843" y="2147"/>
                    <a:pt x="8180" y="1739"/>
                    <a:pt x="7465" y="1739"/>
                  </a:cubicBezTo>
                  <a:lnTo>
                    <a:pt x="5857" y="1739"/>
                  </a:lnTo>
                  <a:cubicBezTo>
                    <a:pt x="5130" y="1739"/>
                    <a:pt x="4479" y="2147"/>
                    <a:pt x="4147" y="2785"/>
                  </a:cubicBezTo>
                  <a:cubicBezTo>
                    <a:pt x="4084" y="2785"/>
                    <a:pt x="4020" y="2772"/>
                    <a:pt x="3956" y="2772"/>
                  </a:cubicBezTo>
                  <a:cubicBezTo>
                    <a:pt x="3739" y="2772"/>
                    <a:pt x="3535" y="2811"/>
                    <a:pt x="3331" y="2900"/>
                  </a:cubicBezTo>
                  <a:cubicBezTo>
                    <a:pt x="3136" y="2980"/>
                    <a:pt x="3219" y="3256"/>
                    <a:pt x="3404" y="3256"/>
                  </a:cubicBezTo>
                  <a:cubicBezTo>
                    <a:pt x="3425" y="3256"/>
                    <a:pt x="3448" y="3252"/>
                    <a:pt x="3471" y="3245"/>
                  </a:cubicBezTo>
                  <a:cubicBezTo>
                    <a:pt x="3624" y="3181"/>
                    <a:pt x="3790" y="3155"/>
                    <a:pt x="3943" y="3155"/>
                  </a:cubicBezTo>
                  <a:lnTo>
                    <a:pt x="3994" y="3155"/>
                  </a:lnTo>
                  <a:cubicBezTo>
                    <a:pt x="3956" y="3321"/>
                    <a:pt x="3931" y="3487"/>
                    <a:pt x="3931" y="3653"/>
                  </a:cubicBezTo>
                  <a:lnTo>
                    <a:pt x="3931" y="4801"/>
                  </a:lnTo>
                  <a:cubicBezTo>
                    <a:pt x="3931" y="5529"/>
                    <a:pt x="3152" y="5682"/>
                    <a:pt x="3165" y="6945"/>
                  </a:cubicBezTo>
                  <a:cubicBezTo>
                    <a:pt x="3165" y="7251"/>
                    <a:pt x="3229" y="7545"/>
                    <a:pt x="3344" y="7826"/>
                  </a:cubicBezTo>
                  <a:cubicBezTo>
                    <a:pt x="2948" y="7826"/>
                    <a:pt x="2616" y="7494"/>
                    <a:pt x="2616" y="7098"/>
                  </a:cubicBezTo>
                  <a:lnTo>
                    <a:pt x="2616" y="4482"/>
                  </a:lnTo>
                  <a:cubicBezTo>
                    <a:pt x="2616" y="4189"/>
                    <a:pt x="2718" y="3908"/>
                    <a:pt x="2897" y="3666"/>
                  </a:cubicBezTo>
                  <a:cubicBezTo>
                    <a:pt x="2961" y="3589"/>
                    <a:pt x="2948" y="3474"/>
                    <a:pt x="2859" y="3411"/>
                  </a:cubicBezTo>
                  <a:cubicBezTo>
                    <a:pt x="2826" y="3383"/>
                    <a:pt x="2783" y="3370"/>
                    <a:pt x="2740" y="3370"/>
                  </a:cubicBezTo>
                  <a:cubicBezTo>
                    <a:pt x="2684" y="3370"/>
                    <a:pt x="2627" y="3393"/>
                    <a:pt x="2591" y="3436"/>
                  </a:cubicBezTo>
                  <a:cubicBezTo>
                    <a:pt x="2361" y="3742"/>
                    <a:pt x="2246" y="4100"/>
                    <a:pt x="2246" y="4482"/>
                  </a:cubicBezTo>
                  <a:lnTo>
                    <a:pt x="2246" y="7098"/>
                  </a:lnTo>
                  <a:cubicBezTo>
                    <a:pt x="2246" y="7711"/>
                    <a:pt x="2731" y="8196"/>
                    <a:pt x="3344" y="8196"/>
                  </a:cubicBezTo>
                  <a:lnTo>
                    <a:pt x="3560" y="8196"/>
                  </a:lnTo>
                  <a:cubicBezTo>
                    <a:pt x="3624" y="8298"/>
                    <a:pt x="3688" y="8387"/>
                    <a:pt x="3765" y="8464"/>
                  </a:cubicBezTo>
                  <a:cubicBezTo>
                    <a:pt x="3790" y="8604"/>
                    <a:pt x="3828" y="8732"/>
                    <a:pt x="3879" y="8859"/>
                  </a:cubicBezTo>
                  <a:cubicBezTo>
                    <a:pt x="3280" y="8936"/>
                    <a:pt x="2820" y="9446"/>
                    <a:pt x="2820" y="10059"/>
                  </a:cubicBezTo>
                  <a:cubicBezTo>
                    <a:pt x="2820" y="10161"/>
                    <a:pt x="2846" y="10276"/>
                    <a:pt x="2897" y="10378"/>
                  </a:cubicBezTo>
                  <a:lnTo>
                    <a:pt x="766" y="10378"/>
                  </a:lnTo>
                  <a:cubicBezTo>
                    <a:pt x="0" y="10378"/>
                    <a:pt x="0" y="11513"/>
                    <a:pt x="766" y="11513"/>
                  </a:cubicBezTo>
                  <a:lnTo>
                    <a:pt x="12544" y="11513"/>
                  </a:lnTo>
                  <a:cubicBezTo>
                    <a:pt x="13297" y="11513"/>
                    <a:pt x="13297" y="10378"/>
                    <a:pt x="12544" y="10378"/>
                  </a:cubicBezTo>
                  <a:lnTo>
                    <a:pt x="12544" y="10365"/>
                  </a:lnTo>
                  <a:lnTo>
                    <a:pt x="12289" y="10365"/>
                  </a:lnTo>
                  <a:lnTo>
                    <a:pt x="12289" y="182"/>
                  </a:lnTo>
                  <a:cubicBezTo>
                    <a:pt x="12276" y="61"/>
                    <a:pt x="12187" y="0"/>
                    <a:pt x="1209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46"/>
            <p:cNvSpPr/>
            <p:nvPr/>
          </p:nvSpPr>
          <p:spPr>
            <a:xfrm>
              <a:off x="1911250" y="3878300"/>
              <a:ext cx="15675" cy="16425"/>
            </a:xfrm>
            <a:custGeom>
              <a:rect b="b" l="l" r="r" t="t"/>
              <a:pathLst>
                <a:path extrusionOk="0" h="657" w="627">
                  <a:moveTo>
                    <a:pt x="338" y="0"/>
                  </a:moveTo>
                  <a:cubicBezTo>
                    <a:pt x="278" y="0"/>
                    <a:pt x="224" y="27"/>
                    <a:pt x="204" y="91"/>
                  </a:cubicBezTo>
                  <a:lnTo>
                    <a:pt x="51" y="410"/>
                  </a:lnTo>
                  <a:cubicBezTo>
                    <a:pt x="0" y="553"/>
                    <a:pt x="110" y="657"/>
                    <a:pt x="224" y="657"/>
                  </a:cubicBezTo>
                  <a:cubicBezTo>
                    <a:pt x="283" y="657"/>
                    <a:pt x="343" y="629"/>
                    <a:pt x="383" y="563"/>
                  </a:cubicBezTo>
                  <a:lnTo>
                    <a:pt x="548" y="244"/>
                  </a:lnTo>
                  <a:cubicBezTo>
                    <a:pt x="627" y="122"/>
                    <a:pt x="467" y="0"/>
                    <a:pt x="3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46"/>
            <p:cNvSpPr/>
            <p:nvPr/>
          </p:nvSpPr>
          <p:spPr>
            <a:xfrm>
              <a:off x="1958775" y="3877975"/>
              <a:ext cx="14800" cy="17000"/>
            </a:xfrm>
            <a:custGeom>
              <a:rect b="b" l="l" r="r" t="t"/>
              <a:pathLst>
                <a:path extrusionOk="0" h="680" w="592">
                  <a:moveTo>
                    <a:pt x="207" y="0"/>
                  </a:moveTo>
                  <a:cubicBezTo>
                    <a:pt x="181" y="0"/>
                    <a:pt x="154" y="5"/>
                    <a:pt x="128" y="15"/>
                  </a:cubicBezTo>
                  <a:cubicBezTo>
                    <a:pt x="38" y="53"/>
                    <a:pt x="0" y="168"/>
                    <a:pt x="38" y="270"/>
                  </a:cubicBezTo>
                  <a:lnTo>
                    <a:pt x="204" y="589"/>
                  </a:lnTo>
                  <a:cubicBezTo>
                    <a:pt x="242" y="652"/>
                    <a:pt x="300" y="679"/>
                    <a:pt x="357" y="679"/>
                  </a:cubicBezTo>
                  <a:cubicBezTo>
                    <a:pt x="474" y="679"/>
                    <a:pt x="592" y="568"/>
                    <a:pt x="549" y="423"/>
                  </a:cubicBezTo>
                  <a:lnTo>
                    <a:pt x="383" y="104"/>
                  </a:lnTo>
                  <a:cubicBezTo>
                    <a:pt x="345" y="38"/>
                    <a:pt x="280" y="0"/>
                    <a:pt x="20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46"/>
            <p:cNvSpPr/>
            <p:nvPr/>
          </p:nvSpPr>
          <p:spPr>
            <a:xfrm>
              <a:off x="1937400" y="3878325"/>
              <a:ext cx="9575" cy="16950"/>
            </a:xfrm>
            <a:custGeom>
              <a:rect b="b" l="l" r="r" t="t"/>
              <a:pathLst>
                <a:path extrusionOk="0" h="678" w="383">
                  <a:moveTo>
                    <a:pt x="192" y="1"/>
                  </a:moveTo>
                  <a:cubicBezTo>
                    <a:pt x="96" y="1"/>
                    <a:pt x="0" y="65"/>
                    <a:pt x="0" y="192"/>
                  </a:cubicBezTo>
                  <a:lnTo>
                    <a:pt x="0" y="486"/>
                  </a:lnTo>
                  <a:cubicBezTo>
                    <a:pt x="0" y="613"/>
                    <a:pt x="96" y="677"/>
                    <a:pt x="192" y="677"/>
                  </a:cubicBezTo>
                  <a:cubicBezTo>
                    <a:pt x="287" y="677"/>
                    <a:pt x="383" y="613"/>
                    <a:pt x="383" y="486"/>
                  </a:cubicBezTo>
                  <a:lnTo>
                    <a:pt x="383" y="192"/>
                  </a:lnTo>
                  <a:cubicBezTo>
                    <a:pt x="383" y="65"/>
                    <a:pt x="287" y="1"/>
                    <a:pt x="19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441" name="Google Shape;441;p46"/>
          <p:cNvCxnSpPr/>
          <p:nvPr/>
        </p:nvCxnSpPr>
        <p:spPr>
          <a:xfrm>
            <a:off x="709825" y="1726600"/>
            <a:ext cx="0" cy="1155900"/>
          </a:xfrm>
          <a:prstGeom prst="straightConnector1">
            <a:avLst/>
          </a:prstGeom>
          <a:noFill/>
          <a:ln cap="flat" cmpd="sng" w="9525">
            <a:solidFill>
              <a:schemeClr val="accent1"/>
            </a:solidFill>
            <a:prstDash val="solid"/>
            <a:round/>
            <a:headEnd len="med" w="med" type="none"/>
            <a:tailEnd len="med" w="med" type="none"/>
          </a:ln>
        </p:spPr>
      </p:cxnSp>
      <p:grpSp>
        <p:nvGrpSpPr>
          <p:cNvPr id="442" name="Google Shape;442;p46"/>
          <p:cNvGrpSpPr/>
          <p:nvPr/>
        </p:nvGrpSpPr>
        <p:grpSpPr>
          <a:xfrm>
            <a:off x="532492" y="3048003"/>
            <a:ext cx="361450" cy="348002"/>
            <a:chOff x="5510150" y="-1301750"/>
            <a:chExt cx="322550" cy="310550"/>
          </a:xfrm>
        </p:grpSpPr>
        <p:sp>
          <p:nvSpPr>
            <p:cNvPr id="443" name="Google Shape;443;p46"/>
            <p:cNvSpPr/>
            <p:nvPr/>
          </p:nvSpPr>
          <p:spPr>
            <a:xfrm>
              <a:off x="5543325" y="-1102425"/>
              <a:ext cx="171800" cy="111225"/>
            </a:xfrm>
            <a:custGeom>
              <a:rect b="b" l="l" r="r" t="t"/>
              <a:pathLst>
                <a:path extrusionOk="0" h="4449" w="6872">
                  <a:moveTo>
                    <a:pt x="1135" y="1"/>
                  </a:moveTo>
                  <a:cubicBezTo>
                    <a:pt x="1095" y="1"/>
                    <a:pt x="1055" y="14"/>
                    <a:pt x="1022" y="42"/>
                  </a:cubicBezTo>
                  <a:cubicBezTo>
                    <a:pt x="486" y="475"/>
                    <a:pt x="1" y="1024"/>
                    <a:pt x="1" y="2147"/>
                  </a:cubicBezTo>
                  <a:cubicBezTo>
                    <a:pt x="1" y="2913"/>
                    <a:pt x="65" y="3666"/>
                    <a:pt x="562" y="4112"/>
                  </a:cubicBezTo>
                  <a:cubicBezTo>
                    <a:pt x="853" y="4363"/>
                    <a:pt x="1224" y="4448"/>
                    <a:pt x="1604" y="4448"/>
                  </a:cubicBezTo>
                  <a:cubicBezTo>
                    <a:pt x="1708" y="4448"/>
                    <a:pt x="1812" y="4442"/>
                    <a:pt x="1915" y="4431"/>
                  </a:cubicBezTo>
                  <a:cubicBezTo>
                    <a:pt x="2999" y="4304"/>
                    <a:pt x="2897" y="3563"/>
                    <a:pt x="5118" y="3563"/>
                  </a:cubicBezTo>
                  <a:cubicBezTo>
                    <a:pt x="5166" y="3562"/>
                    <a:pt x="5215" y="3562"/>
                    <a:pt x="5263" y="3562"/>
                  </a:cubicBezTo>
                  <a:cubicBezTo>
                    <a:pt x="5700" y="3562"/>
                    <a:pt x="6135" y="3613"/>
                    <a:pt x="6560" y="3717"/>
                  </a:cubicBezTo>
                  <a:cubicBezTo>
                    <a:pt x="6579" y="3722"/>
                    <a:pt x="6598" y="3724"/>
                    <a:pt x="6616" y="3724"/>
                  </a:cubicBezTo>
                  <a:cubicBezTo>
                    <a:pt x="6815" y="3724"/>
                    <a:pt x="6872" y="3418"/>
                    <a:pt x="6649" y="3359"/>
                  </a:cubicBezTo>
                  <a:lnTo>
                    <a:pt x="6649" y="3347"/>
                  </a:lnTo>
                  <a:cubicBezTo>
                    <a:pt x="6201" y="3232"/>
                    <a:pt x="5742" y="3179"/>
                    <a:pt x="5273" y="3179"/>
                  </a:cubicBezTo>
                  <a:cubicBezTo>
                    <a:pt x="5221" y="3179"/>
                    <a:pt x="5170" y="3179"/>
                    <a:pt x="5118" y="3181"/>
                  </a:cubicBezTo>
                  <a:cubicBezTo>
                    <a:pt x="2834" y="3181"/>
                    <a:pt x="2795" y="3946"/>
                    <a:pt x="1864" y="4061"/>
                  </a:cubicBezTo>
                  <a:cubicBezTo>
                    <a:pt x="1769" y="4071"/>
                    <a:pt x="1680" y="4076"/>
                    <a:pt x="1596" y="4076"/>
                  </a:cubicBezTo>
                  <a:cubicBezTo>
                    <a:pt x="1258" y="4076"/>
                    <a:pt x="1001" y="3995"/>
                    <a:pt x="817" y="3831"/>
                  </a:cubicBezTo>
                  <a:cubicBezTo>
                    <a:pt x="588" y="3627"/>
                    <a:pt x="384" y="3283"/>
                    <a:pt x="384" y="2147"/>
                  </a:cubicBezTo>
                  <a:cubicBezTo>
                    <a:pt x="384" y="1139"/>
                    <a:pt x="830" y="680"/>
                    <a:pt x="1251" y="335"/>
                  </a:cubicBezTo>
                  <a:cubicBezTo>
                    <a:pt x="1341" y="271"/>
                    <a:pt x="1353" y="144"/>
                    <a:pt x="1277" y="67"/>
                  </a:cubicBezTo>
                  <a:cubicBezTo>
                    <a:pt x="1241" y="24"/>
                    <a:pt x="1188" y="1"/>
                    <a:pt x="11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46"/>
            <p:cNvSpPr/>
            <p:nvPr/>
          </p:nvSpPr>
          <p:spPr>
            <a:xfrm>
              <a:off x="5580400" y="-1189775"/>
              <a:ext cx="218800" cy="198375"/>
            </a:xfrm>
            <a:custGeom>
              <a:rect b="b" l="l" r="r" t="t"/>
              <a:pathLst>
                <a:path extrusionOk="0" h="7935" w="8752">
                  <a:moveTo>
                    <a:pt x="3635" y="1"/>
                  </a:moveTo>
                  <a:cubicBezTo>
                    <a:pt x="2423" y="1"/>
                    <a:pt x="725" y="601"/>
                    <a:pt x="725" y="1800"/>
                  </a:cubicBezTo>
                  <a:cubicBezTo>
                    <a:pt x="738" y="2285"/>
                    <a:pt x="521" y="2732"/>
                    <a:pt x="151" y="3025"/>
                  </a:cubicBezTo>
                  <a:cubicBezTo>
                    <a:pt x="1" y="3166"/>
                    <a:pt x="126" y="3369"/>
                    <a:pt x="280" y="3369"/>
                  </a:cubicBezTo>
                  <a:cubicBezTo>
                    <a:pt x="322" y="3369"/>
                    <a:pt x="365" y="3354"/>
                    <a:pt x="406" y="3319"/>
                  </a:cubicBezTo>
                  <a:cubicBezTo>
                    <a:pt x="866" y="2949"/>
                    <a:pt x="1121" y="2387"/>
                    <a:pt x="1108" y="1800"/>
                  </a:cubicBezTo>
                  <a:cubicBezTo>
                    <a:pt x="1108" y="1047"/>
                    <a:pt x="2295" y="371"/>
                    <a:pt x="3635" y="371"/>
                  </a:cubicBezTo>
                  <a:cubicBezTo>
                    <a:pt x="4987" y="371"/>
                    <a:pt x="6161" y="1034"/>
                    <a:pt x="6161" y="1800"/>
                  </a:cubicBezTo>
                  <a:cubicBezTo>
                    <a:pt x="6161" y="2783"/>
                    <a:pt x="6723" y="3217"/>
                    <a:pt x="7259" y="3625"/>
                  </a:cubicBezTo>
                  <a:cubicBezTo>
                    <a:pt x="7833" y="4072"/>
                    <a:pt x="8369" y="4493"/>
                    <a:pt x="8369" y="5641"/>
                  </a:cubicBezTo>
                  <a:cubicBezTo>
                    <a:pt x="8369" y="6279"/>
                    <a:pt x="8318" y="6968"/>
                    <a:pt x="7935" y="7313"/>
                  </a:cubicBezTo>
                  <a:cubicBezTo>
                    <a:pt x="7755" y="7483"/>
                    <a:pt x="7503" y="7559"/>
                    <a:pt x="7175" y="7559"/>
                  </a:cubicBezTo>
                  <a:cubicBezTo>
                    <a:pt x="7085" y="7559"/>
                    <a:pt x="6990" y="7553"/>
                    <a:pt x="6889" y="7542"/>
                  </a:cubicBezTo>
                  <a:cubicBezTo>
                    <a:pt x="6493" y="7491"/>
                    <a:pt x="6276" y="7338"/>
                    <a:pt x="5944" y="7160"/>
                  </a:cubicBezTo>
                  <a:cubicBezTo>
                    <a:pt x="5910" y="7140"/>
                    <a:pt x="5877" y="7131"/>
                    <a:pt x="5847" y="7131"/>
                  </a:cubicBezTo>
                  <a:cubicBezTo>
                    <a:pt x="5681" y="7131"/>
                    <a:pt x="5583" y="7384"/>
                    <a:pt x="5766" y="7491"/>
                  </a:cubicBezTo>
                  <a:cubicBezTo>
                    <a:pt x="6098" y="7670"/>
                    <a:pt x="6366" y="7861"/>
                    <a:pt x="6838" y="7912"/>
                  </a:cubicBezTo>
                  <a:cubicBezTo>
                    <a:pt x="6947" y="7927"/>
                    <a:pt x="7056" y="7935"/>
                    <a:pt x="7165" y="7935"/>
                  </a:cubicBezTo>
                  <a:cubicBezTo>
                    <a:pt x="7540" y="7935"/>
                    <a:pt x="7903" y="7841"/>
                    <a:pt x="8190" y="7593"/>
                  </a:cubicBezTo>
                  <a:cubicBezTo>
                    <a:pt x="8688" y="7160"/>
                    <a:pt x="8752" y="6394"/>
                    <a:pt x="8752" y="5628"/>
                  </a:cubicBezTo>
                  <a:cubicBezTo>
                    <a:pt x="8752" y="4314"/>
                    <a:pt x="8075" y="3791"/>
                    <a:pt x="7476" y="3331"/>
                  </a:cubicBezTo>
                  <a:lnTo>
                    <a:pt x="7488" y="3331"/>
                  </a:lnTo>
                  <a:cubicBezTo>
                    <a:pt x="6978" y="2936"/>
                    <a:pt x="6544" y="2591"/>
                    <a:pt x="6544" y="1800"/>
                  </a:cubicBezTo>
                  <a:cubicBezTo>
                    <a:pt x="6544" y="601"/>
                    <a:pt x="4847" y="1"/>
                    <a:pt x="36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46"/>
            <p:cNvSpPr/>
            <p:nvPr/>
          </p:nvSpPr>
          <p:spPr>
            <a:xfrm>
              <a:off x="5510150" y="-1229950"/>
              <a:ext cx="79150" cy="107200"/>
            </a:xfrm>
            <a:custGeom>
              <a:rect b="b" l="l" r="r" t="t"/>
              <a:pathLst>
                <a:path extrusionOk="0" h="4288" w="3166">
                  <a:moveTo>
                    <a:pt x="1774" y="383"/>
                  </a:moveTo>
                  <a:cubicBezTo>
                    <a:pt x="2502" y="383"/>
                    <a:pt x="2782" y="1314"/>
                    <a:pt x="2782" y="2054"/>
                  </a:cubicBezTo>
                  <a:cubicBezTo>
                    <a:pt x="2782" y="3203"/>
                    <a:pt x="2234" y="3918"/>
                    <a:pt x="1723" y="3918"/>
                  </a:cubicBezTo>
                  <a:cubicBezTo>
                    <a:pt x="1073" y="3918"/>
                    <a:pt x="383" y="2960"/>
                    <a:pt x="383" y="2054"/>
                  </a:cubicBezTo>
                  <a:cubicBezTo>
                    <a:pt x="383" y="1110"/>
                    <a:pt x="1124" y="383"/>
                    <a:pt x="1774" y="383"/>
                  </a:cubicBezTo>
                  <a:close/>
                  <a:moveTo>
                    <a:pt x="1774" y="0"/>
                  </a:moveTo>
                  <a:cubicBezTo>
                    <a:pt x="919" y="0"/>
                    <a:pt x="1" y="906"/>
                    <a:pt x="1" y="2054"/>
                  </a:cubicBezTo>
                  <a:cubicBezTo>
                    <a:pt x="1" y="3190"/>
                    <a:pt x="856" y="4288"/>
                    <a:pt x="1723" y="4288"/>
                  </a:cubicBezTo>
                  <a:cubicBezTo>
                    <a:pt x="2617" y="4288"/>
                    <a:pt x="3165" y="3139"/>
                    <a:pt x="3165" y="2042"/>
                  </a:cubicBezTo>
                  <a:lnTo>
                    <a:pt x="3165" y="2042"/>
                  </a:lnTo>
                  <a:lnTo>
                    <a:pt x="3153" y="2054"/>
                  </a:lnTo>
                  <a:cubicBezTo>
                    <a:pt x="3153" y="1046"/>
                    <a:pt x="2731" y="0"/>
                    <a:pt x="17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46"/>
            <p:cNvSpPr/>
            <p:nvPr/>
          </p:nvSpPr>
          <p:spPr>
            <a:xfrm>
              <a:off x="5753575" y="-1229950"/>
              <a:ext cx="79125" cy="107200"/>
            </a:xfrm>
            <a:custGeom>
              <a:rect b="b" l="l" r="r" t="t"/>
              <a:pathLst>
                <a:path extrusionOk="0" h="4288" w="3165">
                  <a:moveTo>
                    <a:pt x="1391" y="370"/>
                  </a:moveTo>
                  <a:cubicBezTo>
                    <a:pt x="2029" y="370"/>
                    <a:pt x="2782" y="1097"/>
                    <a:pt x="2782" y="2042"/>
                  </a:cubicBezTo>
                  <a:cubicBezTo>
                    <a:pt x="2782" y="2948"/>
                    <a:pt x="2093" y="3905"/>
                    <a:pt x="1442" y="3905"/>
                  </a:cubicBezTo>
                  <a:cubicBezTo>
                    <a:pt x="932" y="3905"/>
                    <a:pt x="383" y="3203"/>
                    <a:pt x="383" y="2042"/>
                  </a:cubicBezTo>
                  <a:cubicBezTo>
                    <a:pt x="383" y="1302"/>
                    <a:pt x="651" y="370"/>
                    <a:pt x="1391" y="370"/>
                  </a:cubicBezTo>
                  <a:close/>
                  <a:moveTo>
                    <a:pt x="1391" y="0"/>
                  </a:moveTo>
                  <a:cubicBezTo>
                    <a:pt x="421" y="0"/>
                    <a:pt x="0" y="1059"/>
                    <a:pt x="0" y="2042"/>
                  </a:cubicBezTo>
                  <a:cubicBezTo>
                    <a:pt x="0" y="3152"/>
                    <a:pt x="536" y="4288"/>
                    <a:pt x="1442" y="4288"/>
                  </a:cubicBezTo>
                  <a:cubicBezTo>
                    <a:pt x="2310" y="4288"/>
                    <a:pt x="3165" y="3165"/>
                    <a:pt x="3165" y="2042"/>
                  </a:cubicBezTo>
                  <a:cubicBezTo>
                    <a:pt x="3165" y="919"/>
                    <a:pt x="2246" y="0"/>
                    <a:pt x="139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46"/>
            <p:cNvSpPr/>
            <p:nvPr/>
          </p:nvSpPr>
          <p:spPr>
            <a:xfrm>
              <a:off x="5587025" y="-1301750"/>
              <a:ext cx="79150" cy="107225"/>
            </a:xfrm>
            <a:custGeom>
              <a:rect b="b" l="l" r="r" t="t"/>
              <a:pathLst>
                <a:path extrusionOk="0" h="4289" w="3166">
                  <a:moveTo>
                    <a:pt x="1775" y="384"/>
                  </a:moveTo>
                  <a:cubicBezTo>
                    <a:pt x="2502" y="384"/>
                    <a:pt x="2783" y="1315"/>
                    <a:pt x="2783" y="2055"/>
                  </a:cubicBezTo>
                  <a:cubicBezTo>
                    <a:pt x="2783" y="3204"/>
                    <a:pt x="2234" y="3918"/>
                    <a:pt x="1724" y="3918"/>
                  </a:cubicBezTo>
                  <a:cubicBezTo>
                    <a:pt x="1073" y="3918"/>
                    <a:pt x="384" y="2961"/>
                    <a:pt x="384" y="2055"/>
                  </a:cubicBezTo>
                  <a:cubicBezTo>
                    <a:pt x="384" y="1111"/>
                    <a:pt x="1124" y="384"/>
                    <a:pt x="1775" y="384"/>
                  </a:cubicBezTo>
                  <a:close/>
                  <a:moveTo>
                    <a:pt x="1775" y="1"/>
                  </a:moveTo>
                  <a:cubicBezTo>
                    <a:pt x="920" y="1"/>
                    <a:pt x="1" y="907"/>
                    <a:pt x="1" y="2055"/>
                  </a:cubicBezTo>
                  <a:cubicBezTo>
                    <a:pt x="1" y="3191"/>
                    <a:pt x="856" y="4288"/>
                    <a:pt x="1724" y="4288"/>
                  </a:cubicBezTo>
                  <a:cubicBezTo>
                    <a:pt x="2617" y="4288"/>
                    <a:pt x="3166" y="3153"/>
                    <a:pt x="3166" y="2055"/>
                  </a:cubicBezTo>
                  <a:cubicBezTo>
                    <a:pt x="3166" y="1047"/>
                    <a:pt x="2732" y="1"/>
                    <a:pt x="177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46"/>
            <p:cNvSpPr/>
            <p:nvPr/>
          </p:nvSpPr>
          <p:spPr>
            <a:xfrm>
              <a:off x="5676675" y="-1301750"/>
              <a:ext cx="79150" cy="107225"/>
            </a:xfrm>
            <a:custGeom>
              <a:rect b="b" l="l" r="r" t="t"/>
              <a:pathLst>
                <a:path extrusionOk="0" h="4289" w="3166">
                  <a:moveTo>
                    <a:pt x="1392" y="1"/>
                  </a:moveTo>
                  <a:cubicBezTo>
                    <a:pt x="409" y="1"/>
                    <a:pt x="1" y="1073"/>
                    <a:pt x="1" y="2055"/>
                  </a:cubicBezTo>
                  <a:cubicBezTo>
                    <a:pt x="1" y="3153"/>
                    <a:pt x="537" y="4288"/>
                    <a:pt x="1430" y="4288"/>
                  </a:cubicBezTo>
                  <a:lnTo>
                    <a:pt x="1443" y="4288"/>
                  </a:lnTo>
                  <a:cubicBezTo>
                    <a:pt x="2310" y="4288"/>
                    <a:pt x="3165" y="3178"/>
                    <a:pt x="3165" y="2055"/>
                  </a:cubicBezTo>
                  <a:cubicBezTo>
                    <a:pt x="3153" y="1673"/>
                    <a:pt x="3063" y="1302"/>
                    <a:pt x="2872" y="983"/>
                  </a:cubicBezTo>
                  <a:cubicBezTo>
                    <a:pt x="2831" y="914"/>
                    <a:pt x="2771" y="885"/>
                    <a:pt x="2712" y="885"/>
                  </a:cubicBezTo>
                  <a:cubicBezTo>
                    <a:pt x="2585" y="885"/>
                    <a:pt x="2462" y="1018"/>
                    <a:pt x="2540" y="1175"/>
                  </a:cubicBezTo>
                  <a:cubicBezTo>
                    <a:pt x="2693" y="1443"/>
                    <a:pt x="2783" y="1736"/>
                    <a:pt x="2783" y="2055"/>
                  </a:cubicBezTo>
                  <a:cubicBezTo>
                    <a:pt x="2783" y="2961"/>
                    <a:pt x="2081" y="3918"/>
                    <a:pt x="1430" y="3918"/>
                  </a:cubicBezTo>
                  <a:cubicBezTo>
                    <a:pt x="919" y="3918"/>
                    <a:pt x="371" y="3204"/>
                    <a:pt x="371" y="2055"/>
                  </a:cubicBezTo>
                  <a:cubicBezTo>
                    <a:pt x="371" y="1315"/>
                    <a:pt x="651" y="384"/>
                    <a:pt x="1392" y="384"/>
                  </a:cubicBezTo>
                  <a:cubicBezTo>
                    <a:pt x="1634" y="384"/>
                    <a:pt x="1864" y="473"/>
                    <a:pt x="2068" y="626"/>
                  </a:cubicBezTo>
                  <a:cubicBezTo>
                    <a:pt x="2102" y="649"/>
                    <a:pt x="2136" y="659"/>
                    <a:pt x="2168" y="659"/>
                  </a:cubicBezTo>
                  <a:cubicBezTo>
                    <a:pt x="2320" y="659"/>
                    <a:pt x="2432" y="446"/>
                    <a:pt x="2285" y="320"/>
                  </a:cubicBezTo>
                  <a:cubicBezTo>
                    <a:pt x="2030" y="116"/>
                    <a:pt x="1711" y="14"/>
                    <a:pt x="139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2" name="Shape 452"/>
        <p:cNvGrpSpPr/>
        <p:nvPr/>
      </p:nvGrpSpPr>
      <p:grpSpPr>
        <a:xfrm>
          <a:off x="0" y="0"/>
          <a:ext cx="0" cy="0"/>
          <a:chOff x="0" y="0"/>
          <a:chExt cx="0" cy="0"/>
        </a:xfrm>
      </p:grpSpPr>
      <p:sp>
        <p:nvSpPr>
          <p:cNvPr id="453" name="Google Shape;453;p4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i="1" lang="en"/>
              <a:t>R</a:t>
            </a:r>
            <a:r>
              <a:rPr i="1" lang="en"/>
              <a:t>egulations</a:t>
            </a:r>
            <a:r>
              <a:rPr lang="en"/>
              <a:t> for dogs in the workplace</a:t>
            </a:r>
            <a:endParaRPr/>
          </a:p>
        </p:txBody>
      </p:sp>
      <p:sp>
        <p:nvSpPr>
          <p:cNvPr id="454" name="Google Shape;454;p47"/>
          <p:cNvSpPr txBox="1"/>
          <p:nvPr>
            <p:ph idx="1" type="subTitle"/>
          </p:nvPr>
        </p:nvSpPr>
        <p:spPr>
          <a:xfrm>
            <a:off x="3923888" y="1711402"/>
            <a:ext cx="3475200" cy="527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a:t>
            </a:r>
            <a:r>
              <a:rPr lang="en"/>
              <a:t> the closest planet to the Sun and the smallest of them all</a:t>
            </a:r>
            <a:endParaRPr/>
          </a:p>
        </p:txBody>
      </p:sp>
      <p:sp>
        <p:nvSpPr>
          <p:cNvPr id="455" name="Google Shape;455;p47"/>
          <p:cNvSpPr txBox="1"/>
          <p:nvPr>
            <p:ph idx="2" type="subTitle"/>
          </p:nvPr>
        </p:nvSpPr>
        <p:spPr>
          <a:xfrm>
            <a:off x="3923888" y="2822720"/>
            <a:ext cx="3475200" cy="527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a:t>
            </a:r>
            <a:endParaRPr/>
          </a:p>
        </p:txBody>
      </p:sp>
      <p:sp>
        <p:nvSpPr>
          <p:cNvPr id="456" name="Google Shape;456;p47"/>
          <p:cNvSpPr txBox="1"/>
          <p:nvPr>
            <p:ph idx="3" type="subTitle"/>
          </p:nvPr>
        </p:nvSpPr>
        <p:spPr>
          <a:xfrm>
            <a:off x="3923888" y="3921623"/>
            <a:ext cx="3475200" cy="527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actually a cold place. It’s full of iron oxide dust</a:t>
            </a:r>
            <a:endParaRPr/>
          </a:p>
        </p:txBody>
      </p:sp>
      <p:sp>
        <p:nvSpPr>
          <p:cNvPr id="457" name="Google Shape;457;p47"/>
          <p:cNvSpPr txBox="1"/>
          <p:nvPr>
            <p:ph idx="4" type="subTitle"/>
          </p:nvPr>
        </p:nvSpPr>
        <p:spPr>
          <a:xfrm>
            <a:off x="3923894" y="1288225"/>
            <a:ext cx="3475200" cy="527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t>
            </a:r>
            <a:r>
              <a:rPr lang="en"/>
              <a:t>ercury</a:t>
            </a:r>
            <a:endParaRPr/>
          </a:p>
        </p:txBody>
      </p:sp>
      <p:sp>
        <p:nvSpPr>
          <p:cNvPr id="458" name="Google Shape;458;p47"/>
          <p:cNvSpPr txBox="1"/>
          <p:nvPr>
            <p:ph idx="5" type="subTitle"/>
          </p:nvPr>
        </p:nvSpPr>
        <p:spPr>
          <a:xfrm>
            <a:off x="3923894" y="2399554"/>
            <a:ext cx="3475200" cy="527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a:t>
            </a:r>
            <a:r>
              <a:rPr lang="en"/>
              <a:t>enus</a:t>
            </a:r>
            <a:endParaRPr/>
          </a:p>
        </p:txBody>
      </p:sp>
      <p:sp>
        <p:nvSpPr>
          <p:cNvPr id="459" name="Google Shape;459;p47"/>
          <p:cNvSpPr txBox="1"/>
          <p:nvPr>
            <p:ph idx="6" type="subTitle"/>
          </p:nvPr>
        </p:nvSpPr>
        <p:spPr>
          <a:xfrm>
            <a:off x="3923894" y="3498446"/>
            <a:ext cx="3475200" cy="527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t>
            </a:r>
            <a:r>
              <a:rPr lang="en"/>
              <a:t>ars</a:t>
            </a:r>
            <a:endParaRPr/>
          </a:p>
        </p:txBody>
      </p:sp>
      <p:sp>
        <p:nvSpPr>
          <p:cNvPr id="460" name="Google Shape;460;p47"/>
          <p:cNvSpPr/>
          <p:nvPr/>
        </p:nvSpPr>
        <p:spPr>
          <a:xfrm>
            <a:off x="3112238" y="1522463"/>
            <a:ext cx="482400" cy="4824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47"/>
          <p:cNvSpPr/>
          <p:nvPr/>
        </p:nvSpPr>
        <p:spPr>
          <a:xfrm>
            <a:off x="3112238" y="2627563"/>
            <a:ext cx="482400" cy="4824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47"/>
          <p:cNvSpPr/>
          <p:nvPr/>
        </p:nvSpPr>
        <p:spPr>
          <a:xfrm>
            <a:off x="3112238" y="3732663"/>
            <a:ext cx="482400" cy="4824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47"/>
          <p:cNvSpPr/>
          <p:nvPr/>
        </p:nvSpPr>
        <p:spPr>
          <a:xfrm>
            <a:off x="3187225" y="1602075"/>
            <a:ext cx="332425" cy="323200"/>
          </a:xfrm>
          <a:custGeom>
            <a:rect b="b" l="l" r="r" t="t"/>
            <a:pathLst>
              <a:path extrusionOk="0" h="12928" w="13297">
                <a:moveTo>
                  <a:pt x="856" y="1597"/>
                </a:moveTo>
                <a:cubicBezTo>
                  <a:pt x="1000" y="1597"/>
                  <a:pt x="1142" y="1690"/>
                  <a:pt x="1149" y="1877"/>
                </a:cubicBezTo>
                <a:lnTo>
                  <a:pt x="1149" y="1889"/>
                </a:lnTo>
                <a:cubicBezTo>
                  <a:pt x="1149" y="2087"/>
                  <a:pt x="1002" y="2186"/>
                  <a:pt x="855" y="2186"/>
                </a:cubicBezTo>
                <a:cubicBezTo>
                  <a:pt x="708" y="2186"/>
                  <a:pt x="562" y="2087"/>
                  <a:pt x="562" y="1889"/>
                </a:cubicBezTo>
                <a:lnTo>
                  <a:pt x="562" y="1902"/>
                </a:lnTo>
                <a:cubicBezTo>
                  <a:pt x="555" y="1699"/>
                  <a:pt x="706" y="1597"/>
                  <a:pt x="856" y="1597"/>
                </a:cubicBezTo>
                <a:close/>
                <a:moveTo>
                  <a:pt x="4613" y="536"/>
                </a:moveTo>
                <a:cubicBezTo>
                  <a:pt x="4676" y="536"/>
                  <a:pt x="4743" y="540"/>
                  <a:pt x="4811" y="549"/>
                </a:cubicBezTo>
                <a:cubicBezTo>
                  <a:pt x="5181" y="588"/>
                  <a:pt x="5525" y="754"/>
                  <a:pt x="5525" y="996"/>
                </a:cubicBezTo>
                <a:cubicBezTo>
                  <a:pt x="5525" y="1774"/>
                  <a:pt x="5513" y="2464"/>
                  <a:pt x="5742" y="3318"/>
                </a:cubicBezTo>
                <a:cubicBezTo>
                  <a:pt x="5832" y="3625"/>
                  <a:pt x="6023" y="4059"/>
                  <a:pt x="5908" y="4186"/>
                </a:cubicBezTo>
                <a:cubicBezTo>
                  <a:pt x="5851" y="4248"/>
                  <a:pt x="5711" y="4271"/>
                  <a:pt x="5543" y="4271"/>
                </a:cubicBezTo>
                <a:cubicBezTo>
                  <a:pt x="5223" y="4271"/>
                  <a:pt x="4800" y="4185"/>
                  <a:pt x="4658" y="4110"/>
                </a:cubicBezTo>
                <a:cubicBezTo>
                  <a:pt x="4428" y="3995"/>
                  <a:pt x="4249" y="3791"/>
                  <a:pt x="4160" y="3548"/>
                </a:cubicBezTo>
                <a:cubicBezTo>
                  <a:pt x="4120" y="3468"/>
                  <a:pt x="4052" y="3435"/>
                  <a:pt x="3985" y="3435"/>
                </a:cubicBezTo>
                <a:cubicBezTo>
                  <a:pt x="3861" y="3435"/>
                  <a:pt x="3741" y="3552"/>
                  <a:pt x="3816" y="3701"/>
                </a:cubicBezTo>
                <a:cubicBezTo>
                  <a:pt x="3905" y="3931"/>
                  <a:pt x="4045" y="4122"/>
                  <a:pt x="4224" y="4288"/>
                </a:cubicBezTo>
                <a:cubicBezTo>
                  <a:pt x="4109" y="4320"/>
                  <a:pt x="3991" y="4336"/>
                  <a:pt x="3871" y="4336"/>
                </a:cubicBezTo>
                <a:cubicBezTo>
                  <a:pt x="3752" y="4336"/>
                  <a:pt x="3630" y="4320"/>
                  <a:pt x="3509" y="4288"/>
                </a:cubicBezTo>
                <a:cubicBezTo>
                  <a:pt x="3400" y="4266"/>
                  <a:pt x="3296" y="4257"/>
                  <a:pt x="3195" y="4257"/>
                </a:cubicBezTo>
                <a:cubicBezTo>
                  <a:pt x="2834" y="4257"/>
                  <a:pt x="2517" y="4370"/>
                  <a:pt x="2208" y="4390"/>
                </a:cubicBezTo>
                <a:lnTo>
                  <a:pt x="2208" y="4365"/>
                </a:lnTo>
                <a:cubicBezTo>
                  <a:pt x="2118" y="4365"/>
                  <a:pt x="2029" y="4301"/>
                  <a:pt x="1952" y="4173"/>
                </a:cubicBezTo>
                <a:cubicBezTo>
                  <a:pt x="1914" y="4097"/>
                  <a:pt x="1876" y="4008"/>
                  <a:pt x="1850" y="3918"/>
                </a:cubicBezTo>
                <a:cubicBezTo>
                  <a:pt x="1876" y="3842"/>
                  <a:pt x="2055" y="3625"/>
                  <a:pt x="1863" y="3357"/>
                </a:cubicBezTo>
                <a:cubicBezTo>
                  <a:pt x="1734" y="3145"/>
                  <a:pt x="1507" y="3009"/>
                  <a:pt x="1262" y="3009"/>
                </a:cubicBezTo>
                <a:cubicBezTo>
                  <a:pt x="1241" y="3009"/>
                  <a:pt x="1221" y="3010"/>
                  <a:pt x="1200" y="3012"/>
                </a:cubicBezTo>
                <a:cubicBezTo>
                  <a:pt x="1123" y="2859"/>
                  <a:pt x="1085" y="2693"/>
                  <a:pt x="1085" y="2527"/>
                </a:cubicBezTo>
                <a:cubicBezTo>
                  <a:pt x="1302" y="2451"/>
                  <a:pt x="1455" y="2272"/>
                  <a:pt x="1506" y="2042"/>
                </a:cubicBezTo>
                <a:cubicBezTo>
                  <a:pt x="1659" y="2042"/>
                  <a:pt x="1799" y="2068"/>
                  <a:pt x="1952" y="2093"/>
                </a:cubicBezTo>
                <a:cubicBezTo>
                  <a:pt x="2038" y="2112"/>
                  <a:pt x="2116" y="2121"/>
                  <a:pt x="2186" y="2121"/>
                </a:cubicBezTo>
                <a:cubicBezTo>
                  <a:pt x="2553" y="2121"/>
                  <a:pt x="2717" y="1877"/>
                  <a:pt x="2846" y="1481"/>
                </a:cubicBezTo>
                <a:cubicBezTo>
                  <a:pt x="2961" y="1162"/>
                  <a:pt x="3037" y="971"/>
                  <a:pt x="3394" y="945"/>
                </a:cubicBezTo>
                <a:cubicBezTo>
                  <a:pt x="3471" y="932"/>
                  <a:pt x="3560" y="932"/>
                  <a:pt x="3637" y="932"/>
                </a:cubicBezTo>
                <a:cubicBezTo>
                  <a:pt x="3535" y="1570"/>
                  <a:pt x="3522" y="2221"/>
                  <a:pt x="3586" y="2859"/>
                </a:cubicBezTo>
                <a:cubicBezTo>
                  <a:pt x="3592" y="2985"/>
                  <a:pt x="3679" y="3042"/>
                  <a:pt x="3769" y="3042"/>
                </a:cubicBezTo>
                <a:cubicBezTo>
                  <a:pt x="3879" y="3042"/>
                  <a:pt x="3991" y="2956"/>
                  <a:pt x="3956" y="2808"/>
                </a:cubicBezTo>
                <a:cubicBezTo>
                  <a:pt x="3892" y="2119"/>
                  <a:pt x="3918" y="1430"/>
                  <a:pt x="4045" y="754"/>
                </a:cubicBezTo>
                <a:cubicBezTo>
                  <a:pt x="4077" y="628"/>
                  <a:pt x="4316" y="536"/>
                  <a:pt x="4613" y="536"/>
                </a:cubicBezTo>
                <a:close/>
                <a:moveTo>
                  <a:pt x="5947" y="2336"/>
                </a:moveTo>
                <a:lnTo>
                  <a:pt x="7006" y="2553"/>
                </a:lnTo>
                <a:lnTo>
                  <a:pt x="7006" y="6343"/>
                </a:lnTo>
                <a:lnTo>
                  <a:pt x="5832" y="6113"/>
                </a:lnTo>
                <a:lnTo>
                  <a:pt x="5832" y="6100"/>
                </a:lnTo>
                <a:cubicBezTo>
                  <a:pt x="5734" y="6084"/>
                  <a:pt x="5639" y="6074"/>
                  <a:pt x="5540" y="6074"/>
                </a:cubicBezTo>
                <a:cubicBezTo>
                  <a:pt x="5186" y="6074"/>
                  <a:pt x="4781" y="6195"/>
                  <a:pt x="4032" y="6534"/>
                </a:cubicBezTo>
                <a:cubicBezTo>
                  <a:pt x="3611" y="6764"/>
                  <a:pt x="3229" y="7070"/>
                  <a:pt x="2922" y="7440"/>
                </a:cubicBezTo>
                <a:cubicBezTo>
                  <a:pt x="2839" y="7534"/>
                  <a:pt x="2740" y="7573"/>
                  <a:pt x="2645" y="7573"/>
                </a:cubicBezTo>
                <a:cubicBezTo>
                  <a:pt x="2377" y="7573"/>
                  <a:pt x="2138" y="7263"/>
                  <a:pt x="2335" y="6981"/>
                </a:cubicBezTo>
                <a:cubicBezTo>
                  <a:pt x="2718" y="6521"/>
                  <a:pt x="3190" y="6139"/>
                  <a:pt x="3726" y="5871"/>
                </a:cubicBezTo>
                <a:cubicBezTo>
                  <a:pt x="4122" y="5692"/>
                  <a:pt x="4339" y="5245"/>
                  <a:pt x="4249" y="4824"/>
                </a:cubicBezTo>
                <a:cubicBezTo>
                  <a:pt x="4237" y="4773"/>
                  <a:pt x="4224" y="4722"/>
                  <a:pt x="4211" y="4684"/>
                </a:cubicBezTo>
                <a:cubicBezTo>
                  <a:pt x="4351" y="4646"/>
                  <a:pt x="4492" y="4582"/>
                  <a:pt x="4607" y="4505"/>
                </a:cubicBezTo>
                <a:cubicBezTo>
                  <a:pt x="4734" y="4550"/>
                  <a:pt x="5140" y="4652"/>
                  <a:pt x="5522" y="4652"/>
                </a:cubicBezTo>
                <a:cubicBezTo>
                  <a:pt x="5793" y="4652"/>
                  <a:pt x="6051" y="4600"/>
                  <a:pt x="6189" y="4441"/>
                </a:cubicBezTo>
                <a:cubicBezTo>
                  <a:pt x="6470" y="4122"/>
                  <a:pt x="6215" y="3612"/>
                  <a:pt x="6112" y="3216"/>
                </a:cubicBezTo>
                <a:cubicBezTo>
                  <a:pt x="6036" y="2923"/>
                  <a:pt x="5972" y="2629"/>
                  <a:pt x="5947" y="2336"/>
                </a:cubicBezTo>
                <a:close/>
                <a:moveTo>
                  <a:pt x="7006" y="7708"/>
                </a:moveTo>
                <a:lnTo>
                  <a:pt x="7006" y="8295"/>
                </a:lnTo>
                <a:lnTo>
                  <a:pt x="6789" y="8295"/>
                </a:lnTo>
                <a:cubicBezTo>
                  <a:pt x="6623" y="8295"/>
                  <a:pt x="6495" y="8168"/>
                  <a:pt x="6495" y="8002"/>
                </a:cubicBezTo>
                <a:cubicBezTo>
                  <a:pt x="6495" y="7836"/>
                  <a:pt x="6623" y="7708"/>
                  <a:pt x="6789" y="7708"/>
                </a:cubicBezTo>
                <a:close/>
                <a:moveTo>
                  <a:pt x="8358" y="7708"/>
                </a:moveTo>
                <a:cubicBezTo>
                  <a:pt x="8511" y="7708"/>
                  <a:pt x="8639" y="7836"/>
                  <a:pt x="8652" y="8002"/>
                </a:cubicBezTo>
                <a:cubicBezTo>
                  <a:pt x="8639" y="8168"/>
                  <a:pt x="8511" y="8295"/>
                  <a:pt x="8358" y="8295"/>
                </a:cubicBezTo>
                <a:lnTo>
                  <a:pt x="8141" y="8295"/>
                </a:lnTo>
                <a:lnTo>
                  <a:pt x="8141" y="7708"/>
                </a:lnTo>
                <a:close/>
                <a:moveTo>
                  <a:pt x="8141" y="2770"/>
                </a:moveTo>
                <a:lnTo>
                  <a:pt x="9596" y="3063"/>
                </a:lnTo>
                <a:cubicBezTo>
                  <a:pt x="10438" y="3229"/>
                  <a:pt x="10974" y="4046"/>
                  <a:pt x="10808" y="4888"/>
                </a:cubicBezTo>
                <a:lnTo>
                  <a:pt x="10362" y="7159"/>
                </a:lnTo>
                <a:cubicBezTo>
                  <a:pt x="10323" y="7376"/>
                  <a:pt x="10311" y="7593"/>
                  <a:pt x="10311" y="7810"/>
                </a:cubicBezTo>
                <a:cubicBezTo>
                  <a:pt x="10311" y="7874"/>
                  <a:pt x="10336" y="7925"/>
                  <a:pt x="10387" y="7963"/>
                </a:cubicBezTo>
                <a:lnTo>
                  <a:pt x="11344" y="8627"/>
                </a:lnTo>
                <a:cubicBezTo>
                  <a:pt x="11344" y="8627"/>
                  <a:pt x="11702" y="8844"/>
                  <a:pt x="11485" y="9163"/>
                </a:cubicBezTo>
                <a:cubicBezTo>
                  <a:pt x="11404" y="9268"/>
                  <a:pt x="11282" y="9327"/>
                  <a:pt x="11162" y="9327"/>
                </a:cubicBezTo>
                <a:cubicBezTo>
                  <a:pt x="11092" y="9327"/>
                  <a:pt x="11022" y="9307"/>
                  <a:pt x="10962" y="9265"/>
                </a:cubicBezTo>
                <a:lnTo>
                  <a:pt x="10949" y="9252"/>
                </a:lnTo>
                <a:cubicBezTo>
                  <a:pt x="10719" y="9086"/>
                  <a:pt x="10158" y="8691"/>
                  <a:pt x="9800" y="8448"/>
                </a:cubicBezTo>
                <a:cubicBezTo>
                  <a:pt x="9647" y="8346"/>
                  <a:pt x="9583" y="8142"/>
                  <a:pt x="9571" y="7823"/>
                </a:cubicBezTo>
                <a:cubicBezTo>
                  <a:pt x="9558" y="7236"/>
                  <a:pt x="9137" y="6751"/>
                  <a:pt x="8563" y="6636"/>
                </a:cubicBezTo>
                <a:lnTo>
                  <a:pt x="8141" y="6560"/>
                </a:lnTo>
                <a:lnTo>
                  <a:pt x="8141" y="2770"/>
                </a:lnTo>
                <a:close/>
                <a:moveTo>
                  <a:pt x="12543" y="12174"/>
                </a:moveTo>
                <a:cubicBezTo>
                  <a:pt x="12786" y="12174"/>
                  <a:pt x="12782" y="12544"/>
                  <a:pt x="12531" y="12544"/>
                </a:cubicBezTo>
                <a:lnTo>
                  <a:pt x="753" y="12544"/>
                </a:lnTo>
                <a:cubicBezTo>
                  <a:pt x="502" y="12544"/>
                  <a:pt x="498" y="12174"/>
                  <a:pt x="741" y="12174"/>
                </a:cubicBezTo>
                <a:cubicBezTo>
                  <a:pt x="745" y="12174"/>
                  <a:pt x="749" y="12174"/>
                  <a:pt x="753" y="12174"/>
                </a:cubicBezTo>
                <a:lnTo>
                  <a:pt x="12531" y="12174"/>
                </a:lnTo>
                <a:cubicBezTo>
                  <a:pt x="12535" y="12174"/>
                  <a:pt x="12539" y="12174"/>
                  <a:pt x="12543" y="12174"/>
                </a:cubicBezTo>
                <a:close/>
                <a:moveTo>
                  <a:pt x="7574" y="1"/>
                </a:moveTo>
                <a:cubicBezTo>
                  <a:pt x="7290" y="1"/>
                  <a:pt x="7006" y="192"/>
                  <a:pt x="7006" y="575"/>
                </a:cubicBezTo>
                <a:lnTo>
                  <a:pt x="7006" y="2157"/>
                </a:lnTo>
                <a:lnTo>
                  <a:pt x="5908" y="1928"/>
                </a:lnTo>
                <a:cubicBezTo>
                  <a:pt x="5896" y="1558"/>
                  <a:pt x="5908" y="1226"/>
                  <a:pt x="5908" y="983"/>
                </a:cubicBezTo>
                <a:cubicBezTo>
                  <a:pt x="5908" y="511"/>
                  <a:pt x="5385" y="218"/>
                  <a:pt x="4862" y="154"/>
                </a:cubicBezTo>
                <a:cubicBezTo>
                  <a:pt x="4788" y="146"/>
                  <a:pt x="4714" y="141"/>
                  <a:pt x="4640" y="141"/>
                </a:cubicBezTo>
                <a:cubicBezTo>
                  <a:pt x="4251" y="141"/>
                  <a:pt x="3876" y="258"/>
                  <a:pt x="3726" y="537"/>
                </a:cubicBezTo>
                <a:cubicBezTo>
                  <a:pt x="3599" y="537"/>
                  <a:pt x="3484" y="537"/>
                  <a:pt x="3369" y="549"/>
                </a:cubicBezTo>
                <a:cubicBezTo>
                  <a:pt x="2744" y="613"/>
                  <a:pt x="2603" y="1034"/>
                  <a:pt x="2501" y="1353"/>
                </a:cubicBezTo>
                <a:cubicBezTo>
                  <a:pt x="2407" y="1605"/>
                  <a:pt x="2364" y="1728"/>
                  <a:pt x="2167" y="1728"/>
                </a:cubicBezTo>
                <a:cubicBezTo>
                  <a:pt x="2125" y="1728"/>
                  <a:pt x="2075" y="1722"/>
                  <a:pt x="2016" y="1711"/>
                </a:cubicBezTo>
                <a:cubicBezTo>
                  <a:pt x="1838" y="1672"/>
                  <a:pt x="1659" y="1660"/>
                  <a:pt x="1480" y="1660"/>
                </a:cubicBezTo>
                <a:cubicBezTo>
                  <a:pt x="1375" y="1375"/>
                  <a:pt x="1116" y="1222"/>
                  <a:pt x="853" y="1222"/>
                </a:cubicBezTo>
                <a:cubicBezTo>
                  <a:pt x="668" y="1222"/>
                  <a:pt x="482" y="1297"/>
                  <a:pt x="345" y="1455"/>
                </a:cubicBezTo>
                <a:cubicBezTo>
                  <a:pt x="13" y="1838"/>
                  <a:pt x="217" y="2438"/>
                  <a:pt x="715" y="2540"/>
                </a:cubicBezTo>
                <a:cubicBezTo>
                  <a:pt x="715" y="2770"/>
                  <a:pt x="766" y="2999"/>
                  <a:pt x="868" y="3216"/>
                </a:cubicBezTo>
                <a:cubicBezTo>
                  <a:pt x="919" y="3318"/>
                  <a:pt x="1034" y="3382"/>
                  <a:pt x="1149" y="3382"/>
                </a:cubicBezTo>
                <a:cubicBezTo>
                  <a:pt x="1378" y="3382"/>
                  <a:pt x="1442" y="3408"/>
                  <a:pt x="1557" y="3574"/>
                </a:cubicBezTo>
                <a:cubicBezTo>
                  <a:pt x="1595" y="3638"/>
                  <a:pt x="1455" y="3752"/>
                  <a:pt x="1468" y="3957"/>
                </a:cubicBezTo>
                <a:cubicBezTo>
                  <a:pt x="1493" y="4097"/>
                  <a:pt x="1544" y="4224"/>
                  <a:pt x="1621" y="4339"/>
                </a:cubicBezTo>
                <a:cubicBezTo>
                  <a:pt x="1723" y="4582"/>
                  <a:pt x="1965" y="4735"/>
                  <a:pt x="2220" y="4735"/>
                </a:cubicBezTo>
                <a:cubicBezTo>
                  <a:pt x="2568" y="4725"/>
                  <a:pt x="2875" y="4608"/>
                  <a:pt x="3193" y="4608"/>
                </a:cubicBezTo>
                <a:cubicBezTo>
                  <a:pt x="3272" y="4608"/>
                  <a:pt x="3352" y="4615"/>
                  <a:pt x="3433" y="4633"/>
                </a:cubicBezTo>
                <a:cubicBezTo>
                  <a:pt x="3560" y="4658"/>
                  <a:pt x="3701" y="4684"/>
                  <a:pt x="3828" y="4684"/>
                </a:cubicBezTo>
                <a:cubicBezTo>
                  <a:pt x="3841" y="4748"/>
                  <a:pt x="3854" y="4824"/>
                  <a:pt x="3867" y="4888"/>
                </a:cubicBezTo>
                <a:cubicBezTo>
                  <a:pt x="3930" y="5143"/>
                  <a:pt x="3803" y="5398"/>
                  <a:pt x="3573" y="5513"/>
                </a:cubicBezTo>
                <a:cubicBezTo>
                  <a:pt x="2986" y="5807"/>
                  <a:pt x="2463" y="6228"/>
                  <a:pt x="2042" y="6738"/>
                </a:cubicBezTo>
                <a:cubicBezTo>
                  <a:pt x="1628" y="7312"/>
                  <a:pt x="2122" y="7941"/>
                  <a:pt x="2661" y="7941"/>
                </a:cubicBezTo>
                <a:cubicBezTo>
                  <a:pt x="2853" y="7941"/>
                  <a:pt x="3051" y="7861"/>
                  <a:pt x="3216" y="7670"/>
                </a:cubicBezTo>
                <a:cubicBezTo>
                  <a:pt x="3484" y="7351"/>
                  <a:pt x="3816" y="7070"/>
                  <a:pt x="4198" y="6879"/>
                </a:cubicBezTo>
                <a:cubicBezTo>
                  <a:pt x="4428" y="6764"/>
                  <a:pt x="4811" y="6623"/>
                  <a:pt x="5092" y="6521"/>
                </a:cubicBezTo>
                <a:cubicBezTo>
                  <a:pt x="5222" y="6472"/>
                  <a:pt x="5369" y="6449"/>
                  <a:pt x="5515" y="6449"/>
                </a:cubicBezTo>
                <a:cubicBezTo>
                  <a:pt x="5596" y="6449"/>
                  <a:pt x="5677" y="6457"/>
                  <a:pt x="5755" y="6470"/>
                </a:cubicBezTo>
                <a:lnTo>
                  <a:pt x="7018" y="6713"/>
                </a:lnTo>
                <a:lnTo>
                  <a:pt x="7018" y="7325"/>
                </a:lnTo>
                <a:lnTo>
                  <a:pt x="6789" y="7325"/>
                </a:lnTo>
                <a:cubicBezTo>
                  <a:pt x="6431" y="7325"/>
                  <a:pt x="6125" y="7632"/>
                  <a:pt x="6125" y="7989"/>
                </a:cubicBezTo>
                <a:lnTo>
                  <a:pt x="6125" y="8002"/>
                </a:lnTo>
                <a:cubicBezTo>
                  <a:pt x="6125" y="8372"/>
                  <a:pt x="6431" y="8665"/>
                  <a:pt x="6789" y="8665"/>
                </a:cubicBezTo>
                <a:lnTo>
                  <a:pt x="7018" y="8665"/>
                </a:lnTo>
                <a:lnTo>
                  <a:pt x="7018" y="10490"/>
                </a:lnTo>
                <a:cubicBezTo>
                  <a:pt x="7018" y="10618"/>
                  <a:pt x="7111" y="10681"/>
                  <a:pt x="7203" y="10681"/>
                </a:cubicBezTo>
                <a:cubicBezTo>
                  <a:pt x="7296" y="10681"/>
                  <a:pt x="7389" y="10618"/>
                  <a:pt x="7389" y="10490"/>
                </a:cubicBezTo>
                <a:lnTo>
                  <a:pt x="7389" y="575"/>
                </a:lnTo>
                <a:cubicBezTo>
                  <a:pt x="7376" y="435"/>
                  <a:pt x="7478" y="364"/>
                  <a:pt x="7580" y="364"/>
                </a:cubicBezTo>
                <a:cubicBezTo>
                  <a:pt x="7682" y="364"/>
                  <a:pt x="7784" y="435"/>
                  <a:pt x="7771" y="575"/>
                </a:cubicBezTo>
                <a:lnTo>
                  <a:pt x="7771" y="11792"/>
                </a:lnTo>
                <a:lnTo>
                  <a:pt x="7389" y="11792"/>
                </a:lnTo>
                <a:lnTo>
                  <a:pt x="7389" y="11307"/>
                </a:lnTo>
                <a:cubicBezTo>
                  <a:pt x="7389" y="11179"/>
                  <a:pt x="7296" y="11115"/>
                  <a:pt x="7203" y="11115"/>
                </a:cubicBezTo>
                <a:cubicBezTo>
                  <a:pt x="7111" y="11115"/>
                  <a:pt x="7018" y="11179"/>
                  <a:pt x="7018" y="11307"/>
                </a:cubicBezTo>
                <a:lnTo>
                  <a:pt x="7018" y="11792"/>
                </a:lnTo>
                <a:lnTo>
                  <a:pt x="753" y="11792"/>
                </a:lnTo>
                <a:cubicBezTo>
                  <a:pt x="0" y="11792"/>
                  <a:pt x="0" y="12927"/>
                  <a:pt x="753" y="12927"/>
                </a:cubicBezTo>
                <a:lnTo>
                  <a:pt x="12544" y="12927"/>
                </a:lnTo>
                <a:cubicBezTo>
                  <a:pt x="13297" y="12927"/>
                  <a:pt x="13297" y="11792"/>
                  <a:pt x="12544" y="11792"/>
                </a:cubicBezTo>
                <a:lnTo>
                  <a:pt x="8141" y="11792"/>
                </a:lnTo>
                <a:lnTo>
                  <a:pt x="8141" y="8665"/>
                </a:lnTo>
                <a:lnTo>
                  <a:pt x="8371" y="8665"/>
                </a:lnTo>
                <a:cubicBezTo>
                  <a:pt x="8728" y="8665"/>
                  <a:pt x="9035" y="8372"/>
                  <a:pt x="9035" y="8002"/>
                </a:cubicBezTo>
                <a:lnTo>
                  <a:pt x="9035" y="7989"/>
                </a:lnTo>
                <a:cubicBezTo>
                  <a:pt x="9035" y="7632"/>
                  <a:pt x="8728" y="7325"/>
                  <a:pt x="8371" y="7325"/>
                </a:cubicBezTo>
                <a:lnTo>
                  <a:pt x="8141" y="7325"/>
                </a:lnTo>
                <a:lnTo>
                  <a:pt x="8141" y="6930"/>
                </a:lnTo>
                <a:lnTo>
                  <a:pt x="8486" y="7006"/>
                </a:lnTo>
                <a:cubicBezTo>
                  <a:pt x="8882" y="7083"/>
                  <a:pt x="9175" y="7427"/>
                  <a:pt x="9188" y="7823"/>
                </a:cubicBezTo>
                <a:cubicBezTo>
                  <a:pt x="9201" y="8270"/>
                  <a:pt x="9328" y="8576"/>
                  <a:pt x="9583" y="8755"/>
                </a:cubicBezTo>
                <a:cubicBezTo>
                  <a:pt x="9941" y="8997"/>
                  <a:pt x="10502" y="9393"/>
                  <a:pt x="10732" y="9558"/>
                </a:cubicBezTo>
                <a:lnTo>
                  <a:pt x="10757" y="9571"/>
                </a:lnTo>
                <a:cubicBezTo>
                  <a:pt x="10908" y="9684"/>
                  <a:pt x="11062" y="9733"/>
                  <a:pt x="11207" y="9733"/>
                </a:cubicBezTo>
                <a:cubicBezTo>
                  <a:pt x="11848" y="9733"/>
                  <a:pt x="12317" y="8791"/>
                  <a:pt x="11600" y="8333"/>
                </a:cubicBezTo>
                <a:cubicBezTo>
                  <a:pt x="11561" y="8308"/>
                  <a:pt x="11089" y="7989"/>
                  <a:pt x="10694" y="7695"/>
                </a:cubicBezTo>
                <a:cubicBezTo>
                  <a:pt x="10719" y="7057"/>
                  <a:pt x="10783" y="7083"/>
                  <a:pt x="11051" y="5615"/>
                </a:cubicBezTo>
                <a:cubicBezTo>
                  <a:pt x="11459" y="6202"/>
                  <a:pt x="11689" y="6891"/>
                  <a:pt x="11714" y="7593"/>
                </a:cubicBezTo>
                <a:cubicBezTo>
                  <a:pt x="11714" y="7976"/>
                  <a:pt x="12021" y="8282"/>
                  <a:pt x="12403" y="8295"/>
                </a:cubicBezTo>
                <a:lnTo>
                  <a:pt x="12416" y="8295"/>
                </a:lnTo>
                <a:cubicBezTo>
                  <a:pt x="12786" y="8295"/>
                  <a:pt x="13105" y="7989"/>
                  <a:pt x="13105" y="7619"/>
                </a:cubicBezTo>
                <a:cubicBezTo>
                  <a:pt x="13080" y="6853"/>
                  <a:pt x="12888" y="6100"/>
                  <a:pt x="12544" y="5411"/>
                </a:cubicBezTo>
                <a:cubicBezTo>
                  <a:pt x="12506" y="5340"/>
                  <a:pt x="12445" y="5310"/>
                  <a:pt x="12384" y="5310"/>
                </a:cubicBezTo>
                <a:cubicBezTo>
                  <a:pt x="12259" y="5310"/>
                  <a:pt x="12135" y="5436"/>
                  <a:pt x="12212" y="5590"/>
                </a:cubicBezTo>
                <a:cubicBezTo>
                  <a:pt x="12531" y="6215"/>
                  <a:pt x="12697" y="6904"/>
                  <a:pt x="12722" y="7606"/>
                </a:cubicBezTo>
                <a:cubicBezTo>
                  <a:pt x="12722" y="7815"/>
                  <a:pt x="12565" y="7920"/>
                  <a:pt x="12407" y="7920"/>
                </a:cubicBezTo>
                <a:cubicBezTo>
                  <a:pt x="12246" y="7920"/>
                  <a:pt x="12084" y="7812"/>
                  <a:pt x="12084" y="7593"/>
                </a:cubicBezTo>
                <a:cubicBezTo>
                  <a:pt x="12059" y="6687"/>
                  <a:pt x="11727" y="5820"/>
                  <a:pt x="11153" y="5118"/>
                </a:cubicBezTo>
                <a:lnTo>
                  <a:pt x="11178" y="4965"/>
                </a:lnTo>
                <a:cubicBezTo>
                  <a:pt x="11229" y="4735"/>
                  <a:pt x="11229" y="4505"/>
                  <a:pt x="11191" y="4276"/>
                </a:cubicBezTo>
                <a:lnTo>
                  <a:pt x="11191" y="4276"/>
                </a:lnTo>
                <a:cubicBezTo>
                  <a:pt x="11408" y="4467"/>
                  <a:pt x="11612" y="4697"/>
                  <a:pt x="11791" y="4926"/>
                </a:cubicBezTo>
                <a:cubicBezTo>
                  <a:pt x="11833" y="4975"/>
                  <a:pt x="11883" y="4995"/>
                  <a:pt x="11933" y="4995"/>
                </a:cubicBezTo>
                <a:cubicBezTo>
                  <a:pt x="12066" y="4995"/>
                  <a:pt x="12190" y="4849"/>
                  <a:pt x="12097" y="4709"/>
                </a:cubicBezTo>
                <a:cubicBezTo>
                  <a:pt x="11778" y="4276"/>
                  <a:pt x="11383" y="3893"/>
                  <a:pt x="10949" y="3586"/>
                </a:cubicBezTo>
                <a:cubicBezTo>
                  <a:pt x="10668" y="3114"/>
                  <a:pt x="10209" y="2795"/>
                  <a:pt x="9673" y="2680"/>
                </a:cubicBezTo>
                <a:lnTo>
                  <a:pt x="8141" y="2374"/>
                </a:lnTo>
                <a:lnTo>
                  <a:pt x="8141" y="575"/>
                </a:lnTo>
                <a:cubicBezTo>
                  <a:pt x="8141" y="192"/>
                  <a:pt x="7857" y="1"/>
                  <a:pt x="757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47"/>
          <p:cNvSpPr/>
          <p:nvPr/>
        </p:nvSpPr>
        <p:spPr>
          <a:xfrm>
            <a:off x="3190088" y="3812275"/>
            <a:ext cx="326700" cy="322925"/>
          </a:xfrm>
          <a:custGeom>
            <a:rect b="b" l="l" r="r" t="t"/>
            <a:pathLst>
              <a:path extrusionOk="0" h="12917" w="13068">
                <a:moveTo>
                  <a:pt x="5270" y="370"/>
                </a:moveTo>
                <a:cubicBezTo>
                  <a:pt x="5653" y="370"/>
                  <a:pt x="5653" y="944"/>
                  <a:pt x="5270" y="944"/>
                </a:cubicBezTo>
                <a:lnTo>
                  <a:pt x="3165" y="944"/>
                </a:lnTo>
                <a:cubicBezTo>
                  <a:pt x="2999" y="944"/>
                  <a:pt x="2871" y="817"/>
                  <a:pt x="2871" y="664"/>
                </a:cubicBezTo>
                <a:cubicBezTo>
                  <a:pt x="2871" y="498"/>
                  <a:pt x="2999" y="370"/>
                  <a:pt x="3152" y="370"/>
                </a:cubicBezTo>
                <a:close/>
                <a:moveTo>
                  <a:pt x="798" y="3445"/>
                </a:moveTo>
                <a:cubicBezTo>
                  <a:pt x="961" y="3449"/>
                  <a:pt x="1085" y="3575"/>
                  <a:pt x="1085" y="3726"/>
                </a:cubicBezTo>
                <a:cubicBezTo>
                  <a:pt x="1085" y="3752"/>
                  <a:pt x="1085" y="3764"/>
                  <a:pt x="1085" y="3790"/>
                </a:cubicBezTo>
                <a:cubicBezTo>
                  <a:pt x="1085" y="3790"/>
                  <a:pt x="1085" y="3790"/>
                  <a:pt x="1085" y="3803"/>
                </a:cubicBezTo>
                <a:cubicBezTo>
                  <a:pt x="1055" y="3940"/>
                  <a:pt x="933" y="4018"/>
                  <a:pt x="808" y="4018"/>
                </a:cubicBezTo>
                <a:cubicBezTo>
                  <a:pt x="723" y="4018"/>
                  <a:pt x="636" y="3982"/>
                  <a:pt x="575" y="3905"/>
                </a:cubicBezTo>
                <a:cubicBezTo>
                  <a:pt x="423" y="3728"/>
                  <a:pt x="559" y="3450"/>
                  <a:pt x="798" y="3445"/>
                </a:cubicBezTo>
                <a:close/>
                <a:moveTo>
                  <a:pt x="4173" y="1340"/>
                </a:moveTo>
                <a:lnTo>
                  <a:pt x="4173" y="5844"/>
                </a:lnTo>
                <a:lnTo>
                  <a:pt x="1953" y="5844"/>
                </a:lnTo>
                <a:cubicBezTo>
                  <a:pt x="1251" y="5844"/>
                  <a:pt x="702" y="5283"/>
                  <a:pt x="702" y="4594"/>
                </a:cubicBezTo>
                <a:lnTo>
                  <a:pt x="702" y="4390"/>
                </a:lnTo>
                <a:lnTo>
                  <a:pt x="791" y="4390"/>
                </a:lnTo>
                <a:cubicBezTo>
                  <a:pt x="1047" y="4390"/>
                  <a:pt x="1289" y="4249"/>
                  <a:pt x="1391" y="4020"/>
                </a:cubicBezTo>
                <a:lnTo>
                  <a:pt x="2986" y="4020"/>
                </a:lnTo>
                <a:cubicBezTo>
                  <a:pt x="3254" y="4020"/>
                  <a:pt x="3458" y="3815"/>
                  <a:pt x="3458" y="3547"/>
                </a:cubicBezTo>
                <a:lnTo>
                  <a:pt x="3458" y="2233"/>
                </a:lnTo>
                <a:cubicBezTo>
                  <a:pt x="3458" y="1799"/>
                  <a:pt x="3752" y="1429"/>
                  <a:pt x="4173" y="1340"/>
                </a:cubicBezTo>
                <a:close/>
                <a:moveTo>
                  <a:pt x="9724" y="7274"/>
                </a:moveTo>
                <a:cubicBezTo>
                  <a:pt x="10285" y="7274"/>
                  <a:pt x="10758" y="7669"/>
                  <a:pt x="10758" y="8154"/>
                </a:cubicBezTo>
                <a:cubicBezTo>
                  <a:pt x="10745" y="8473"/>
                  <a:pt x="10553" y="8754"/>
                  <a:pt x="10273" y="8894"/>
                </a:cubicBezTo>
                <a:lnTo>
                  <a:pt x="10260" y="8894"/>
                </a:lnTo>
                <a:cubicBezTo>
                  <a:pt x="10089" y="8986"/>
                  <a:pt x="9903" y="9028"/>
                  <a:pt x="9720" y="9028"/>
                </a:cubicBezTo>
                <a:cubicBezTo>
                  <a:pt x="9191" y="9028"/>
                  <a:pt x="8690" y="8676"/>
                  <a:pt x="8690" y="8154"/>
                </a:cubicBezTo>
                <a:cubicBezTo>
                  <a:pt x="8690" y="7669"/>
                  <a:pt x="9150" y="7274"/>
                  <a:pt x="9724" y="7274"/>
                </a:cubicBezTo>
                <a:close/>
                <a:moveTo>
                  <a:pt x="10158" y="9341"/>
                </a:moveTo>
                <a:lnTo>
                  <a:pt x="10158" y="9902"/>
                </a:lnTo>
                <a:cubicBezTo>
                  <a:pt x="10094" y="9889"/>
                  <a:pt x="10030" y="9883"/>
                  <a:pt x="9966" y="9883"/>
                </a:cubicBezTo>
                <a:cubicBezTo>
                  <a:pt x="9903" y="9883"/>
                  <a:pt x="9839" y="9889"/>
                  <a:pt x="9775" y="9902"/>
                </a:cubicBezTo>
                <a:lnTo>
                  <a:pt x="9775" y="9405"/>
                </a:lnTo>
                <a:cubicBezTo>
                  <a:pt x="9903" y="9405"/>
                  <a:pt x="10030" y="9379"/>
                  <a:pt x="10158" y="9341"/>
                </a:cubicBezTo>
                <a:close/>
                <a:moveTo>
                  <a:pt x="6968" y="9736"/>
                </a:moveTo>
                <a:lnTo>
                  <a:pt x="6968" y="10183"/>
                </a:lnTo>
                <a:cubicBezTo>
                  <a:pt x="6910" y="10177"/>
                  <a:pt x="6850" y="10173"/>
                  <a:pt x="6787" y="10173"/>
                </a:cubicBezTo>
                <a:cubicBezTo>
                  <a:pt x="6725" y="10173"/>
                  <a:pt x="6661" y="10177"/>
                  <a:pt x="6598" y="10183"/>
                </a:cubicBezTo>
                <a:lnTo>
                  <a:pt x="6598" y="9736"/>
                </a:lnTo>
                <a:cubicBezTo>
                  <a:pt x="6661" y="9743"/>
                  <a:pt x="6725" y="9746"/>
                  <a:pt x="6787" y="9746"/>
                </a:cubicBezTo>
                <a:cubicBezTo>
                  <a:pt x="6850" y="9746"/>
                  <a:pt x="6910" y="9743"/>
                  <a:pt x="6968" y="9736"/>
                </a:cubicBezTo>
                <a:close/>
                <a:moveTo>
                  <a:pt x="9967" y="10265"/>
                </a:moveTo>
                <a:cubicBezTo>
                  <a:pt x="10327" y="10265"/>
                  <a:pt x="10668" y="10544"/>
                  <a:pt x="10668" y="10974"/>
                </a:cubicBezTo>
                <a:cubicBezTo>
                  <a:pt x="10668" y="11357"/>
                  <a:pt x="10349" y="11676"/>
                  <a:pt x="9966" y="11676"/>
                </a:cubicBezTo>
                <a:cubicBezTo>
                  <a:pt x="9328" y="11676"/>
                  <a:pt x="9022" y="10923"/>
                  <a:pt x="9469" y="10476"/>
                </a:cubicBezTo>
                <a:cubicBezTo>
                  <a:pt x="9615" y="10331"/>
                  <a:pt x="9793" y="10265"/>
                  <a:pt x="9967" y="10265"/>
                </a:cubicBezTo>
                <a:close/>
                <a:moveTo>
                  <a:pt x="6773" y="10548"/>
                </a:moveTo>
                <a:cubicBezTo>
                  <a:pt x="7086" y="10548"/>
                  <a:pt x="7402" y="10756"/>
                  <a:pt x="7402" y="11166"/>
                </a:cubicBezTo>
                <a:cubicBezTo>
                  <a:pt x="7402" y="11519"/>
                  <a:pt x="7127" y="11797"/>
                  <a:pt x="6776" y="11803"/>
                </a:cubicBezTo>
                <a:lnTo>
                  <a:pt x="6776" y="11803"/>
                </a:lnTo>
                <a:cubicBezTo>
                  <a:pt x="6425" y="11797"/>
                  <a:pt x="6151" y="11519"/>
                  <a:pt x="6151" y="11166"/>
                </a:cubicBezTo>
                <a:cubicBezTo>
                  <a:pt x="6151" y="10752"/>
                  <a:pt x="6461" y="10548"/>
                  <a:pt x="6773" y="10548"/>
                </a:cubicBezTo>
                <a:close/>
                <a:moveTo>
                  <a:pt x="6968" y="12174"/>
                </a:moveTo>
                <a:lnTo>
                  <a:pt x="6968" y="12339"/>
                </a:lnTo>
                <a:cubicBezTo>
                  <a:pt x="6968" y="12467"/>
                  <a:pt x="6875" y="12531"/>
                  <a:pt x="6783" y="12531"/>
                </a:cubicBezTo>
                <a:cubicBezTo>
                  <a:pt x="6690" y="12531"/>
                  <a:pt x="6598" y="12467"/>
                  <a:pt x="6598" y="12339"/>
                </a:cubicBezTo>
                <a:lnTo>
                  <a:pt x="6598" y="12174"/>
                </a:lnTo>
                <a:cubicBezTo>
                  <a:pt x="6661" y="12186"/>
                  <a:pt x="6725" y="12186"/>
                  <a:pt x="6789" y="12186"/>
                </a:cubicBezTo>
                <a:cubicBezTo>
                  <a:pt x="6853" y="12186"/>
                  <a:pt x="6917" y="12186"/>
                  <a:pt x="6968" y="12174"/>
                </a:cubicBezTo>
                <a:close/>
                <a:moveTo>
                  <a:pt x="10158" y="12046"/>
                </a:moveTo>
                <a:lnTo>
                  <a:pt x="10158" y="12339"/>
                </a:lnTo>
                <a:cubicBezTo>
                  <a:pt x="10158" y="12454"/>
                  <a:pt x="10061" y="12532"/>
                  <a:pt x="9963" y="12532"/>
                </a:cubicBezTo>
                <a:cubicBezTo>
                  <a:pt x="9919" y="12532"/>
                  <a:pt x="9875" y="12516"/>
                  <a:pt x="9839" y="12480"/>
                </a:cubicBezTo>
                <a:cubicBezTo>
                  <a:pt x="9801" y="12442"/>
                  <a:pt x="9775" y="12391"/>
                  <a:pt x="9775" y="12339"/>
                </a:cubicBezTo>
                <a:lnTo>
                  <a:pt x="9775" y="12046"/>
                </a:lnTo>
                <a:cubicBezTo>
                  <a:pt x="9839" y="12046"/>
                  <a:pt x="9903" y="12059"/>
                  <a:pt x="9966" y="12059"/>
                </a:cubicBezTo>
                <a:cubicBezTo>
                  <a:pt x="10030" y="12059"/>
                  <a:pt x="10094" y="12046"/>
                  <a:pt x="10158" y="12046"/>
                </a:cubicBezTo>
                <a:close/>
                <a:moveTo>
                  <a:pt x="3165" y="0"/>
                </a:moveTo>
                <a:cubicBezTo>
                  <a:pt x="2272" y="0"/>
                  <a:pt x="2272" y="1327"/>
                  <a:pt x="3165" y="1327"/>
                </a:cubicBezTo>
                <a:lnTo>
                  <a:pt x="3458" y="1327"/>
                </a:lnTo>
                <a:cubicBezTo>
                  <a:pt x="3216" y="1570"/>
                  <a:pt x="3076" y="1901"/>
                  <a:pt x="3076" y="2246"/>
                </a:cubicBezTo>
                <a:lnTo>
                  <a:pt x="3076" y="3573"/>
                </a:lnTo>
                <a:cubicBezTo>
                  <a:pt x="3076" y="3611"/>
                  <a:pt x="3037" y="3650"/>
                  <a:pt x="2999" y="3650"/>
                </a:cubicBezTo>
                <a:lnTo>
                  <a:pt x="1468" y="3650"/>
                </a:lnTo>
                <a:cubicBezTo>
                  <a:pt x="1419" y="3307"/>
                  <a:pt x="1122" y="3070"/>
                  <a:pt x="802" y="3070"/>
                </a:cubicBezTo>
                <a:cubicBezTo>
                  <a:pt x="705" y="3070"/>
                  <a:pt x="606" y="3092"/>
                  <a:pt x="511" y="3139"/>
                </a:cubicBezTo>
                <a:cubicBezTo>
                  <a:pt x="102" y="3343"/>
                  <a:pt x="0" y="3879"/>
                  <a:pt x="332" y="4211"/>
                </a:cubicBezTo>
                <a:lnTo>
                  <a:pt x="332" y="4607"/>
                </a:lnTo>
                <a:cubicBezTo>
                  <a:pt x="332" y="5500"/>
                  <a:pt x="1059" y="6227"/>
                  <a:pt x="1953" y="6227"/>
                </a:cubicBezTo>
                <a:lnTo>
                  <a:pt x="4173" y="6227"/>
                </a:lnTo>
                <a:lnTo>
                  <a:pt x="4173" y="7171"/>
                </a:lnTo>
                <a:cubicBezTo>
                  <a:pt x="4173" y="7567"/>
                  <a:pt x="4505" y="7886"/>
                  <a:pt x="4900" y="7899"/>
                </a:cubicBezTo>
                <a:cubicBezTo>
                  <a:pt x="4926" y="8167"/>
                  <a:pt x="5003" y="8435"/>
                  <a:pt x="5117" y="8677"/>
                </a:cubicBezTo>
                <a:cubicBezTo>
                  <a:pt x="5160" y="8745"/>
                  <a:pt x="5221" y="8773"/>
                  <a:pt x="5282" y="8773"/>
                </a:cubicBezTo>
                <a:cubicBezTo>
                  <a:pt x="5404" y="8773"/>
                  <a:pt x="5522" y="8657"/>
                  <a:pt x="5462" y="8511"/>
                </a:cubicBezTo>
                <a:cubicBezTo>
                  <a:pt x="5360" y="8320"/>
                  <a:pt x="5296" y="8116"/>
                  <a:pt x="5283" y="7899"/>
                </a:cubicBezTo>
                <a:lnTo>
                  <a:pt x="6598" y="7899"/>
                </a:lnTo>
                <a:cubicBezTo>
                  <a:pt x="6993" y="7899"/>
                  <a:pt x="7325" y="7567"/>
                  <a:pt x="7325" y="7171"/>
                </a:cubicBezTo>
                <a:lnTo>
                  <a:pt x="7325" y="6100"/>
                </a:lnTo>
                <a:cubicBezTo>
                  <a:pt x="7937" y="6393"/>
                  <a:pt x="8333" y="7006"/>
                  <a:pt x="8320" y="7695"/>
                </a:cubicBezTo>
                <a:cubicBezTo>
                  <a:pt x="8320" y="8613"/>
                  <a:pt x="7631" y="9379"/>
                  <a:pt x="6789" y="9379"/>
                </a:cubicBezTo>
                <a:cubicBezTo>
                  <a:pt x="6470" y="9379"/>
                  <a:pt x="6176" y="9277"/>
                  <a:pt x="5921" y="9073"/>
                </a:cubicBezTo>
                <a:cubicBezTo>
                  <a:pt x="5880" y="9037"/>
                  <a:pt x="5836" y="9021"/>
                  <a:pt x="5795" y="9021"/>
                </a:cubicBezTo>
                <a:cubicBezTo>
                  <a:pt x="5634" y="9021"/>
                  <a:pt x="5508" y="9257"/>
                  <a:pt x="5692" y="9379"/>
                </a:cubicBezTo>
                <a:cubicBezTo>
                  <a:pt x="5857" y="9507"/>
                  <a:pt x="6036" y="9596"/>
                  <a:pt x="6228" y="9660"/>
                </a:cubicBezTo>
                <a:lnTo>
                  <a:pt x="6228" y="10362"/>
                </a:lnTo>
                <a:cubicBezTo>
                  <a:pt x="5641" y="10757"/>
                  <a:pt x="5641" y="11625"/>
                  <a:pt x="6228" y="12020"/>
                </a:cubicBezTo>
                <a:lnTo>
                  <a:pt x="6228" y="12352"/>
                </a:lnTo>
                <a:cubicBezTo>
                  <a:pt x="6228" y="12729"/>
                  <a:pt x="6511" y="12917"/>
                  <a:pt x="6795" y="12917"/>
                </a:cubicBezTo>
                <a:cubicBezTo>
                  <a:pt x="7079" y="12917"/>
                  <a:pt x="7363" y="12729"/>
                  <a:pt x="7363" y="12352"/>
                </a:cubicBezTo>
                <a:lnTo>
                  <a:pt x="7363" y="12020"/>
                </a:lnTo>
                <a:cubicBezTo>
                  <a:pt x="7950" y="11625"/>
                  <a:pt x="7950" y="10757"/>
                  <a:pt x="7363" y="10362"/>
                </a:cubicBezTo>
                <a:lnTo>
                  <a:pt x="7363" y="9660"/>
                </a:lnTo>
                <a:cubicBezTo>
                  <a:pt x="7835" y="9494"/>
                  <a:pt x="8218" y="9149"/>
                  <a:pt x="8448" y="8703"/>
                </a:cubicBezTo>
                <a:cubicBezTo>
                  <a:pt x="8652" y="9060"/>
                  <a:pt x="8997" y="9315"/>
                  <a:pt x="9405" y="9392"/>
                </a:cubicBezTo>
                <a:lnTo>
                  <a:pt x="9405" y="10043"/>
                </a:lnTo>
                <a:cubicBezTo>
                  <a:pt x="8716" y="10464"/>
                  <a:pt x="8716" y="11472"/>
                  <a:pt x="9405" y="11893"/>
                </a:cubicBezTo>
                <a:lnTo>
                  <a:pt x="9405" y="12339"/>
                </a:lnTo>
                <a:cubicBezTo>
                  <a:pt x="9405" y="12716"/>
                  <a:pt x="9689" y="12904"/>
                  <a:pt x="9973" y="12904"/>
                </a:cubicBezTo>
                <a:cubicBezTo>
                  <a:pt x="10257" y="12904"/>
                  <a:pt x="10541" y="12716"/>
                  <a:pt x="10541" y="12339"/>
                </a:cubicBezTo>
                <a:lnTo>
                  <a:pt x="10541" y="11893"/>
                </a:lnTo>
                <a:cubicBezTo>
                  <a:pt x="11230" y="11472"/>
                  <a:pt x="11230" y="10464"/>
                  <a:pt x="10541" y="10043"/>
                </a:cubicBezTo>
                <a:lnTo>
                  <a:pt x="10541" y="9175"/>
                </a:lnTo>
                <a:cubicBezTo>
                  <a:pt x="10448" y="8617"/>
                  <a:pt x="10896" y="8189"/>
                  <a:pt x="11378" y="8189"/>
                </a:cubicBezTo>
                <a:cubicBezTo>
                  <a:pt x="11558" y="8189"/>
                  <a:pt x="11743" y="8248"/>
                  <a:pt x="11906" y="8384"/>
                </a:cubicBezTo>
                <a:cubicBezTo>
                  <a:pt x="12140" y="8347"/>
                  <a:pt x="12112" y="8000"/>
                  <a:pt x="11880" y="8000"/>
                </a:cubicBezTo>
                <a:cubicBezTo>
                  <a:pt x="11872" y="8000"/>
                  <a:pt x="11863" y="8000"/>
                  <a:pt x="11855" y="8001"/>
                </a:cubicBezTo>
                <a:cubicBezTo>
                  <a:pt x="11816" y="8006"/>
                  <a:pt x="11777" y="8009"/>
                  <a:pt x="11738" y="8009"/>
                </a:cubicBezTo>
                <a:cubicBezTo>
                  <a:pt x="11230" y="8009"/>
                  <a:pt x="10821" y="7550"/>
                  <a:pt x="10821" y="6993"/>
                </a:cubicBezTo>
                <a:cubicBezTo>
                  <a:pt x="10770" y="6457"/>
                  <a:pt x="11204" y="5985"/>
                  <a:pt x="11753" y="5985"/>
                </a:cubicBezTo>
                <a:cubicBezTo>
                  <a:pt x="12289" y="5985"/>
                  <a:pt x="12723" y="6457"/>
                  <a:pt x="12672" y="6993"/>
                </a:cubicBezTo>
                <a:cubicBezTo>
                  <a:pt x="12684" y="7248"/>
                  <a:pt x="12595" y="7490"/>
                  <a:pt x="12442" y="7682"/>
                </a:cubicBezTo>
                <a:cubicBezTo>
                  <a:pt x="12319" y="7824"/>
                  <a:pt x="12449" y="7994"/>
                  <a:pt x="12587" y="7994"/>
                </a:cubicBezTo>
                <a:cubicBezTo>
                  <a:pt x="12634" y="7994"/>
                  <a:pt x="12683" y="7974"/>
                  <a:pt x="12723" y="7924"/>
                </a:cubicBezTo>
                <a:cubicBezTo>
                  <a:pt x="12940" y="7669"/>
                  <a:pt x="13055" y="7337"/>
                  <a:pt x="13055" y="7018"/>
                </a:cubicBezTo>
                <a:cubicBezTo>
                  <a:pt x="13067" y="6265"/>
                  <a:pt x="12480" y="5640"/>
                  <a:pt x="11740" y="5627"/>
                </a:cubicBezTo>
                <a:lnTo>
                  <a:pt x="11740" y="5615"/>
                </a:lnTo>
                <a:cubicBezTo>
                  <a:pt x="11000" y="5615"/>
                  <a:pt x="10400" y="6278"/>
                  <a:pt x="10439" y="7082"/>
                </a:cubicBezTo>
                <a:cubicBezTo>
                  <a:pt x="10209" y="6967"/>
                  <a:pt x="9966" y="6903"/>
                  <a:pt x="9724" y="6903"/>
                </a:cubicBezTo>
                <a:cubicBezTo>
                  <a:pt x="9328" y="6903"/>
                  <a:pt x="8946" y="7057"/>
                  <a:pt x="8665" y="7325"/>
                </a:cubicBezTo>
                <a:cubicBezTo>
                  <a:pt x="8550" y="6572"/>
                  <a:pt x="8040" y="5946"/>
                  <a:pt x="7312" y="5691"/>
                </a:cubicBezTo>
                <a:lnTo>
                  <a:pt x="7312" y="5615"/>
                </a:lnTo>
                <a:cubicBezTo>
                  <a:pt x="7325" y="5474"/>
                  <a:pt x="7226" y="5404"/>
                  <a:pt x="7127" y="5404"/>
                </a:cubicBezTo>
                <a:cubicBezTo>
                  <a:pt x="7028" y="5404"/>
                  <a:pt x="6929" y="5474"/>
                  <a:pt x="6942" y="5615"/>
                </a:cubicBezTo>
                <a:lnTo>
                  <a:pt x="6942" y="7159"/>
                </a:lnTo>
                <a:cubicBezTo>
                  <a:pt x="6942" y="7350"/>
                  <a:pt x="6789" y="7516"/>
                  <a:pt x="6585" y="7516"/>
                </a:cubicBezTo>
                <a:lnTo>
                  <a:pt x="4900" y="7516"/>
                </a:lnTo>
                <a:cubicBezTo>
                  <a:pt x="4709" y="7516"/>
                  <a:pt x="4556" y="7350"/>
                  <a:pt x="4556" y="7159"/>
                </a:cubicBezTo>
                <a:lnTo>
                  <a:pt x="4556" y="1327"/>
                </a:lnTo>
                <a:lnTo>
                  <a:pt x="5130" y="1327"/>
                </a:lnTo>
                <a:cubicBezTo>
                  <a:pt x="6125" y="1327"/>
                  <a:pt x="6942" y="2131"/>
                  <a:pt x="6942" y="3139"/>
                </a:cubicBezTo>
                <a:lnTo>
                  <a:pt x="6942" y="4824"/>
                </a:lnTo>
                <a:cubicBezTo>
                  <a:pt x="6929" y="4964"/>
                  <a:pt x="7028" y="5034"/>
                  <a:pt x="7127" y="5034"/>
                </a:cubicBezTo>
                <a:cubicBezTo>
                  <a:pt x="7226" y="5034"/>
                  <a:pt x="7325" y="4964"/>
                  <a:pt x="7312" y="4824"/>
                </a:cubicBezTo>
                <a:lnTo>
                  <a:pt x="7312" y="3126"/>
                </a:lnTo>
                <a:cubicBezTo>
                  <a:pt x="7312" y="2195"/>
                  <a:pt x="6712" y="1353"/>
                  <a:pt x="5806" y="1059"/>
                </a:cubicBezTo>
                <a:cubicBezTo>
                  <a:pt x="5896" y="944"/>
                  <a:pt x="5947" y="804"/>
                  <a:pt x="5934" y="664"/>
                </a:cubicBezTo>
                <a:cubicBezTo>
                  <a:pt x="5934" y="294"/>
                  <a:pt x="5641" y="0"/>
                  <a:pt x="52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5" name="Google Shape;465;p47"/>
          <p:cNvGrpSpPr/>
          <p:nvPr/>
        </p:nvGrpSpPr>
        <p:grpSpPr>
          <a:xfrm>
            <a:off x="3252775" y="2707338"/>
            <a:ext cx="201325" cy="322875"/>
            <a:chOff x="6366625" y="3822175"/>
            <a:chExt cx="201325" cy="322875"/>
          </a:xfrm>
        </p:grpSpPr>
        <p:sp>
          <p:nvSpPr>
            <p:cNvPr id="466" name="Google Shape;466;p47"/>
            <p:cNvSpPr/>
            <p:nvPr/>
          </p:nvSpPr>
          <p:spPr>
            <a:xfrm>
              <a:off x="6366625" y="3822175"/>
              <a:ext cx="201325" cy="303425"/>
            </a:xfrm>
            <a:custGeom>
              <a:rect b="b" l="l" r="r" t="t"/>
              <a:pathLst>
                <a:path extrusionOk="0" h="12137" w="8053">
                  <a:moveTo>
                    <a:pt x="7280" y="2177"/>
                  </a:moveTo>
                  <a:cubicBezTo>
                    <a:pt x="7377" y="2177"/>
                    <a:pt x="7476" y="2214"/>
                    <a:pt x="7555" y="2298"/>
                  </a:cubicBezTo>
                  <a:cubicBezTo>
                    <a:pt x="7797" y="2540"/>
                    <a:pt x="7631" y="2961"/>
                    <a:pt x="7287" y="2961"/>
                  </a:cubicBezTo>
                  <a:lnTo>
                    <a:pt x="7249" y="2961"/>
                  </a:lnTo>
                  <a:cubicBezTo>
                    <a:pt x="7057" y="2949"/>
                    <a:pt x="6904" y="2783"/>
                    <a:pt x="6891" y="2591"/>
                  </a:cubicBezTo>
                  <a:lnTo>
                    <a:pt x="6891" y="2566"/>
                  </a:lnTo>
                  <a:cubicBezTo>
                    <a:pt x="6891" y="2334"/>
                    <a:pt x="7082" y="2177"/>
                    <a:pt x="7280" y="2177"/>
                  </a:cubicBezTo>
                  <a:close/>
                  <a:moveTo>
                    <a:pt x="2657" y="1"/>
                  </a:moveTo>
                  <a:cubicBezTo>
                    <a:pt x="1455" y="1"/>
                    <a:pt x="485" y="979"/>
                    <a:pt x="485" y="2183"/>
                  </a:cubicBezTo>
                  <a:lnTo>
                    <a:pt x="485" y="3217"/>
                  </a:lnTo>
                  <a:cubicBezTo>
                    <a:pt x="473" y="3351"/>
                    <a:pt x="572" y="3418"/>
                    <a:pt x="670" y="3418"/>
                  </a:cubicBezTo>
                  <a:cubicBezTo>
                    <a:pt x="769" y="3418"/>
                    <a:pt x="868" y="3351"/>
                    <a:pt x="855" y="3217"/>
                  </a:cubicBezTo>
                  <a:lnTo>
                    <a:pt x="855" y="2183"/>
                  </a:lnTo>
                  <a:cubicBezTo>
                    <a:pt x="855" y="1188"/>
                    <a:pt x="1672" y="371"/>
                    <a:pt x="2667" y="371"/>
                  </a:cubicBezTo>
                  <a:lnTo>
                    <a:pt x="3254" y="371"/>
                  </a:lnTo>
                  <a:lnTo>
                    <a:pt x="3254" y="4352"/>
                  </a:lnTo>
                  <a:cubicBezTo>
                    <a:pt x="3254" y="4544"/>
                    <a:pt x="3101" y="4697"/>
                    <a:pt x="2910" y="4697"/>
                  </a:cubicBezTo>
                  <a:lnTo>
                    <a:pt x="1213" y="4697"/>
                  </a:lnTo>
                  <a:cubicBezTo>
                    <a:pt x="1021" y="4697"/>
                    <a:pt x="855" y="4544"/>
                    <a:pt x="855" y="4352"/>
                  </a:cubicBezTo>
                  <a:lnTo>
                    <a:pt x="855" y="4033"/>
                  </a:lnTo>
                  <a:cubicBezTo>
                    <a:pt x="868" y="3893"/>
                    <a:pt x="769" y="3823"/>
                    <a:pt x="670" y="3823"/>
                  </a:cubicBezTo>
                  <a:cubicBezTo>
                    <a:pt x="572" y="3823"/>
                    <a:pt x="473" y="3893"/>
                    <a:pt x="485" y="4033"/>
                  </a:cubicBezTo>
                  <a:lnTo>
                    <a:pt x="485" y="4352"/>
                  </a:lnTo>
                  <a:cubicBezTo>
                    <a:pt x="485" y="4748"/>
                    <a:pt x="804" y="5080"/>
                    <a:pt x="1213" y="5080"/>
                  </a:cubicBezTo>
                  <a:lnTo>
                    <a:pt x="1379" y="5080"/>
                  </a:lnTo>
                  <a:lnTo>
                    <a:pt x="1379" y="5501"/>
                  </a:lnTo>
                  <a:cubicBezTo>
                    <a:pt x="1379" y="6088"/>
                    <a:pt x="1149" y="6675"/>
                    <a:pt x="741" y="7109"/>
                  </a:cubicBezTo>
                  <a:cubicBezTo>
                    <a:pt x="230" y="7657"/>
                    <a:pt x="1" y="9444"/>
                    <a:pt x="1" y="10031"/>
                  </a:cubicBezTo>
                  <a:lnTo>
                    <a:pt x="1" y="11128"/>
                  </a:lnTo>
                  <a:cubicBezTo>
                    <a:pt x="1" y="11447"/>
                    <a:pt x="90" y="11766"/>
                    <a:pt x="256" y="12047"/>
                  </a:cubicBezTo>
                  <a:cubicBezTo>
                    <a:pt x="294" y="12098"/>
                    <a:pt x="345" y="12136"/>
                    <a:pt x="409" y="12136"/>
                  </a:cubicBezTo>
                  <a:cubicBezTo>
                    <a:pt x="447" y="12136"/>
                    <a:pt x="485" y="12124"/>
                    <a:pt x="511" y="12111"/>
                  </a:cubicBezTo>
                  <a:cubicBezTo>
                    <a:pt x="600" y="12047"/>
                    <a:pt x="626" y="11932"/>
                    <a:pt x="575" y="11843"/>
                  </a:cubicBezTo>
                  <a:cubicBezTo>
                    <a:pt x="447" y="11626"/>
                    <a:pt x="383" y="11371"/>
                    <a:pt x="371" y="11128"/>
                  </a:cubicBezTo>
                  <a:lnTo>
                    <a:pt x="371" y="10031"/>
                  </a:lnTo>
                  <a:cubicBezTo>
                    <a:pt x="371" y="9329"/>
                    <a:pt x="639" y="7759"/>
                    <a:pt x="1009" y="7364"/>
                  </a:cubicBezTo>
                  <a:cubicBezTo>
                    <a:pt x="1494" y="6853"/>
                    <a:pt x="1761" y="6190"/>
                    <a:pt x="1749" y="5501"/>
                  </a:cubicBezTo>
                  <a:lnTo>
                    <a:pt x="1749" y="5080"/>
                  </a:lnTo>
                  <a:lnTo>
                    <a:pt x="2897" y="5080"/>
                  </a:lnTo>
                  <a:cubicBezTo>
                    <a:pt x="3306" y="5080"/>
                    <a:pt x="3625" y="4748"/>
                    <a:pt x="3625" y="4352"/>
                  </a:cubicBezTo>
                  <a:lnTo>
                    <a:pt x="3625" y="371"/>
                  </a:lnTo>
                  <a:lnTo>
                    <a:pt x="3714" y="371"/>
                  </a:lnTo>
                  <a:cubicBezTo>
                    <a:pt x="3956" y="371"/>
                    <a:pt x="4148" y="562"/>
                    <a:pt x="4148" y="792"/>
                  </a:cubicBezTo>
                  <a:lnTo>
                    <a:pt x="4148" y="1609"/>
                  </a:lnTo>
                  <a:cubicBezTo>
                    <a:pt x="4148" y="2272"/>
                    <a:pt x="4684" y="2796"/>
                    <a:pt x="5334" y="2796"/>
                  </a:cubicBezTo>
                  <a:lnTo>
                    <a:pt x="6547" y="2796"/>
                  </a:lnTo>
                  <a:cubicBezTo>
                    <a:pt x="6611" y="3038"/>
                    <a:pt x="6802" y="3229"/>
                    <a:pt x="7044" y="3306"/>
                  </a:cubicBezTo>
                  <a:lnTo>
                    <a:pt x="7044" y="4097"/>
                  </a:lnTo>
                  <a:cubicBezTo>
                    <a:pt x="7044" y="4314"/>
                    <a:pt x="6866" y="4506"/>
                    <a:pt x="6636" y="4506"/>
                  </a:cubicBezTo>
                  <a:lnTo>
                    <a:pt x="5462" y="4506"/>
                  </a:lnTo>
                  <a:cubicBezTo>
                    <a:pt x="4939" y="4506"/>
                    <a:pt x="4505" y="4927"/>
                    <a:pt x="4505" y="5463"/>
                  </a:cubicBezTo>
                  <a:lnTo>
                    <a:pt x="4505" y="6458"/>
                  </a:lnTo>
                  <a:cubicBezTo>
                    <a:pt x="4492" y="6598"/>
                    <a:pt x="4594" y="6668"/>
                    <a:pt x="4696" y="6668"/>
                  </a:cubicBezTo>
                  <a:cubicBezTo>
                    <a:pt x="4799" y="6668"/>
                    <a:pt x="4901" y="6598"/>
                    <a:pt x="4888" y="6458"/>
                  </a:cubicBezTo>
                  <a:lnTo>
                    <a:pt x="4888" y="5463"/>
                  </a:lnTo>
                  <a:cubicBezTo>
                    <a:pt x="4888" y="5144"/>
                    <a:pt x="5143" y="4888"/>
                    <a:pt x="5462" y="4888"/>
                  </a:cubicBezTo>
                  <a:lnTo>
                    <a:pt x="6636" y="4888"/>
                  </a:lnTo>
                  <a:cubicBezTo>
                    <a:pt x="7070" y="4888"/>
                    <a:pt x="7427" y="4531"/>
                    <a:pt x="7427" y="4097"/>
                  </a:cubicBezTo>
                  <a:lnTo>
                    <a:pt x="7427" y="3332"/>
                  </a:lnTo>
                  <a:cubicBezTo>
                    <a:pt x="7785" y="3255"/>
                    <a:pt x="8052" y="2936"/>
                    <a:pt x="8052" y="2579"/>
                  </a:cubicBezTo>
                  <a:lnTo>
                    <a:pt x="8052" y="2566"/>
                  </a:lnTo>
                  <a:cubicBezTo>
                    <a:pt x="8052" y="2070"/>
                    <a:pt x="7666" y="1801"/>
                    <a:pt x="7279" y="1801"/>
                  </a:cubicBezTo>
                  <a:cubicBezTo>
                    <a:pt x="6950" y="1801"/>
                    <a:pt x="6622" y="1996"/>
                    <a:pt x="6534" y="2413"/>
                  </a:cubicBezTo>
                  <a:lnTo>
                    <a:pt x="5322" y="2413"/>
                  </a:lnTo>
                  <a:cubicBezTo>
                    <a:pt x="4888" y="2413"/>
                    <a:pt x="4531" y="2055"/>
                    <a:pt x="4531" y="1609"/>
                  </a:cubicBezTo>
                  <a:lnTo>
                    <a:pt x="4531" y="792"/>
                  </a:lnTo>
                  <a:cubicBezTo>
                    <a:pt x="4531" y="346"/>
                    <a:pt x="4173" y="1"/>
                    <a:pt x="3727" y="1"/>
                  </a:cubicBezTo>
                  <a:lnTo>
                    <a:pt x="2680" y="1"/>
                  </a:lnTo>
                  <a:cubicBezTo>
                    <a:pt x="2672" y="1"/>
                    <a:pt x="2665" y="1"/>
                    <a:pt x="26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47"/>
            <p:cNvSpPr/>
            <p:nvPr/>
          </p:nvSpPr>
          <p:spPr>
            <a:xfrm>
              <a:off x="6383650" y="3998125"/>
              <a:ext cx="156225" cy="146925"/>
            </a:xfrm>
            <a:custGeom>
              <a:rect b="b" l="l" r="r" t="t"/>
              <a:pathLst>
                <a:path extrusionOk="0" h="5877" w="6249">
                  <a:moveTo>
                    <a:pt x="4015" y="0"/>
                  </a:moveTo>
                  <a:cubicBezTo>
                    <a:pt x="3913" y="0"/>
                    <a:pt x="3811" y="71"/>
                    <a:pt x="3824" y="211"/>
                  </a:cubicBezTo>
                  <a:lnTo>
                    <a:pt x="3824" y="4384"/>
                  </a:lnTo>
                  <a:lnTo>
                    <a:pt x="1616" y="4384"/>
                  </a:lnTo>
                  <a:cubicBezTo>
                    <a:pt x="1374" y="4384"/>
                    <a:pt x="1374" y="4767"/>
                    <a:pt x="1616" y="4767"/>
                  </a:cubicBezTo>
                  <a:lnTo>
                    <a:pt x="3811" y="4767"/>
                  </a:lnTo>
                  <a:cubicBezTo>
                    <a:pt x="4539" y="4767"/>
                    <a:pt x="5138" y="4180"/>
                    <a:pt x="5138" y="3452"/>
                  </a:cubicBezTo>
                  <a:lnTo>
                    <a:pt x="5138" y="1793"/>
                  </a:lnTo>
                  <a:cubicBezTo>
                    <a:pt x="5138" y="1551"/>
                    <a:pt x="5320" y="1430"/>
                    <a:pt x="5502" y="1430"/>
                  </a:cubicBezTo>
                  <a:cubicBezTo>
                    <a:pt x="5684" y="1430"/>
                    <a:pt x="5866" y="1551"/>
                    <a:pt x="5866" y="1793"/>
                  </a:cubicBezTo>
                  <a:lnTo>
                    <a:pt x="5866" y="3529"/>
                  </a:lnTo>
                  <a:cubicBezTo>
                    <a:pt x="5866" y="4613"/>
                    <a:pt x="4985" y="5494"/>
                    <a:pt x="3901" y="5494"/>
                  </a:cubicBezTo>
                  <a:lnTo>
                    <a:pt x="1119" y="5494"/>
                  </a:lnTo>
                  <a:cubicBezTo>
                    <a:pt x="864" y="5494"/>
                    <a:pt x="621" y="5430"/>
                    <a:pt x="404" y="5302"/>
                  </a:cubicBezTo>
                  <a:cubicBezTo>
                    <a:pt x="366" y="5277"/>
                    <a:pt x="328" y="5266"/>
                    <a:pt x="292" y="5266"/>
                  </a:cubicBezTo>
                  <a:cubicBezTo>
                    <a:pt x="115" y="5266"/>
                    <a:pt x="0" y="5539"/>
                    <a:pt x="213" y="5634"/>
                  </a:cubicBezTo>
                  <a:cubicBezTo>
                    <a:pt x="481" y="5787"/>
                    <a:pt x="800" y="5877"/>
                    <a:pt x="1119" y="5877"/>
                  </a:cubicBezTo>
                  <a:lnTo>
                    <a:pt x="3901" y="5877"/>
                  </a:lnTo>
                  <a:cubicBezTo>
                    <a:pt x="5189" y="5877"/>
                    <a:pt x="6249" y="4818"/>
                    <a:pt x="6249" y="3529"/>
                  </a:cubicBezTo>
                  <a:lnTo>
                    <a:pt x="6249" y="1793"/>
                  </a:lnTo>
                  <a:cubicBezTo>
                    <a:pt x="6249" y="1296"/>
                    <a:pt x="5875" y="1047"/>
                    <a:pt x="5502" y="1047"/>
                  </a:cubicBezTo>
                  <a:cubicBezTo>
                    <a:pt x="5129" y="1047"/>
                    <a:pt x="4756" y="1296"/>
                    <a:pt x="4756" y="1793"/>
                  </a:cubicBezTo>
                  <a:lnTo>
                    <a:pt x="4756" y="3452"/>
                  </a:lnTo>
                  <a:cubicBezTo>
                    <a:pt x="4756" y="3822"/>
                    <a:pt x="4539" y="4154"/>
                    <a:pt x="4207" y="4307"/>
                  </a:cubicBezTo>
                  <a:lnTo>
                    <a:pt x="4207" y="211"/>
                  </a:lnTo>
                  <a:cubicBezTo>
                    <a:pt x="4220" y="71"/>
                    <a:pt x="4118" y="0"/>
                    <a:pt x="401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 name="Google Shape;468;p47"/>
          <p:cNvGrpSpPr/>
          <p:nvPr/>
        </p:nvGrpSpPr>
        <p:grpSpPr>
          <a:xfrm>
            <a:off x="301900" y="4495150"/>
            <a:ext cx="324000" cy="324000"/>
            <a:chOff x="301900" y="4495150"/>
            <a:chExt cx="324000" cy="324000"/>
          </a:xfrm>
        </p:grpSpPr>
        <p:sp>
          <p:nvSpPr>
            <p:cNvPr id="469" name="Google Shape;469;p47"/>
            <p:cNvSpPr/>
            <p:nvPr/>
          </p:nvSpPr>
          <p:spPr>
            <a:xfrm>
              <a:off x="301900" y="4495150"/>
              <a:ext cx="324000" cy="3240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47"/>
            <p:cNvSpPr/>
            <p:nvPr/>
          </p:nvSpPr>
          <p:spPr>
            <a:xfrm>
              <a:off x="370600" y="4611300"/>
              <a:ext cx="186568" cy="91698"/>
            </a:xfrm>
            <a:custGeom>
              <a:rect b="b" l="l" r="r" t="t"/>
              <a:pathLst>
                <a:path extrusionOk="0" h="2948" w="5998">
                  <a:moveTo>
                    <a:pt x="5143" y="370"/>
                  </a:moveTo>
                  <a:cubicBezTo>
                    <a:pt x="5615" y="383"/>
                    <a:pt x="5781" y="996"/>
                    <a:pt x="5385" y="1251"/>
                  </a:cubicBezTo>
                  <a:cubicBezTo>
                    <a:pt x="5232" y="1353"/>
                    <a:pt x="5232" y="1583"/>
                    <a:pt x="5385" y="1685"/>
                  </a:cubicBezTo>
                  <a:cubicBezTo>
                    <a:pt x="5704" y="1876"/>
                    <a:pt x="5692" y="2335"/>
                    <a:pt x="5373" y="2514"/>
                  </a:cubicBezTo>
                  <a:cubicBezTo>
                    <a:pt x="5297" y="2556"/>
                    <a:pt x="5217" y="2576"/>
                    <a:pt x="5139" y="2576"/>
                  </a:cubicBezTo>
                  <a:cubicBezTo>
                    <a:pt x="4888" y="2576"/>
                    <a:pt x="4658" y="2375"/>
                    <a:pt x="4658" y="2093"/>
                  </a:cubicBezTo>
                  <a:cubicBezTo>
                    <a:pt x="4658" y="1927"/>
                    <a:pt x="4530" y="1787"/>
                    <a:pt x="4365" y="1787"/>
                  </a:cubicBezTo>
                  <a:lnTo>
                    <a:pt x="1634" y="1787"/>
                  </a:lnTo>
                  <a:cubicBezTo>
                    <a:pt x="1468" y="1787"/>
                    <a:pt x="1328" y="1927"/>
                    <a:pt x="1328" y="2093"/>
                  </a:cubicBezTo>
                  <a:cubicBezTo>
                    <a:pt x="1328" y="2348"/>
                    <a:pt x="1111" y="2565"/>
                    <a:pt x="855" y="2565"/>
                  </a:cubicBezTo>
                  <a:cubicBezTo>
                    <a:pt x="600" y="2552"/>
                    <a:pt x="396" y="2348"/>
                    <a:pt x="383" y="2106"/>
                  </a:cubicBezTo>
                  <a:cubicBezTo>
                    <a:pt x="383" y="1927"/>
                    <a:pt x="473" y="1774"/>
                    <a:pt x="613" y="1685"/>
                  </a:cubicBezTo>
                  <a:cubicBezTo>
                    <a:pt x="766" y="1583"/>
                    <a:pt x="766" y="1353"/>
                    <a:pt x="613" y="1251"/>
                  </a:cubicBezTo>
                  <a:lnTo>
                    <a:pt x="613" y="1264"/>
                  </a:lnTo>
                  <a:cubicBezTo>
                    <a:pt x="473" y="1174"/>
                    <a:pt x="383" y="1008"/>
                    <a:pt x="396" y="842"/>
                  </a:cubicBezTo>
                  <a:cubicBezTo>
                    <a:pt x="352" y="571"/>
                    <a:pt x="607" y="437"/>
                    <a:pt x="864" y="437"/>
                  </a:cubicBezTo>
                  <a:cubicBezTo>
                    <a:pt x="1127" y="437"/>
                    <a:pt x="1392" y="578"/>
                    <a:pt x="1340" y="855"/>
                  </a:cubicBezTo>
                  <a:cubicBezTo>
                    <a:pt x="1340" y="1021"/>
                    <a:pt x="1468" y="1149"/>
                    <a:pt x="1634" y="1149"/>
                  </a:cubicBezTo>
                  <a:lnTo>
                    <a:pt x="4365" y="1149"/>
                  </a:lnTo>
                  <a:cubicBezTo>
                    <a:pt x="4530" y="1149"/>
                    <a:pt x="4671" y="1008"/>
                    <a:pt x="4671" y="855"/>
                  </a:cubicBezTo>
                  <a:cubicBezTo>
                    <a:pt x="4671" y="587"/>
                    <a:pt x="4875" y="370"/>
                    <a:pt x="5143" y="370"/>
                  </a:cubicBezTo>
                  <a:close/>
                  <a:moveTo>
                    <a:pt x="843" y="0"/>
                  </a:moveTo>
                  <a:cubicBezTo>
                    <a:pt x="396" y="13"/>
                    <a:pt x="26" y="383"/>
                    <a:pt x="13" y="842"/>
                  </a:cubicBezTo>
                  <a:cubicBezTo>
                    <a:pt x="0" y="1085"/>
                    <a:pt x="102" y="1315"/>
                    <a:pt x="281" y="1481"/>
                  </a:cubicBezTo>
                  <a:cubicBezTo>
                    <a:pt x="102" y="1646"/>
                    <a:pt x="0" y="1876"/>
                    <a:pt x="13" y="2119"/>
                  </a:cubicBezTo>
                  <a:cubicBezTo>
                    <a:pt x="33" y="2663"/>
                    <a:pt x="453" y="2941"/>
                    <a:pt x="871" y="2941"/>
                  </a:cubicBezTo>
                  <a:cubicBezTo>
                    <a:pt x="1267" y="2941"/>
                    <a:pt x="1661" y="2691"/>
                    <a:pt x="1710" y="2182"/>
                  </a:cubicBezTo>
                  <a:lnTo>
                    <a:pt x="4301" y="2182"/>
                  </a:lnTo>
                  <a:cubicBezTo>
                    <a:pt x="4339" y="2616"/>
                    <a:pt x="4696" y="2948"/>
                    <a:pt x="5143" y="2948"/>
                  </a:cubicBezTo>
                  <a:lnTo>
                    <a:pt x="5156" y="2948"/>
                  </a:lnTo>
                  <a:cubicBezTo>
                    <a:pt x="5615" y="2948"/>
                    <a:pt x="5985" y="2578"/>
                    <a:pt x="5998" y="2119"/>
                  </a:cubicBezTo>
                  <a:cubicBezTo>
                    <a:pt x="5998" y="1876"/>
                    <a:pt x="5896" y="1646"/>
                    <a:pt x="5730" y="1481"/>
                  </a:cubicBezTo>
                  <a:cubicBezTo>
                    <a:pt x="5896" y="1315"/>
                    <a:pt x="5998" y="1085"/>
                    <a:pt x="5998" y="842"/>
                  </a:cubicBezTo>
                  <a:cubicBezTo>
                    <a:pt x="5985" y="286"/>
                    <a:pt x="5562" y="1"/>
                    <a:pt x="5139" y="1"/>
                  </a:cubicBezTo>
                  <a:cubicBezTo>
                    <a:pt x="4738" y="1"/>
                    <a:pt x="4338" y="257"/>
                    <a:pt x="4288" y="779"/>
                  </a:cubicBezTo>
                  <a:lnTo>
                    <a:pt x="1710" y="779"/>
                  </a:lnTo>
                  <a:cubicBezTo>
                    <a:pt x="1672" y="332"/>
                    <a:pt x="1289" y="0"/>
                    <a:pt x="84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471" name="Google Shape;471;p47"/>
          <p:cNvCxnSpPr/>
          <p:nvPr/>
        </p:nvCxnSpPr>
        <p:spPr>
          <a:xfrm>
            <a:off x="1744913" y="1763675"/>
            <a:ext cx="1089600" cy="0"/>
          </a:xfrm>
          <a:prstGeom prst="straightConnector1">
            <a:avLst/>
          </a:prstGeom>
          <a:noFill/>
          <a:ln cap="flat" cmpd="sng" w="9525">
            <a:solidFill>
              <a:schemeClr val="accent1"/>
            </a:solidFill>
            <a:prstDash val="solid"/>
            <a:round/>
            <a:headEnd len="med" w="med" type="none"/>
            <a:tailEnd len="med" w="med" type="none"/>
          </a:ln>
        </p:spPr>
      </p:cxnSp>
      <p:cxnSp>
        <p:nvCxnSpPr>
          <p:cNvPr id="472" name="Google Shape;472;p47"/>
          <p:cNvCxnSpPr/>
          <p:nvPr/>
        </p:nvCxnSpPr>
        <p:spPr>
          <a:xfrm>
            <a:off x="1744913" y="2868781"/>
            <a:ext cx="1089600" cy="0"/>
          </a:xfrm>
          <a:prstGeom prst="straightConnector1">
            <a:avLst/>
          </a:prstGeom>
          <a:noFill/>
          <a:ln cap="flat" cmpd="sng" w="9525">
            <a:solidFill>
              <a:schemeClr val="accent1"/>
            </a:solidFill>
            <a:prstDash val="solid"/>
            <a:round/>
            <a:headEnd len="med" w="med" type="none"/>
            <a:tailEnd len="med" w="med" type="none"/>
          </a:ln>
        </p:spPr>
      </p:cxnSp>
      <p:cxnSp>
        <p:nvCxnSpPr>
          <p:cNvPr id="473" name="Google Shape;473;p47"/>
          <p:cNvCxnSpPr/>
          <p:nvPr/>
        </p:nvCxnSpPr>
        <p:spPr>
          <a:xfrm>
            <a:off x="1744913" y="3973750"/>
            <a:ext cx="1089600" cy="0"/>
          </a:xfrm>
          <a:prstGeom prst="straightConnector1">
            <a:avLst/>
          </a:prstGeom>
          <a:noFill/>
          <a:ln cap="flat" cmpd="sng" w="9525">
            <a:solidFill>
              <a:schemeClr val="accent1"/>
            </a:solidFill>
            <a:prstDash val="solid"/>
            <a:round/>
            <a:headEnd len="med" w="med" type="none"/>
            <a:tailEnd len="med" w="med" type="none"/>
          </a:ln>
        </p:spPr>
      </p:cxn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7" name="Shape 477"/>
        <p:cNvGrpSpPr/>
        <p:nvPr/>
      </p:nvGrpSpPr>
      <p:grpSpPr>
        <a:xfrm>
          <a:off x="0" y="0"/>
          <a:ext cx="0" cy="0"/>
          <a:chOff x="0" y="0"/>
          <a:chExt cx="0" cy="0"/>
        </a:xfrm>
      </p:grpSpPr>
      <p:sp>
        <p:nvSpPr>
          <p:cNvPr id="478" name="Google Shape;478;p4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Addressing concerns of </a:t>
            </a:r>
            <a:r>
              <a:rPr i="1" lang="en"/>
              <a:t>non-dog owners</a:t>
            </a:r>
            <a:endParaRPr i="1"/>
          </a:p>
        </p:txBody>
      </p:sp>
      <p:sp>
        <p:nvSpPr>
          <p:cNvPr id="479" name="Google Shape;479;p48"/>
          <p:cNvSpPr txBox="1"/>
          <p:nvPr>
            <p:ph idx="1" type="subTitle"/>
          </p:nvPr>
        </p:nvSpPr>
        <p:spPr>
          <a:xfrm>
            <a:off x="2505763" y="1977788"/>
            <a:ext cx="1766100" cy="516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 very cold place</a:t>
            </a:r>
            <a:endParaRPr/>
          </a:p>
        </p:txBody>
      </p:sp>
      <p:sp>
        <p:nvSpPr>
          <p:cNvPr id="480" name="Google Shape;480;p48"/>
          <p:cNvSpPr txBox="1"/>
          <p:nvPr>
            <p:ph idx="2" type="subTitle"/>
          </p:nvPr>
        </p:nvSpPr>
        <p:spPr>
          <a:xfrm>
            <a:off x="4872138" y="1977788"/>
            <a:ext cx="1766100" cy="516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Venus has extremely high temperatures</a:t>
            </a:r>
            <a:endParaRPr/>
          </a:p>
        </p:txBody>
      </p:sp>
      <p:sp>
        <p:nvSpPr>
          <p:cNvPr id="481" name="Google Shape;481;p48"/>
          <p:cNvSpPr txBox="1"/>
          <p:nvPr>
            <p:ph idx="3" type="subTitle"/>
          </p:nvPr>
        </p:nvSpPr>
        <p:spPr>
          <a:xfrm>
            <a:off x="2505763" y="3486138"/>
            <a:ext cx="1766100" cy="516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 the biggest planet of them all</a:t>
            </a:r>
            <a:endParaRPr/>
          </a:p>
        </p:txBody>
      </p:sp>
      <p:sp>
        <p:nvSpPr>
          <p:cNvPr id="482" name="Google Shape;482;p48"/>
          <p:cNvSpPr txBox="1"/>
          <p:nvPr>
            <p:ph idx="4" type="subTitle"/>
          </p:nvPr>
        </p:nvSpPr>
        <p:spPr>
          <a:xfrm>
            <a:off x="4872139" y="3486138"/>
            <a:ext cx="1766100" cy="516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Saturn is a gas giant and has several rings</a:t>
            </a:r>
            <a:endParaRPr/>
          </a:p>
        </p:txBody>
      </p:sp>
      <p:sp>
        <p:nvSpPr>
          <p:cNvPr id="483" name="Google Shape;483;p48"/>
          <p:cNvSpPr txBox="1"/>
          <p:nvPr>
            <p:ph idx="5" type="subTitle"/>
          </p:nvPr>
        </p:nvSpPr>
        <p:spPr>
          <a:xfrm>
            <a:off x="2505763" y="1647013"/>
            <a:ext cx="1766100" cy="435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484" name="Google Shape;484;p48"/>
          <p:cNvSpPr txBox="1"/>
          <p:nvPr>
            <p:ph idx="6" type="subTitle"/>
          </p:nvPr>
        </p:nvSpPr>
        <p:spPr>
          <a:xfrm>
            <a:off x="2505763" y="3155413"/>
            <a:ext cx="1766100" cy="435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J</a:t>
            </a:r>
            <a:r>
              <a:rPr lang="en"/>
              <a:t>upiter</a:t>
            </a:r>
            <a:endParaRPr/>
          </a:p>
        </p:txBody>
      </p:sp>
      <p:sp>
        <p:nvSpPr>
          <p:cNvPr id="485" name="Google Shape;485;p48"/>
          <p:cNvSpPr txBox="1"/>
          <p:nvPr>
            <p:ph idx="7" type="subTitle"/>
          </p:nvPr>
        </p:nvSpPr>
        <p:spPr>
          <a:xfrm>
            <a:off x="4872138" y="1647013"/>
            <a:ext cx="1766100" cy="4350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Venus</a:t>
            </a:r>
            <a:endParaRPr/>
          </a:p>
        </p:txBody>
      </p:sp>
      <p:sp>
        <p:nvSpPr>
          <p:cNvPr id="486" name="Google Shape;486;p48"/>
          <p:cNvSpPr txBox="1"/>
          <p:nvPr>
            <p:ph idx="8" type="subTitle"/>
          </p:nvPr>
        </p:nvSpPr>
        <p:spPr>
          <a:xfrm>
            <a:off x="4872138" y="3155413"/>
            <a:ext cx="1766100" cy="4350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Saturn</a:t>
            </a:r>
            <a:endParaRPr/>
          </a:p>
        </p:txBody>
      </p:sp>
      <p:sp>
        <p:nvSpPr>
          <p:cNvPr id="487" name="Google Shape;487;p48"/>
          <p:cNvSpPr/>
          <p:nvPr/>
        </p:nvSpPr>
        <p:spPr>
          <a:xfrm>
            <a:off x="1718563" y="1829488"/>
            <a:ext cx="482400" cy="4824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48"/>
          <p:cNvSpPr/>
          <p:nvPr/>
        </p:nvSpPr>
        <p:spPr>
          <a:xfrm>
            <a:off x="6943038" y="1829488"/>
            <a:ext cx="482400" cy="4824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48"/>
          <p:cNvSpPr/>
          <p:nvPr/>
        </p:nvSpPr>
        <p:spPr>
          <a:xfrm>
            <a:off x="1718563" y="3337863"/>
            <a:ext cx="482400" cy="4824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48"/>
          <p:cNvSpPr/>
          <p:nvPr/>
        </p:nvSpPr>
        <p:spPr>
          <a:xfrm>
            <a:off x="6943038" y="3337863"/>
            <a:ext cx="482400" cy="4824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1" name="Google Shape;491;p48"/>
          <p:cNvGrpSpPr/>
          <p:nvPr/>
        </p:nvGrpSpPr>
        <p:grpSpPr>
          <a:xfrm>
            <a:off x="1798025" y="1909113"/>
            <a:ext cx="323500" cy="323175"/>
            <a:chOff x="3347450" y="1569000"/>
            <a:chExt cx="323500" cy="323175"/>
          </a:xfrm>
        </p:grpSpPr>
        <p:sp>
          <p:nvSpPr>
            <p:cNvPr id="492" name="Google Shape;492;p48"/>
            <p:cNvSpPr/>
            <p:nvPr/>
          </p:nvSpPr>
          <p:spPr>
            <a:xfrm>
              <a:off x="3522900" y="1569000"/>
              <a:ext cx="121575" cy="95875"/>
            </a:xfrm>
            <a:custGeom>
              <a:rect b="b" l="l" r="r" t="t"/>
              <a:pathLst>
                <a:path extrusionOk="0" h="3835" w="4863">
                  <a:moveTo>
                    <a:pt x="1315" y="0"/>
                  </a:moveTo>
                  <a:cubicBezTo>
                    <a:pt x="588" y="0"/>
                    <a:pt x="1" y="613"/>
                    <a:pt x="14" y="1340"/>
                  </a:cubicBezTo>
                  <a:cubicBezTo>
                    <a:pt x="39" y="1825"/>
                    <a:pt x="230" y="2271"/>
                    <a:pt x="562" y="2603"/>
                  </a:cubicBezTo>
                  <a:cubicBezTo>
                    <a:pt x="1060" y="3114"/>
                    <a:pt x="1647" y="3522"/>
                    <a:pt x="2310" y="3815"/>
                  </a:cubicBezTo>
                  <a:lnTo>
                    <a:pt x="2323" y="3815"/>
                  </a:lnTo>
                  <a:cubicBezTo>
                    <a:pt x="2361" y="3828"/>
                    <a:pt x="2403" y="3835"/>
                    <a:pt x="2444" y="3835"/>
                  </a:cubicBezTo>
                  <a:cubicBezTo>
                    <a:pt x="2486" y="3835"/>
                    <a:pt x="2527" y="3828"/>
                    <a:pt x="2566" y="3815"/>
                  </a:cubicBezTo>
                  <a:cubicBezTo>
                    <a:pt x="2872" y="3662"/>
                    <a:pt x="3178" y="3496"/>
                    <a:pt x="3472" y="3305"/>
                  </a:cubicBezTo>
                  <a:cubicBezTo>
                    <a:pt x="3640" y="3189"/>
                    <a:pt x="3530" y="2951"/>
                    <a:pt x="3365" y="2951"/>
                  </a:cubicBezTo>
                  <a:cubicBezTo>
                    <a:pt x="3330" y="2951"/>
                    <a:pt x="3292" y="2962"/>
                    <a:pt x="3255" y="2986"/>
                  </a:cubicBezTo>
                  <a:cubicBezTo>
                    <a:pt x="3000" y="3165"/>
                    <a:pt x="2719" y="3305"/>
                    <a:pt x="2438" y="3445"/>
                  </a:cubicBezTo>
                  <a:cubicBezTo>
                    <a:pt x="1851" y="3190"/>
                    <a:pt x="1315" y="2820"/>
                    <a:pt x="856" y="2361"/>
                  </a:cubicBezTo>
                  <a:cubicBezTo>
                    <a:pt x="588" y="2080"/>
                    <a:pt x="422" y="1723"/>
                    <a:pt x="409" y="1340"/>
                  </a:cubicBezTo>
                  <a:cubicBezTo>
                    <a:pt x="384" y="817"/>
                    <a:pt x="805" y="370"/>
                    <a:pt x="1328" y="370"/>
                  </a:cubicBezTo>
                  <a:cubicBezTo>
                    <a:pt x="1685" y="370"/>
                    <a:pt x="2017" y="523"/>
                    <a:pt x="2259" y="791"/>
                  </a:cubicBezTo>
                  <a:cubicBezTo>
                    <a:pt x="2298" y="842"/>
                    <a:pt x="2361" y="868"/>
                    <a:pt x="2438" y="868"/>
                  </a:cubicBezTo>
                  <a:cubicBezTo>
                    <a:pt x="2502" y="868"/>
                    <a:pt x="2566" y="842"/>
                    <a:pt x="2617" y="791"/>
                  </a:cubicBezTo>
                  <a:cubicBezTo>
                    <a:pt x="2850" y="534"/>
                    <a:pt x="3165" y="382"/>
                    <a:pt x="3507" y="382"/>
                  </a:cubicBezTo>
                  <a:cubicBezTo>
                    <a:pt x="3521" y="382"/>
                    <a:pt x="3534" y="382"/>
                    <a:pt x="3548" y="383"/>
                  </a:cubicBezTo>
                  <a:cubicBezTo>
                    <a:pt x="4071" y="383"/>
                    <a:pt x="4493" y="817"/>
                    <a:pt x="4467" y="1340"/>
                  </a:cubicBezTo>
                  <a:cubicBezTo>
                    <a:pt x="4467" y="1735"/>
                    <a:pt x="4263" y="2144"/>
                    <a:pt x="3854" y="2514"/>
                  </a:cubicBezTo>
                  <a:cubicBezTo>
                    <a:pt x="3734" y="2654"/>
                    <a:pt x="3858" y="2842"/>
                    <a:pt x="4003" y="2842"/>
                  </a:cubicBezTo>
                  <a:cubicBezTo>
                    <a:pt x="4043" y="2842"/>
                    <a:pt x="4084" y="2827"/>
                    <a:pt x="4122" y="2795"/>
                  </a:cubicBezTo>
                  <a:cubicBezTo>
                    <a:pt x="4607" y="2335"/>
                    <a:pt x="4850" y="1838"/>
                    <a:pt x="4850" y="1340"/>
                  </a:cubicBezTo>
                  <a:cubicBezTo>
                    <a:pt x="4863" y="613"/>
                    <a:pt x="4276" y="13"/>
                    <a:pt x="3548" y="0"/>
                  </a:cubicBezTo>
                  <a:cubicBezTo>
                    <a:pt x="3140" y="0"/>
                    <a:pt x="2732" y="153"/>
                    <a:pt x="2438" y="434"/>
                  </a:cubicBezTo>
                  <a:cubicBezTo>
                    <a:pt x="2132" y="153"/>
                    <a:pt x="1736" y="0"/>
                    <a:pt x="131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48"/>
            <p:cNvSpPr/>
            <p:nvPr/>
          </p:nvSpPr>
          <p:spPr>
            <a:xfrm>
              <a:off x="3381900" y="1701700"/>
              <a:ext cx="110075" cy="61600"/>
            </a:xfrm>
            <a:custGeom>
              <a:rect b="b" l="l" r="r" t="t"/>
              <a:pathLst>
                <a:path extrusionOk="0" h="2464" w="4403">
                  <a:moveTo>
                    <a:pt x="2204" y="380"/>
                  </a:moveTo>
                  <a:cubicBezTo>
                    <a:pt x="2332" y="380"/>
                    <a:pt x="2462" y="428"/>
                    <a:pt x="2565" y="536"/>
                  </a:cubicBezTo>
                  <a:cubicBezTo>
                    <a:pt x="2897" y="855"/>
                    <a:pt x="2668" y="1417"/>
                    <a:pt x="2208" y="1417"/>
                  </a:cubicBezTo>
                  <a:cubicBezTo>
                    <a:pt x="1915" y="1417"/>
                    <a:pt x="1685" y="1187"/>
                    <a:pt x="1685" y="906"/>
                  </a:cubicBezTo>
                  <a:cubicBezTo>
                    <a:pt x="1685" y="588"/>
                    <a:pt x="1940" y="380"/>
                    <a:pt x="2204" y="380"/>
                  </a:cubicBezTo>
                  <a:close/>
                  <a:moveTo>
                    <a:pt x="2208" y="0"/>
                  </a:moveTo>
                  <a:cubicBezTo>
                    <a:pt x="1136" y="0"/>
                    <a:pt x="958" y="1544"/>
                    <a:pt x="2017" y="1774"/>
                  </a:cubicBezTo>
                  <a:lnTo>
                    <a:pt x="2017" y="2080"/>
                  </a:lnTo>
                  <a:lnTo>
                    <a:pt x="804" y="2080"/>
                  </a:lnTo>
                  <a:cubicBezTo>
                    <a:pt x="575" y="2080"/>
                    <a:pt x="396" y="1902"/>
                    <a:pt x="396" y="1672"/>
                  </a:cubicBezTo>
                  <a:cubicBezTo>
                    <a:pt x="409" y="1532"/>
                    <a:pt x="307" y="1461"/>
                    <a:pt x="205" y="1461"/>
                  </a:cubicBezTo>
                  <a:cubicBezTo>
                    <a:pt x="103" y="1461"/>
                    <a:pt x="1" y="1532"/>
                    <a:pt x="13" y="1672"/>
                  </a:cubicBezTo>
                  <a:cubicBezTo>
                    <a:pt x="13" y="2106"/>
                    <a:pt x="371" y="2463"/>
                    <a:pt x="817" y="2463"/>
                  </a:cubicBezTo>
                  <a:lnTo>
                    <a:pt x="3599" y="2463"/>
                  </a:lnTo>
                  <a:cubicBezTo>
                    <a:pt x="4046" y="2463"/>
                    <a:pt x="4403" y="2106"/>
                    <a:pt x="4403" y="1672"/>
                  </a:cubicBezTo>
                  <a:cubicBezTo>
                    <a:pt x="4403" y="1557"/>
                    <a:pt x="4314" y="1481"/>
                    <a:pt x="4212" y="1481"/>
                  </a:cubicBezTo>
                  <a:lnTo>
                    <a:pt x="4199" y="1481"/>
                  </a:lnTo>
                  <a:cubicBezTo>
                    <a:pt x="4097" y="1481"/>
                    <a:pt x="4007" y="1557"/>
                    <a:pt x="4020" y="1672"/>
                  </a:cubicBezTo>
                  <a:cubicBezTo>
                    <a:pt x="4020" y="1902"/>
                    <a:pt x="3829" y="2080"/>
                    <a:pt x="3599" y="2080"/>
                  </a:cubicBezTo>
                  <a:lnTo>
                    <a:pt x="2400" y="2080"/>
                  </a:lnTo>
                  <a:lnTo>
                    <a:pt x="2400" y="1774"/>
                  </a:lnTo>
                  <a:cubicBezTo>
                    <a:pt x="3446" y="1544"/>
                    <a:pt x="3280" y="0"/>
                    <a:pt x="220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48"/>
            <p:cNvSpPr/>
            <p:nvPr/>
          </p:nvSpPr>
          <p:spPr>
            <a:xfrm>
              <a:off x="3347450" y="1631200"/>
              <a:ext cx="323500" cy="260975"/>
            </a:xfrm>
            <a:custGeom>
              <a:rect b="b" l="l" r="r" t="t"/>
              <a:pathLst>
                <a:path extrusionOk="0" h="10439" w="12940">
                  <a:moveTo>
                    <a:pt x="4224" y="881"/>
                  </a:moveTo>
                  <a:cubicBezTo>
                    <a:pt x="4875" y="881"/>
                    <a:pt x="5411" y="1417"/>
                    <a:pt x="5411" y="2068"/>
                  </a:cubicBezTo>
                  <a:lnTo>
                    <a:pt x="5411" y="2680"/>
                  </a:lnTo>
                  <a:cubicBezTo>
                    <a:pt x="4709" y="2655"/>
                    <a:pt x="4211" y="2450"/>
                    <a:pt x="3943" y="2093"/>
                  </a:cubicBezTo>
                  <a:cubicBezTo>
                    <a:pt x="3637" y="1672"/>
                    <a:pt x="3688" y="1136"/>
                    <a:pt x="3727" y="881"/>
                  </a:cubicBezTo>
                  <a:close/>
                  <a:moveTo>
                    <a:pt x="5743" y="370"/>
                  </a:moveTo>
                  <a:lnTo>
                    <a:pt x="5743" y="383"/>
                  </a:lnTo>
                  <a:cubicBezTo>
                    <a:pt x="6304" y="383"/>
                    <a:pt x="6764" y="843"/>
                    <a:pt x="6764" y="1404"/>
                  </a:cubicBezTo>
                  <a:lnTo>
                    <a:pt x="6764" y="3509"/>
                  </a:lnTo>
                  <a:lnTo>
                    <a:pt x="6764" y="3535"/>
                  </a:lnTo>
                  <a:cubicBezTo>
                    <a:pt x="6623" y="3663"/>
                    <a:pt x="6508" y="3828"/>
                    <a:pt x="6432" y="4007"/>
                  </a:cubicBezTo>
                  <a:cubicBezTo>
                    <a:pt x="6393" y="4033"/>
                    <a:pt x="6342" y="4045"/>
                    <a:pt x="6291" y="4045"/>
                  </a:cubicBezTo>
                  <a:cubicBezTo>
                    <a:pt x="6087" y="3497"/>
                    <a:pt x="5794" y="3446"/>
                    <a:pt x="5794" y="2999"/>
                  </a:cubicBezTo>
                  <a:lnTo>
                    <a:pt x="5794" y="2068"/>
                  </a:lnTo>
                  <a:cubicBezTo>
                    <a:pt x="5794" y="1532"/>
                    <a:pt x="5513" y="1034"/>
                    <a:pt x="5054" y="740"/>
                  </a:cubicBezTo>
                  <a:cubicBezTo>
                    <a:pt x="5207" y="511"/>
                    <a:pt x="5462" y="370"/>
                    <a:pt x="5743" y="370"/>
                  </a:cubicBezTo>
                  <a:close/>
                  <a:moveTo>
                    <a:pt x="10234" y="2552"/>
                  </a:moveTo>
                  <a:cubicBezTo>
                    <a:pt x="10821" y="2552"/>
                    <a:pt x="11306" y="3037"/>
                    <a:pt x="11306" y="3637"/>
                  </a:cubicBezTo>
                  <a:lnTo>
                    <a:pt x="11306" y="4186"/>
                  </a:lnTo>
                  <a:cubicBezTo>
                    <a:pt x="10668" y="4148"/>
                    <a:pt x="10234" y="3969"/>
                    <a:pt x="9979" y="3637"/>
                  </a:cubicBezTo>
                  <a:cubicBezTo>
                    <a:pt x="9711" y="3267"/>
                    <a:pt x="9750" y="2782"/>
                    <a:pt x="9788" y="2552"/>
                  </a:cubicBezTo>
                  <a:close/>
                  <a:moveTo>
                    <a:pt x="3344" y="881"/>
                  </a:moveTo>
                  <a:cubicBezTo>
                    <a:pt x="3254" y="1378"/>
                    <a:pt x="3356" y="1902"/>
                    <a:pt x="3637" y="2323"/>
                  </a:cubicBezTo>
                  <a:cubicBezTo>
                    <a:pt x="3982" y="2782"/>
                    <a:pt x="4581" y="3037"/>
                    <a:pt x="5411" y="3063"/>
                  </a:cubicBezTo>
                  <a:cubicBezTo>
                    <a:pt x="5462" y="3765"/>
                    <a:pt x="6023" y="3816"/>
                    <a:pt x="6023" y="4683"/>
                  </a:cubicBezTo>
                  <a:cubicBezTo>
                    <a:pt x="6023" y="5526"/>
                    <a:pt x="5347" y="6215"/>
                    <a:pt x="4505" y="6215"/>
                  </a:cubicBezTo>
                  <a:lnTo>
                    <a:pt x="2667" y="6215"/>
                  </a:lnTo>
                  <a:cubicBezTo>
                    <a:pt x="1838" y="6215"/>
                    <a:pt x="1149" y="5551"/>
                    <a:pt x="1136" y="4722"/>
                  </a:cubicBezTo>
                  <a:cubicBezTo>
                    <a:pt x="1136" y="3803"/>
                    <a:pt x="1749" y="3752"/>
                    <a:pt x="1749" y="2999"/>
                  </a:cubicBezTo>
                  <a:lnTo>
                    <a:pt x="1749" y="2068"/>
                  </a:lnTo>
                  <a:cubicBezTo>
                    <a:pt x="1749" y="1417"/>
                    <a:pt x="2285" y="881"/>
                    <a:pt x="2935" y="881"/>
                  </a:cubicBezTo>
                  <a:close/>
                  <a:moveTo>
                    <a:pt x="11689" y="3573"/>
                  </a:moveTo>
                  <a:cubicBezTo>
                    <a:pt x="12187" y="3599"/>
                    <a:pt x="12570" y="4007"/>
                    <a:pt x="12570" y="4505"/>
                  </a:cubicBezTo>
                  <a:lnTo>
                    <a:pt x="12557" y="6432"/>
                  </a:lnTo>
                  <a:cubicBezTo>
                    <a:pt x="12557" y="6700"/>
                    <a:pt x="12340" y="6917"/>
                    <a:pt x="12085" y="6917"/>
                  </a:cubicBezTo>
                  <a:lnTo>
                    <a:pt x="12034" y="6917"/>
                  </a:lnTo>
                  <a:cubicBezTo>
                    <a:pt x="12187" y="6649"/>
                    <a:pt x="12263" y="6342"/>
                    <a:pt x="12263" y="6036"/>
                  </a:cubicBezTo>
                  <a:cubicBezTo>
                    <a:pt x="12251" y="5130"/>
                    <a:pt x="11689" y="4977"/>
                    <a:pt x="11689" y="4479"/>
                  </a:cubicBezTo>
                  <a:lnTo>
                    <a:pt x="11689" y="3637"/>
                  </a:lnTo>
                  <a:lnTo>
                    <a:pt x="11689" y="3573"/>
                  </a:lnTo>
                  <a:close/>
                  <a:moveTo>
                    <a:pt x="7593" y="3573"/>
                  </a:moveTo>
                  <a:lnTo>
                    <a:pt x="7593" y="4492"/>
                  </a:lnTo>
                  <a:cubicBezTo>
                    <a:pt x="7593" y="5002"/>
                    <a:pt x="7006" y="5130"/>
                    <a:pt x="7019" y="6087"/>
                  </a:cubicBezTo>
                  <a:cubicBezTo>
                    <a:pt x="7019" y="6381"/>
                    <a:pt x="7095" y="6661"/>
                    <a:pt x="7248" y="6929"/>
                  </a:cubicBezTo>
                  <a:lnTo>
                    <a:pt x="7197" y="6929"/>
                  </a:lnTo>
                  <a:cubicBezTo>
                    <a:pt x="6929" y="6929"/>
                    <a:pt x="6725" y="6712"/>
                    <a:pt x="6725" y="6444"/>
                  </a:cubicBezTo>
                  <a:lnTo>
                    <a:pt x="6725" y="6432"/>
                  </a:lnTo>
                  <a:lnTo>
                    <a:pt x="6725" y="4505"/>
                  </a:lnTo>
                  <a:cubicBezTo>
                    <a:pt x="6725" y="4007"/>
                    <a:pt x="7095" y="3612"/>
                    <a:pt x="7593" y="3573"/>
                  </a:cubicBezTo>
                  <a:close/>
                  <a:moveTo>
                    <a:pt x="9405" y="2552"/>
                  </a:moveTo>
                  <a:cubicBezTo>
                    <a:pt x="9316" y="3012"/>
                    <a:pt x="9418" y="3484"/>
                    <a:pt x="9673" y="3867"/>
                  </a:cubicBezTo>
                  <a:cubicBezTo>
                    <a:pt x="9992" y="4301"/>
                    <a:pt x="10553" y="4530"/>
                    <a:pt x="11319" y="4556"/>
                  </a:cubicBezTo>
                  <a:cubicBezTo>
                    <a:pt x="11357" y="5194"/>
                    <a:pt x="11868" y="5258"/>
                    <a:pt x="11881" y="6036"/>
                  </a:cubicBezTo>
                  <a:cubicBezTo>
                    <a:pt x="11881" y="6807"/>
                    <a:pt x="11268" y="7427"/>
                    <a:pt x="10500" y="7427"/>
                  </a:cubicBezTo>
                  <a:cubicBezTo>
                    <a:pt x="10493" y="7427"/>
                    <a:pt x="10485" y="7427"/>
                    <a:pt x="10477" y="7427"/>
                  </a:cubicBezTo>
                  <a:lnTo>
                    <a:pt x="8792" y="7427"/>
                  </a:lnTo>
                  <a:cubicBezTo>
                    <a:pt x="8785" y="7427"/>
                    <a:pt x="8777" y="7427"/>
                    <a:pt x="8769" y="7427"/>
                  </a:cubicBezTo>
                  <a:cubicBezTo>
                    <a:pt x="8014" y="7427"/>
                    <a:pt x="7414" y="6820"/>
                    <a:pt x="7389" y="6074"/>
                  </a:cubicBezTo>
                  <a:cubicBezTo>
                    <a:pt x="7389" y="5232"/>
                    <a:pt x="7963" y="5194"/>
                    <a:pt x="7963" y="4479"/>
                  </a:cubicBezTo>
                  <a:lnTo>
                    <a:pt x="7963" y="3637"/>
                  </a:lnTo>
                  <a:cubicBezTo>
                    <a:pt x="7963" y="3037"/>
                    <a:pt x="8448" y="2552"/>
                    <a:pt x="9048" y="2552"/>
                  </a:cubicBezTo>
                  <a:close/>
                  <a:moveTo>
                    <a:pt x="5194" y="6444"/>
                  </a:moveTo>
                  <a:cubicBezTo>
                    <a:pt x="5462" y="6814"/>
                    <a:pt x="5602" y="7261"/>
                    <a:pt x="5590" y="7720"/>
                  </a:cubicBezTo>
                  <a:cubicBezTo>
                    <a:pt x="5590" y="8116"/>
                    <a:pt x="5487" y="8499"/>
                    <a:pt x="5283" y="8843"/>
                  </a:cubicBezTo>
                  <a:lnTo>
                    <a:pt x="4709" y="8843"/>
                  </a:lnTo>
                  <a:cubicBezTo>
                    <a:pt x="4160" y="8843"/>
                    <a:pt x="3714" y="9277"/>
                    <a:pt x="3714" y="9826"/>
                  </a:cubicBezTo>
                  <a:cubicBezTo>
                    <a:pt x="3669" y="9832"/>
                    <a:pt x="3624" y="9836"/>
                    <a:pt x="3580" y="9836"/>
                  </a:cubicBezTo>
                  <a:cubicBezTo>
                    <a:pt x="3535" y="9836"/>
                    <a:pt x="3490" y="9832"/>
                    <a:pt x="3446" y="9826"/>
                  </a:cubicBezTo>
                  <a:cubicBezTo>
                    <a:pt x="3446" y="9290"/>
                    <a:pt x="2999" y="8843"/>
                    <a:pt x="2450" y="8843"/>
                  </a:cubicBezTo>
                  <a:lnTo>
                    <a:pt x="1876" y="8843"/>
                  </a:lnTo>
                  <a:cubicBezTo>
                    <a:pt x="1442" y="8091"/>
                    <a:pt x="1468" y="7159"/>
                    <a:pt x="1966" y="6444"/>
                  </a:cubicBezTo>
                  <a:cubicBezTo>
                    <a:pt x="2182" y="6534"/>
                    <a:pt x="2425" y="6572"/>
                    <a:pt x="2667" y="6572"/>
                  </a:cubicBezTo>
                  <a:lnTo>
                    <a:pt x="4492" y="6572"/>
                  </a:lnTo>
                  <a:cubicBezTo>
                    <a:pt x="4735" y="6572"/>
                    <a:pt x="4977" y="6534"/>
                    <a:pt x="5194" y="6444"/>
                  </a:cubicBezTo>
                  <a:close/>
                  <a:moveTo>
                    <a:pt x="2450" y="9213"/>
                  </a:moveTo>
                  <a:cubicBezTo>
                    <a:pt x="2795" y="9213"/>
                    <a:pt x="3063" y="9494"/>
                    <a:pt x="3063" y="9839"/>
                  </a:cubicBezTo>
                  <a:cubicBezTo>
                    <a:pt x="3063" y="10020"/>
                    <a:pt x="2913" y="10052"/>
                    <a:pt x="2784" y="10052"/>
                  </a:cubicBezTo>
                  <a:cubicBezTo>
                    <a:pt x="2713" y="10052"/>
                    <a:pt x="2648" y="10043"/>
                    <a:pt x="2616" y="10043"/>
                  </a:cubicBezTo>
                  <a:lnTo>
                    <a:pt x="2616" y="9800"/>
                  </a:lnTo>
                  <a:cubicBezTo>
                    <a:pt x="2629" y="9660"/>
                    <a:pt x="2530" y="9590"/>
                    <a:pt x="2431" y="9590"/>
                  </a:cubicBezTo>
                  <a:cubicBezTo>
                    <a:pt x="2332" y="9590"/>
                    <a:pt x="2234" y="9660"/>
                    <a:pt x="2246" y="9800"/>
                  </a:cubicBezTo>
                  <a:lnTo>
                    <a:pt x="2246" y="10043"/>
                  </a:lnTo>
                  <a:lnTo>
                    <a:pt x="1685" y="10043"/>
                  </a:lnTo>
                  <a:lnTo>
                    <a:pt x="1685" y="9800"/>
                  </a:lnTo>
                  <a:cubicBezTo>
                    <a:pt x="1685" y="9673"/>
                    <a:pt x="1592" y="9609"/>
                    <a:pt x="1500" y="9609"/>
                  </a:cubicBezTo>
                  <a:cubicBezTo>
                    <a:pt x="1407" y="9609"/>
                    <a:pt x="1315" y="9673"/>
                    <a:pt x="1315" y="9800"/>
                  </a:cubicBezTo>
                  <a:lnTo>
                    <a:pt x="1315" y="10043"/>
                  </a:lnTo>
                  <a:lnTo>
                    <a:pt x="1072" y="10043"/>
                  </a:lnTo>
                  <a:cubicBezTo>
                    <a:pt x="957" y="10043"/>
                    <a:pt x="868" y="9954"/>
                    <a:pt x="855" y="9839"/>
                  </a:cubicBezTo>
                  <a:cubicBezTo>
                    <a:pt x="868" y="9494"/>
                    <a:pt x="1136" y="9213"/>
                    <a:pt x="1481" y="9213"/>
                  </a:cubicBezTo>
                  <a:close/>
                  <a:moveTo>
                    <a:pt x="5679" y="9213"/>
                  </a:moveTo>
                  <a:cubicBezTo>
                    <a:pt x="6023" y="9213"/>
                    <a:pt x="6291" y="9494"/>
                    <a:pt x="6291" y="9839"/>
                  </a:cubicBezTo>
                  <a:lnTo>
                    <a:pt x="6304" y="9839"/>
                  </a:lnTo>
                  <a:cubicBezTo>
                    <a:pt x="6304" y="9954"/>
                    <a:pt x="6202" y="10056"/>
                    <a:pt x="6087" y="10056"/>
                  </a:cubicBezTo>
                  <a:lnTo>
                    <a:pt x="5845" y="10056"/>
                  </a:lnTo>
                  <a:lnTo>
                    <a:pt x="5845" y="9800"/>
                  </a:lnTo>
                  <a:cubicBezTo>
                    <a:pt x="5845" y="9673"/>
                    <a:pt x="5749" y="9609"/>
                    <a:pt x="5653" y="9609"/>
                  </a:cubicBezTo>
                  <a:cubicBezTo>
                    <a:pt x="5558" y="9609"/>
                    <a:pt x="5462" y="9673"/>
                    <a:pt x="5462" y="9800"/>
                  </a:cubicBezTo>
                  <a:lnTo>
                    <a:pt x="5462" y="10043"/>
                  </a:lnTo>
                  <a:lnTo>
                    <a:pt x="4913" y="10043"/>
                  </a:lnTo>
                  <a:lnTo>
                    <a:pt x="4913" y="9800"/>
                  </a:lnTo>
                  <a:cubicBezTo>
                    <a:pt x="4926" y="9660"/>
                    <a:pt x="4827" y="9590"/>
                    <a:pt x="4728" y="9590"/>
                  </a:cubicBezTo>
                  <a:cubicBezTo>
                    <a:pt x="4629" y="9590"/>
                    <a:pt x="4530" y="9660"/>
                    <a:pt x="4543" y="9800"/>
                  </a:cubicBezTo>
                  <a:lnTo>
                    <a:pt x="4543" y="10043"/>
                  </a:lnTo>
                  <a:lnTo>
                    <a:pt x="4301" y="10043"/>
                  </a:lnTo>
                  <a:cubicBezTo>
                    <a:pt x="4186" y="10043"/>
                    <a:pt x="4084" y="9954"/>
                    <a:pt x="4084" y="9839"/>
                  </a:cubicBezTo>
                  <a:cubicBezTo>
                    <a:pt x="4084" y="9494"/>
                    <a:pt x="4365" y="9213"/>
                    <a:pt x="4709" y="9213"/>
                  </a:cubicBezTo>
                  <a:close/>
                  <a:moveTo>
                    <a:pt x="8614" y="9328"/>
                  </a:moveTo>
                  <a:cubicBezTo>
                    <a:pt x="8907" y="9328"/>
                    <a:pt x="9150" y="9571"/>
                    <a:pt x="9150" y="9877"/>
                  </a:cubicBezTo>
                  <a:cubicBezTo>
                    <a:pt x="9150" y="9966"/>
                    <a:pt x="9073" y="10056"/>
                    <a:pt x="8984" y="10056"/>
                  </a:cubicBezTo>
                  <a:lnTo>
                    <a:pt x="8767" y="10056"/>
                  </a:lnTo>
                  <a:lnTo>
                    <a:pt x="8767" y="9839"/>
                  </a:lnTo>
                  <a:cubicBezTo>
                    <a:pt x="8767" y="9711"/>
                    <a:pt x="8671" y="9647"/>
                    <a:pt x="8577" y="9647"/>
                  </a:cubicBezTo>
                  <a:cubicBezTo>
                    <a:pt x="8483" y="9647"/>
                    <a:pt x="8391" y="9711"/>
                    <a:pt x="8397" y="9839"/>
                  </a:cubicBezTo>
                  <a:lnTo>
                    <a:pt x="8397" y="10056"/>
                  </a:lnTo>
                  <a:lnTo>
                    <a:pt x="7912" y="10056"/>
                  </a:lnTo>
                  <a:lnTo>
                    <a:pt x="7912" y="9839"/>
                  </a:lnTo>
                  <a:cubicBezTo>
                    <a:pt x="7899" y="9724"/>
                    <a:pt x="7810" y="9666"/>
                    <a:pt x="7721" y="9666"/>
                  </a:cubicBezTo>
                  <a:cubicBezTo>
                    <a:pt x="7631" y="9666"/>
                    <a:pt x="7542" y="9724"/>
                    <a:pt x="7529" y="9839"/>
                  </a:cubicBezTo>
                  <a:lnTo>
                    <a:pt x="7529" y="10056"/>
                  </a:lnTo>
                  <a:lnTo>
                    <a:pt x="7325" y="10056"/>
                  </a:lnTo>
                  <a:cubicBezTo>
                    <a:pt x="7223" y="10056"/>
                    <a:pt x="7146" y="9966"/>
                    <a:pt x="7146" y="9877"/>
                  </a:cubicBezTo>
                  <a:cubicBezTo>
                    <a:pt x="7146" y="9571"/>
                    <a:pt x="7389" y="9328"/>
                    <a:pt x="7695" y="9328"/>
                  </a:cubicBezTo>
                  <a:close/>
                  <a:moveTo>
                    <a:pt x="11587" y="9328"/>
                  </a:moveTo>
                  <a:cubicBezTo>
                    <a:pt x="11893" y="9328"/>
                    <a:pt x="12136" y="9571"/>
                    <a:pt x="12136" y="9877"/>
                  </a:cubicBezTo>
                  <a:cubicBezTo>
                    <a:pt x="12136" y="9966"/>
                    <a:pt x="12059" y="10056"/>
                    <a:pt x="11957" y="10056"/>
                  </a:cubicBezTo>
                  <a:lnTo>
                    <a:pt x="11753" y="10056"/>
                  </a:lnTo>
                  <a:lnTo>
                    <a:pt x="11753" y="9839"/>
                  </a:lnTo>
                  <a:cubicBezTo>
                    <a:pt x="11740" y="9724"/>
                    <a:pt x="11651" y="9666"/>
                    <a:pt x="11562" y="9666"/>
                  </a:cubicBezTo>
                  <a:cubicBezTo>
                    <a:pt x="11472" y="9666"/>
                    <a:pt x="11383" y="9724"/>
                    <a:pt x="11370" y="9839"/>
                  </a:cubicBezTo>
                  <a:lnTo>
                    <a:pt x="11370" y="10056"/>
                  </a:lnTo>
                  <a:lnTo>
                    <a:pt x="10898" y="10056"/>
                  </a:lnTo>
                  <a:lnTo>
                    <a:pt x="10898" y="9839"/>
                  </a:lnTo>
                  <a:cubicBezTo>
                    <a:pt x="10898" y="9711"/>
                    <a:pt x="10802" y="9647"/>
                    <a:pt x="10707" y="9647"/>
                  </a:cubicBezTo>
                  <a:cubicBezTo>
                    <a:pt x="10611" y="9647"/>
                    <a:pt x="10515" y="9711"/>
                    <a:pt x="10515" y="9839"/>
                  </a:cubicBezTo>
                  <a:lnTo>
                    <a:pt x="10515" y="10056"/>
                  </a:lnTo>
                  <a:lnTo>
                    <a:pt x="10311" y="10056"/>
                  </a:lnTo>
                  <a:cubicBezTo>
                    <a:pt x="10209" y="10056"/>
                    <a:pt x="10132" y="9966"/>
                    <a:pt x="10132" y="9877"/>
                  </a:cubicBezTo>
                  <a:cubicBezTo>
                    <a:pt x="10132" y="9571"/>
                    <a:pt x="10375" y="9328"/>
                    <a:pt x="10681" y="9328"/>
                  </a:cubicBezTo>
                  <a:close/>
                  <a:moveTo>
                    <a:pt x="1430" y="0"/>
                  </a:moveTo>
                  <a:cubicBezTo>
                    <a:pt x="651" y="0"/>
                    <a:pt x="26" y="626"/>
                    <a:pt x="26" y="1404"/>
                  </a:cubicBezTo>
                  <a:lnTo>
                    <a:pt x="26" y="2336"/>
                  </a:lnTo>
                  <a:cubicBezTo>
                    <a:pt x="39" y="2450"/>
                    <a:pt x="128" y="2508"/>
                    <a:pt x="217" y="2508"/>
                  </a:cubicBezTo>
                  <a:cubicBezTo>
                    <a:pt x="307" y="2508"/>
                    <a:pt x="396" y="2450"/>
                    <a:pt x="409" y="2336"/>
                  </a:cubicBezTo>
                  <a:lnTo>
                    <a:pt x="409" y="1404"/>
                  </a:lnTo>
                  <a:cubicBezTo>
                    <a:pt x="409" y="843"/>
                    <a:pt x="868" y="383"/>
                    <a:pt x="1417" y="383"/>
                  </a:cubicBezTo>
                  <a:cubicBezTo>
                    <a:pt x="1698" y="383"/>
                    <a:pt x="1953" y="524"/>
                    <a:pt x="2106" y="753"/>
                  </a:cubicBezTo>
                  <a:cubicBezTo>
                    <a:pt x="1647" y="1034"/>
                    <a:pt x="1379" y="1544"/>
                    <a:pt x="1366" y="2080"/>
                  </a:cubicBezTo>
                  <a:lnTo>
                    <a:pt x="1366" y="2999"/>
                  </a:lnTo>
                  <a:cubicBezTo>
                    <a:pt x="1366" y="3458"/>
                    <a:pt x="1085" y="3471"/>
                    <a:pt x="868" y="4045"/>
                  </a:cubicBezTo>
                  <a:cubicBezTo>
                    <a:pt x="600" y="4020"/>
                    <a:pt x="396" y="3790"/>
                    <a:pt x="396" y="3509"/>
                  </a:cubicBezTo>
                  <a:lnTo>
                    <a:pt x="396" y="3152"/>
                  </a:lnTo>
                  <a:cubicBezTo>
                    <a:pt x="409" y="3018"/>
                    <a:pt x="307" y="2951"/>
                    <a:pt x="205" y="2951"/>
                  </a:cubicBezTo>
                  <a:cubicBezTo>
                    <a:pt x="102" y="2951"/>
                    <a:pt x="0" y="3018"/>
                    <a:pt x="13" y="3152"/>
                  </a:cubicBezTo>
                  <a:lnTo>
                    <a:pt x="13" y="3509"/>
                  </a:lnTo>
                  <a:cubicBezTo>
                    <a:pt x="13" y="3956"/>
                    <a:pt x="345" y="4326"/>
                    <a:pt x="779" y="4403"/>
                  </a:cubicBezTo>
                  <a:cubicBezTo>
                    <a:pt x="766" y="4505"/>
                    <a:pt x="753" y="4607"/>
                    <a:pt x="753" y="4709"/>
                  </a:cubicBezTo>
                  <a:cubicBezTo>
                    <a:pt x="766" y="5347"/>
                    <a:pt x="1085" y="5934"/>
                    <a:pt x="1621" y="6279"/>
                  </a:cubicBezTo>
                  <a:cubicBezTo>
                    <a:pt x="1123" y="7044"/>
                    <a:pt x="1060" y="8014"/>
                    <a:pt x="1455" y="8843"/>
                  </a:cubicBezTo>
                  <a:cubicBezTo>
                    <a:pt x="919" y="8856"/>
                    <a:pt x="498" y="9303"/>
                    <a:pt x="498" y="9826"/>
                  </a:cubicBezTo>
                  <a:cubicBezTo>
                    <a:pt x="498" y="10158"/>
                    <a:pt x="753" y="10426"/>
                    <a:pt x="1072" y="10438"/>
                  </a:cubicBezTo>
                  <a:lnTo>
                    <a:pt x="2859" y="10438"/>
                  </a:lnTo>
                  <a:cubicBezTo>
                    <a:pt x="3037" y="10426"/>
                    <a:pt x="3203" y="10349"/>
                    <a:pt x="3318" y="10209"/>
                  </a:cubicBezTo>
                  <a:cubicBezTo>
                    <a:pt x="3407" y="10215"/>
                    <a:pt x="3494" y="10218"/>
                    <a:pt x="3580" y="10218"/>
                  </a:cubicBezTo>
                  <a:cubicBezTo>
                    <a:pt x="3666" y="10218"/>
                    <a:pt x="3752" y="10215"/>
                    <a:pt x="3841" y="10209"/>
                  </a:cubicBezTo>
                  <a:cubicBezTo>
                    <a:pt x="3956" y="10349"/>
                    <a:pt x="4122" y="10426"/>
                    <a:pt x="4313" y="10438"/>
                  </a:cubicBezTo>
                  <a:lnTo>
                    <a:pt x="6087" y="10438"/>
                  </a:lnTo>
                  <a:cubicBezTo>
                    <a:pt x="6406" y="10426"/>
                    <a:pt x="6674" y="10171"/>
                    <a:pt x="6674" y="9839"/>
                  </a:cubicBezTo>
                  <a:cubicBezTo>
                    <a:pt x="6674" y="9303"/>
                    <a:pt x="6253" y="8869"/>
                    <a:pt x="5717" y="8843"/>
                  </a:cubicBezTo>
                  <a:cubicBezTo>
                    <a:pt x="6113" y="8014"/>
                    <a:pt x="6049" y="7044"/>
                    <a:pt x="5539" y="6279"/>
                  </a:cubicBezTo>
                  <a:cubicBezTo>
                    <a:pt x="5934" y="6023"/>
                    <a:pt x="6215" y="5640"/>
                    <a:pt x="6342" y="5207"/>
                  </a:cubicBezTo>
                  <a:lnTo>
                    <a:pt x="6342" y="6432"/>
                  </a:lnTo>
                  <a:cubicBezTo>
                    <a:pt x="6342" y="6904"/>
                    <a:pt x="6725" y="7287"/>
                    <a:pt x="7197" y="7299"/>
                  </a:cubicBezTo>
                  <a:lnTo>
                    <a:pt x="7427" y="7299"/>
                  </a:lnTo>
                  <a:lnTo>
                    <a:pt x="7427" y="8269"/>
                  </a:lnTo>
                  <a:cubicBezTo>
                    <a:pt x="7427" y="8499"/>
                    <a:pt x="7478" y="8741"/>
                    <a:pt x="7567" y="8958"/>
                  </a:cubicBezTo>
                  <a:cubicBezTo>
                    <a:pt x="7108" y="9022"/>
                    <a:pt x="6764" y="9418"/>
                    <a:pt x="6764" y="9877"/>
                  </a:cubicBezTo>
                  <a:cubicBezTo>
                    <a:pt x="6764" y="10183"/>
                    <a:pt x="7019" y="10438"/>
                    <a:pt x="7325" y="10438"/>
                  </a:cubicBezTo>
                  <a:lnTo>
                    <a:pt x="8971" y="10438"/>
                  </a:lnTo>
                  <a:cubicBezTo>
                    <a:pt x="9163" y="10438"/>
                    <a:pt x="9328" y="10336"/>
                    <a:pt x="9431" y="10183"/>
                  </a:cubicBezTo>
                  <a:lnTo>
                    <a:pt x="9839" y="10183"/>
                  </a:lnTo>
                  <a:cubicBezTo>
                    <a:pt x="9941" y="10336"/>
                    <a:pt x="10120" y="10438"/>
                    <a:pt x="10298" y="10438"/>
                  </a:cubicBezTo>
                  <a:lnTo>
                    <a:pt x="11957" y="10438"/>
                  </a:lnTo>
                  <a:cubicBezTo>
                    <a:pt x="12263" y="10438"/>
                    <a:pt x="12506" y="10183"/>
                    <a:pt x="12506" y="9877"/>
                  </a:cubicBezTo>
                  <a:cubicBezTo>
                    <a:pt x="12506" y="9418"/>
                    <a:pt x="12174" y="9022"/>
                    <a:pt x="11715" y="8958"/>
                  </a:cubicBezTo>
                  <a:cubicBezTo>
                    <a:pt x="11727" y="8920"/>
                    <a:pt x="11740" y="8882"/>
                    <a:pt x="11753" y="8831"/>
                  </a:cubicBezTo>
                  <a:cubicBezTo>
                    <a:pt x="11792" y="8691"/>
                    <a:pt x="11685" y="8599"/>
                    <a:pt x="11575" y="8599"/>
                  </a:cubicBezTo>
                  <a:cubicBezTo>
                    <a:pt x="11504" y="8599"/>
                    <a:pt x="11431" y="8638"/>
                    <a:pt x="11396" y="8729"/>
                  </a:cubicBezTo>
                  <a:cubicBezTo>
                    <a:pt x="11370" y="8805"/>
                    <a:pt x="11345" y="8882"/>
                    <a:pt x="11306" y="8958"/>
                  </a:cubicBezTo>
                  <a:lnTo>
                    <a:pt x="10668" y="8958"/>
                  </a:lnTo>
                  <a:cubicBezTo>
                    <a:pt x="10183" y="8958"/>
                    <a:pt x="9788" y="9328"/>
                    <a:pt x="9750" y="9800"/>
                  </a:cubicBezTo>
                  <a:lnTo>
                    <a:pt x="9533" y="9800"/>
                  </a:lnTo>
                  <a:cubicBezTo>
                    <a:pt x="9494" y="9328"/>
                    <a:pt x="9086" y="8945"/>
                    <a:pt x="8601" y="8945"/>
                  </a:cubicBezTo>
                  <a:lnTo>
                    <a:pt x="7963" y="8945"/>
                  </a:lnTo>
                  <a:cubicBezTo>
                    <a:pt x="7861" y="8741"/>
                    <a:pt x="7810" y="8499"/>
                    <a:pt x="7810" y="8269"/>
                  </a:cubicBezTo>
                  <a:lnTo>
                    <a:pt x="7810" y="7516"/>
                  </a:lnTo>
                  <a:cubicBezTo>
                    <a:pt x="8103" y="7708"/>
                    <a:pt x="8448" y="7810"/>
                    <a:pt x="8792" y="7810"/>
                  </a:cubicBezTo>
                  <a:lnTo>
                    <a:pt x="10490" y="7810"/>
                  </a:lnTo>
                  <a:cubicBezTo>
                    <a:pt x="10834" y="7810"/>
                    <a:pt x="11179" y="7708"/>
                    <a:pt x="11472" y="7516"/>
                  </a:cubicBezTo>
                  <a:lnTo>
                    <a:pt x="11472" y="7976"/>
                  </a:lnTo>
                  <a:cubicBezTo>
                    <a:pt x="11479" y="8091"/>
                    <a:pt x="11565" y="8148"/>
                    <a:pt x="11652" y="8148"/>
                  </a:cubicBezTo>
                  <a:cubicBezTo>
                    <a:pt x="11740" y="8148"/>
                    <a:pt x="11830" y="8091"/>
                    <a:pt x="11842" y="7976"/>
                  </a:cubicBezTo>
                  <a:lnTo>
                    <a:pt x="11842" y="7299"/>
                  </a:lnTo>
                  <a:lnTo>
                    <a:pt x="12085" y="7299"/>
                  </a:lnTo>
                  <a:cubicBezTo>
                    <a:pt x="12557" y="7299"/>
                    <a:pt x="12940" y="6904"/>
                    <a:pt x="12940" y="6432"/>
                  </a:cubicBezTo>
                  <a:lnTo>
                    <a:pt x="12940" y="4505"/>
                  </a:lnTo>
                  <a:cubicBezTo>
                    <a:pt x="12940" y="3777"/>
                    <a:pt x="12353" y="3190"/>
                    <a:pt x="11625" y="3190"/>
                  </a:cubicBezTo>
                  <a:cubicBezTo>
                    <a:pt x="11424" y="2587"/>
                    <a:pt x="10877" y="2182"/>
                    <a:pt x="10263" y="2182"/>
                  </a:cubicBezTo>
                  <a:cubicBezTo>
                    <a:pt x="10253" y="2182"/>
                    <a:pt x="10244" y="2182"/>
                    <a:pt x="10234" y="2182"/>
                  </a:cubicBezTo>
                  <a:lnTo>
                    <a:pt x="9048" y="2182"/>
                  </a:lnTo>
                  <a:cubicBezTo>
                    <a:pt x="8410" y="2182"/>
                    <a:pt x="7848" y="2591"/>
                    <a:pt x="7657" y="3190"/>
                  </a:cubicBezTo>
                  <a:lnTo>
                    <a:pt x="7644" y="3190"/>
                  </a:lnTo>
                  <a:cubicBezTo>
                    <a:pt x="7465" y="3190"/>
                    <a:pt x="7299" y="3229"/>
                    <a:pt x="7146" y="3293"/>
                  </a:cubicBezTo>
                  <a:lnTo>
                    <a:pt x="7146" y="1404"/>
                  </a:lnTo>
                  <a:cubicBezTo>
                    <a:pt x="7146" y="626"/>
                    <a:pt x="6508" y="0"/>
                    <a:pt x="5743" y="0"/>
                  </a:cubicBezTo>
                  <a:cubicBezTo>
                    <a:pt x="5322" y="0"/>
                    <a:pt x="4926" y="217"/>
                    <a:pt x="4709" y="575"/>
                  </a:cubicBezTo>
                  <a:cubicBezTo>
                    <a:pt x="4556" y="524"/>
                    <a:pt x="4390" y="498"/>
                    <a:pt x="4224" y="498"/>
                  </a:cubicBezTo>
                  <a:lnTo>
                    <a:pt x="2948" y="498"/>
                  </a:lnTo>
                  <a:cubicBezTo>
                    <a:pt x="2782" y="498"/>
                    <a:pt x="2616" y="524"/>
                    <a:pt x="2450" y="575"/>
                  </a:cubicBezTo>
                  <a:cubicBezTo>
                    <a:pt x="2234" y="217"/>
                    <a:pt x="1851" y="0"/>
                    <a:pt x="14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48"/>
            <p:cNvSpPr/>
            <p:nvPr/>
          </p:nvSpPr>
          <p:spPr>
            <a:xfrm>
              <a:off x="3537575" y="1738700"/>
              <a:ext cx="101800" cy="57450"/>
            </a:xfrm>
            <a:custGeom>
              <a:rect b="b" l="l" r="r" t="t"/>
              <a:pathLst>
                <a:path extrusionOk="0" h="2298" w="4072">
                  <a:moveTo>
                    <a:pt x="2041" y="381"/>
                  </a:moveTo>
                  <a:cubicBezTo>
                    <a:pt x="2154" y="381"/>
                    <a:pt x="2268" y="422"/>
                    <a:pt x="2361" y="511"/>
                  </a:cubicBezTo>
                  <a:cubicBezTo>
                    <a:pt x="2655" y="805"/>
                    <a:pt x="2451" y="1302"/>
                    <a:pt x="2030" y="1302"/>
                  </a:cubicBezTo>
                  <a:cubicBezTo>
                    <a:pt x="1774" y="1302"/>
                    <a:pt x="1570" y="1098"/>
                    <a:pt x="1570" y="843"/>
                  </a:cubicBezTo>
                  <a:cubicBezTo>
                    <a:pt x="1570" y="565"/>
                    <a:pt x="1801" y="381"/>
                    <a:pt x="2041" y="381"/>
                  </a:cubicBezTo>
                  <a:close/>
                  <a:moveTo>
                    <a:pt x="2030" y="1"/>
                  </a:moveTo>
                  <a:cubicBezTo>
                    <a:pt x="1034" y="1"/>
                    <a:pt x="868" y="1443"/>
                    <a:pt x="1838" y="1672"/>
                  </a:cubicBezTo>
                  <a:lnTo>
                    <a:pt x="1838" y="1927"/>
                  </a:lnTo>
                  <a:lnTo>
                    <a:pt x="741" y="1927"/>
                  </a:lnTo>
                  <a:cubicBezTo>
                    <a:pt x="537" y="1915"/>
                    <a:pt x="371" y="1762"/>
                    <a:pt x="371" y="1557"/>
                  </a:cubicBezTo>
                  <a:cubicBezTo>
                    <a:pt x="371" y="1430"/>
                    <a:pt x="278" y="1366"/>
                    <a:pt x="186" y="1366"/>
                  </a:cubicBezTo>
                  <a:cubicBezTo>
                    <a:pt x="93" y="1366"/>
                    <a:pt x="1" y="1430"/>
                    <a:pt x="1" y="1557"/>
                  </a:cubicBezTo>
                  <a:cubicBezTo>
                    <a:pt x="1" y="1966"/>
                    <a:pt x="333" y="2298"/>
                    <a:pt x="741" y="2298"/>
                  </a:cubicBezTo>
                  <a:lnTo>
                    <a:pt x="3319" y="2298"/>
                  </a:lnTo>
                  <a:cubicBezTo>
                    <a:pt x="3727" y="2298"/>
                    <a:pt x="4071" y="1966"/>
                    <a:pt x="4071" y="1557"/>
                  </a:cubicBezTo>
                  <a:cubicBezTo>
                    <a:pt x="4071" y="1443"/>
                    <a:pt x="3982" y="1366"/>
                    <a:pt x="3880" y="1366"/>
                  </a:cubicBezTo>
                  <a:cubicBezTo>
                    <a:pt x="3778" y="1366"/>
                    <a:pt x="3689" y="1443"/>
                    <a:pt x="3689" y="1557"/>
                  </a:cubicBezTo>
                  <a:cubicBezTo>
                    <a:pt x="3689" y="1762"/>
                    <a:pt x="3523" y="1927"/>
                    <a:pt x="3319" y="1927"/>
                  </a:cubicBezTo>
                  <a:lnTo>
                    <a:pt x="2221" y="1927"/>
                  </a:lnTo>
                  <a:lnTo>
                    <a:pt x="2221" y="1672"/>
                  </a:lnTo>
                  <a:cubicBezTo>
                    <a:pt x="3204" y="1443"/>
                    <a:pt x="3038" y="1"/>
                    <a:pt x="20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 name="Google Shape;496;p48"/>
          <p:cNvGrpSpPr/>
          <p:nvPr/>
        </p:nvGrpSpPr>
        <p:grpSpPr>
          <a:xfrm>
            <a:off x="7074175" y="1909113"/>
            <a:ext cx="220150" cy="323175"/>
            <a:chOff x="6358650" y="1569000"/>
            <a:chExt cx="220150" cy="323175"/>
          </a:xfrm>
        </p:grpSpPr>
        <p:sp>
          <p:nvSpPr>
            <p:cNvPr id="497" name="Google Shape;497;p48"/>
            <p:cNvSpPr/>
            <p:nvPr/>
          </p:nvSpPr>
          <p:spPr>
            <a:xfrm>
              <a:off x="6358650" y="1569000"/>
              <a:ext cx="220150" cy="323175"/>
            </a:xfrm>
            <a:custGeom>
              <a:rect b="b" l="l" r="r" t="t"/>
              <a:pathLst>
                <a:path extrusionOk="0" h="12927" w="8806">
                  <a:moveTo>
                    <a:pt x="5207" y="1008"/>
                  </a:moveTo>
                  <a:cubicBezTo>
                    <a:pt x="6049" y="1008"/>
                    <a:pt x="6738" y="1697"/>
                    <a:pt x="6738" y="2539"/>
                  </a:cubicBezTo>
                  <a:lnTo>
                    <a:pt x="6738" y="3356"/>
                  </a:lnTo>
                  <a:cubicBezTo>
                    <a:pt x="4939" y="3292"/>
                    <a:pt x="4288" y="2322"/>
                    <a:pt x="4556" y="1008"/>
                  </a:cubicBezTo>
                  <a:close/>
                  <a:moveTo>
                    <a:pt x="7095" y="383"/>
                  </a:moveTo>
                  <a:cubicBezTo>
                    <a:pt x="7823" y="383"/>
                    <a:pt x="8423" y="970"/>
                    <a:pt x="8423" y="1710"/>
                  </a:cubicBezTo>
                  <a:lnTo>
                    <a:pt x="8423" y="4326"/>
                  </a:lnTo>
                  <a:cubicBezTo>
                    <a:pt x="8423" y="4709"/>
                    <a:pt x="8129" y="5028"/>
                    <a:pt x="7746" y="5040"/>
                  </a:cubicBezTo>
                  <a:cubicBezTo>
                    <a:pt x="7491" y="4339"/>
                    <a:pt x="7108" y="4275"/>
                    <a:pt x="7108" y="3688"/>
                  </a:cubicBezTo>
                  <a:lnTo>
                    <a:pt x="7108" y="2539"/>
                  </a:lnTo>
                  <a:cubicBezTo>
                    <a:pt x="7108" y="1863"/>
                    <a:pt x="6751" y="1251"/>
                    <a:pt x="6177" y="893"/>
                  </a:cubicBezTo>
                  <a:cubicBezTo>
                    <a:pt x="6368" y="574"/>
                    <a:pt x="6713" y="383"/>
                    <a:pt x="7095" y="383"/>
                  </a:cubicBezTo>
                  <a:close/>
                  <a:moveTo>
                    <a:pt x="4173" y="1008"/>
                  </a:moveTo>
                  <a:cubicBezTo>
                    <a:pt x="3905" y="2476"/>
                    <a:pt x="4671" y="3662"/>
                    <a:pt x="6738" y="3726"/>
                  </a:cubicBezTo>
                  <a:cubicBezTo>
                    <a:pt x="6764" y="4594"/>
                    <a:pt x="7491" y="4709"/>
                    <a:pt x="7504" y="5781"/>
                  </a:cubicBezTo>
                  <a:cubicBezTo>
                    <a:pt x="7504" y="6865"/>
                    <a:pt x="6636" y="7746"/>
                    <a:pt x="5551" y="7746"/>
                  </a:cubicBezTo>
                  <a:lnTo>
                    <a:pt x="3267" y="7746"/>
                  </a:lnTo>
                  <a:cubicBezTo>
                    <a:pt x="3259" y="7746"/>
                    <a:pt x="3251" y="7746"/>
                    <a:pt x="3244" y="7746"/>
                  </a:cubicBezTo>
                  <a:cubicBezTo>
                    <a:pt x="2182" y="7746"/>
                    <a:pt x="1315" y="6896"/>
                    <a:pt x="1302" y="5832"/>
                  </a:cubicBezTo>
                  <a:cubicBezTo>
                    <a:pt x="1289" y="4683"/>
                    <a:pt x="2068" y="4607"/>
                    <a:pt x="2068" y="3688"/>
                  </a:cubicBezTo>
                  <a:lnTo>
                    <a:pt x="2068" y="2539"/>
                  </a:lnTo>
                  <a:cubicBezTo>
                    <a:pt x="2068" y="1697"/>
                    <a:pt x="2757" y="1008"/>
                    <a:pt x="3599" y="1008"/>
                  </a:cubicBezTo>
                  <a:close/>
                  <a:moveTo>
                    <a:pt x="7032" y="11408"/>
                  </a:moveTo>
                  <a:cubicBezTo>
                    <a:pt x="7478" y="11408"/>
                    <a:pt x="7848" y="11778"/>
                    <a:pt x="7848" y="12225"/>
                  </a:cubicBezTo>
                  <a:cubicBezTo>
                    <a:pt x="7848" y="12403"/>
                    <a:pt x="7708" y="12544"/>
                    <a:pt x="7529" y="12544"/>
                  </a:cubicBezTo>
                  <a:lnTo>
                    <a:pt x="7185" y="12544"/>
                  </a:lnTo>
                  <a:lnTo>
                    <a:pt x="7185" y="12174"/>
                  </a:lnTo>
                  <a:cubicBezTo>
                    <a:pt x="7185" y="12052"/>
                    <a:pt x="7092" y="11992"/>
                    <a:pt x="7000" y="11992"/>
                  </a:cubicBezTo>
                  <a:cubicBezTo>
                    <a:pt x="6907" y="11992"/>
                    <a:pt x="6815" y="12052"/>
                    <a:pt x="6815" y="12174"/>
                  </a:cubicBezTo>
                  <a:lnTo>
                    <a:pt x="6815" y="12544"/>
                  </a:lnTo>
                  <a:lnTo>
                    <a:pt x="6024" y="12544"/>
                  </a:lnTo>
                  <a:lnTo>
                    <a:pt x="6024" y="12174"/>
                  </a:lnTo>
                  <a:cubicBezTo>
                    <a:pt x="6017" y="12059"/>
                    <a:pt x="5928" y="12001"/>
                    <a:pt x="5838" y="12001"/>
                  </a:cubicBezTo>
                  <a:cubicBezTo>
                    <a:pt x="5749" y="12001"/>
                    <a:pt x="5660" y="12059"/>
                    <a:pt x="5653" y="12174"/>
                  </a:cubicBezTo>
                  <a:lnTo>
                    <a:pt x="5653" y="12544"/>
                  </a:lnTo>
                  <a:lnTo>
                    <a:pt x="5309" y="12544"/>
                  </a:lnTo>
                  <a:cubicBezTo>
                    <a:pt x="5130" y="12544"/>
                    <a:pt x="4990" y="12403"/>
                    <a:pt x="4990" y="12225"/>
                  </a:cubicBezTo>
                  <a:cubicBezTo>
                    <a:pt x="4990" y="11778"/>
                    <a:pt x="5360" y="11408"/>
                    <a:pt x="5807" y="11408"/>
                  </a:cubicBezTo>
                  <a:close/>
                  <a:moveTo>
                    <a:pt x="1710" y="0"/>
                  </a:moveTo>
                  <a:cubicBezTo>
                    <a:pt x="766" y="0"/>
                    <a:pt x="0" y="766"/>
                    <a:pt x="0" y="1710"/>
                  </a:cubicBezTo>
                  <a:lnTo>
                    <a:pt x="0" y="3228"/>
                  </a:lnTo>
                  <a:cubicBezTo>
                    <a:pt x="13" y="3343"/>
                    <a:pt x="103" y="3401"/>
                    <a:pt x="192" y="3401"/>
                  </a:cubicBezTo>
                  <a:cubicBezTo>
                    <a:pt x="281" y="3401"/>
                    <a:pt x="371" y="3343"/>
                    <a:pt x="383" y="3228"/>
                  </a:cubicBezTo>
                  <a:lnTo>
                    <a:pt x="383" y="1710"/>
                  </a:lnTo>
                  <a:cubicBezTo>
                    <a:pt x="383" y="970"/>
                    <a:pt x="970" y="383"/>
                    <a:pt x="1710" y="383"/>
                  </a:cubicBezTo>
                  <a:cubicBezTo>
                    <a:pt x="2080" y="383"/>
                    <a:pt x="2438" y="574"/>
                    <a:pt x="2629" y="893"/>
                  </a:cubicBezTo>
                  <a:cubicBezTo>
                    <a:pt x="2042" y="1251"/>
                    <a:pt x="1698" y="1863"/>
                    <a:pt x="1698" y="2539"/>
                  </a:cubicBezTo>
                  <a:lnTo>
                    <a:pt x="1698" y="3688"/>
                  </a:lnTo>
                  <a:cubicBezTo>
                    <a:pt x="1698" y="4288"/>
                    <a:pt x="1315" y="4313"/>
                    <a:pt x="1060" y="5040"/>
                  </a:cubicBezTo>
                  <a:cubicBezTo>
                    <a:pt x="677" y="5028"/>
                    <a:pt x="383" y="4709"/>
                    <a:pt x="383" y="4326"/>
                  </a:cubicBezTo>
                  <a:lnTo>
                    <a:pt x="383" y="4032"/>
                  </a:lnTo>
                  <a:cubicBezTo>
                    <a:pt x="371" y="3918"/>
                    <a:pt x="281" y="3860"/>
                    <a:pt x="192" y="3860"/>
                  </a:cubicBezTo>
                  <a:cubicBezTo>
                    <a:pt x="103" y="3860"/>
                    <a:pt x="13" y="3918"/>
                    <a:pt x="0" y="4032"/>
                  </a:cubicBezTo>
                  <a:lnTo>
                    <a:pt x="0" y="4326"/>
                  </a:lnTo>
                  <a:cubicBezTo>
                    <a:pt x="0" y="4875"/>
                    <a:pt x="409" y="5347"/>
                    <a:pt x="958" y="5423"/>
                  </a:cubicBezTo>
                  <a:cubicBezTo>
                    <a:pt x="932" y="5551"/>
                    <a:pt x="919" y="5691"/>
                    <a:pt x="919" y="5844"/>
                  </a:cubicBezTo>
                  <a:cubicBezTo>
                    <a:pt x="932" y="6393"/>
                    <a:pt x="1136" y="6916"/>
                    <a:pt x="1493" y="7325"/>
                  </a:cubicBezTo>
                  <a:cubicBezTo>
                    <a:pt x="651" y="7912"/>
                    <a:pt x="179" y="8715"/>
                    <a:pt x="179" y="9570"/>
                  </a:cubicBezTo>
                  <a:cubicBezTo>
                    <a:pt x="192" y="10247"/>
                    <a:pt x="473" y="10885"/>
                    <a:pt x="958" y="11357"/>
                  </a:cubicBezTo>
                  <a:cubicBezTo>
                    <a:pt x="715" y="11587"/>
                    <a:pt x="587" y="11893"/>
                    <a:pt x="587" y="12225"/>
                  </a:cubicBezTo>
                  <a:cubicBezTo>
                    <a:pt x="587" y="12607"/>
                    <a:pt x="894" y="12914"/>
                    <a:pt x="1277" y="12926"/>
                  </a:cubicBezTo>
                  <a:lnTo>
                    <a:pt x="3497" y="12926"/>
                  </a:lnTo>
                  <a:cubicBezTo>
                    <a:pt x="3714" y="12926"/>
                    <a:pt x="3918" y="12824"/>
                    <a:pt x="4046" y="12646"/>
                  </a:cubicBezTo>
                  <a:cubicBezTo>
                    <a:pt x="4167" y="12652"/>
                    <a:pt x="4285" y="12655"/>
                    <a:pt x="4403" y="12655"/>
                  </a:cubicBezTo>
                  <a:cubicBezTo>
                    <a:pt x="4521" y="12655"/>
                    <a:pt x="4639" y="12652"/>
                    <a:pt x="4760" y="12646"/>
                  </a:cubicBezTo>
                  <a:cubicBezTo>
                    <a:pt x="4888" y="12812"/>
                    <a:pt x="5092" y="12914"/>
                    <a:pt x="5309" y="12926"/>
                  </a:cubicBezTo>
                  <a:lnTo>
                    <a:pt x="7529" y="12926"/>
                  </a:lnTo>
                  <a:cubicBezTo>
                    <a:pt x="7912" y="12926"/>
                    <a:pt x="8231" y="12607"/>
                    <a:pt x="8231" y="12225"/>
                  </a:cubicBezTo>
                  <a:cubicBezTo>
                    <a:pt x="8231" y="11893"/>
                    <a:pt x="8091" y="11587"/>
                    <a:pt x="7848" y="11357"/>
                  </a:cubicBezTo>
                  <a:cubicBezTo>
                    <a:pt x="8333" y="10885"/>
                    <a:pt x="8614" y="10247"/>
                    <a:pt x="8627" y="9570"/>
                  </a:cubicBezTo>
                  <a:cubicBezTo>
                    <a:pt x="8627" y="9200"/>
                    <a:pt x="8537" y="8830"/>
                    <a:pt x="8371" y="8511"/>
                  </a:cubicBezTo>
                  <a:cubicBezTo>
                    <a:pt x="8336" y="8419"/>
                    <a:pt x="8268" y="8381"/>
                    <a:pt x="8199" y="8381"/>
                  </a:cubicBezTo>
                  <a:cubicBezTo>
                    <a:pt x="8069" y="8381"/>
                    <a:pt x="7939" y="8518"/>
                    <a:pt x="8040" y="8677"/>
                  </a:cubicBezTo>
                  <a:cubicBezTo>
                    <a:pt x="8180" y="8958"/>
                    <a:pt x="8257" y="9264"/>
                    <a:pt x="8257" y="9570"/>
                  </a:cubicBezTo>
                  <a:cubicBezTo>
                    <a:pt x="8244" y="10170"/>
                    <a:pt x="7976" y="10732"/>
                    <a:pt x="7542" y="11140"/>
                  </a:cubicBezTo>
                  <a:cubicBezTo>
                    <a:pt x="7376" y="11063"/>
                    <a:pt x="7198" y="11025"/>
                    <a:pt x="7032" y="11025"/>
                  </a:cubicBezTo>
                  <a:lnTo>
                    <a:pt x="5819" y="11025"/>
                  </a:lnTo>
                  <a:cubicBezTo>
                    <a:pt x="5156" y="11025"/>
                    <a:pt x="4620" y="11561"/>
                    <a:pt x="4620" y="12225"/>
                  </a:cubicBezTo>
                  <a:cubicBezTo>
                    <a:pt x="4620" y="12237"/>
                    <a:pt x="4620" y="12263"/>
                    <a:pt x="4620" y="12276"/>
                  </a:cubicBezTo>
                  <a:lnTo>
                    <a:pt x="4186" y="12276"/>
                  </a:lnTo>
                  <a:cubicBezTo>
                    <a:pt x="4186" y="12263"/>
                    <a:pt x="4186" y="12237"/>
                    <a:pt x="4186" y="12225"/>
                  </a:cubicBezTo>
                  <a:cubicBezTo>
                    <a:pt x="4186" y="11561"/>
                    <a:pt x="3650" y="11025"/>
                    <a:pt x="2986" y="11025"/>
                  </a:cubicBezTo>
                  <a:lnTo>
                    <a:pt x="2782" y="11025"/>
                  </a:lnTo>
                  <a:cubicBezTo>
                    <a:pt x="2527" y="11025"/>
                    <a:pt x="2527" y="11408"/>
                    <a:pt x="2782" y="11408"/>
                  </a:cubicBezTo>
                  <a:lnTo>
                    <a:pt x="2986" y="11408"/>
                  </a:lnTo>
                  <a:cubicBezTo>
                    <a:pt x="3446" y="11408"/>
                    <a:pt x="3803" y="11778"/>
                    <a:pt x="3803" y="12225"/>
                  </a:cubicBezTo>
                  <a:cubicBezTo>
                    <a:pt x="3803" y="12403"/>
                    <a:pt x="3663" y="12544"/>
                    <a:pt x="3484" y="12544"/>
                  </a:cubicBezTo>
                  <a:lnTo>
                    <a:pt x="3152" y="12544"/>
                  </a:lnTo>
                  <a:lnTo>
                    <a:pt x="3152" y="12174"/>
                  </a:lnTo>
                  <a:cubicBezTo>
                    <a:pt x="3152" y="12052"/>
                    <a:pt x="3057" y="11992"/>
                    <a:pt x="2961" y="11992"/>
                  </a:cubicBezTo>
                  <a:cubicBezTo>
                    <a:pt x="2865" y="11992"/>
                    <a:pt x="2770" y="12052"/>
                    <a:pt x="2770" y="12174"/>
                  </a:cubicBezTo>
                  <a:lnTo>
                    <a:pt x="2770" y="12544"/>
                  </a:lnTo>
                  <a:lnTo>
                    <a:pt x="1991" y="12544"/>
                  </a:lnTo>
                  <a:lnTo>
                    <a:pt x="1991" y="12174"/>
                  </a:lnTo>
                  <a:cubicBezTo>
                    <a:pt x="1991" y="12052"/>
                    <a:pt x="1895" y="11992"/>
                    <a:pt x="1800" y="11992"/>
                  </a:cubicBezTo>
                  <a:cubicBezTo>
                    <a:pt x="1704" y="11992"/>
                    <a:pt x="1608" y="12052"/>
                    <a:pt x="1608" y="12174"/>
                  </a:cubicBezTo>
                  <a:lnTo>
                    <a:pt x="1608" y="12544"/>
                  </a:lnTo>
                  <a:lnTo>
                    <a:pt x="1277" y="12544"/>
                  </a:lnTo>
                  <a:cubicBezTo>
                    <a:pt x="1098" y="12544"/>
                    <a:pt x="958" y="12403"/>
                    <a:pt x="958" y="12225"/>
                  </a:cubicBezTo>
                  <a:cubicBezTo>
                    <a:pt x="958" y="11778"/>
                    <a:pt x="1328" y="11408"/>
                    <a:pt x="1774" y="11408"/>
                  </a:cubicBezTo>
                  <a:lnTo>
                    <a:pt x="1978" y="11408"/>
                  </a:lnTo>
                  <a:cubicBezTo>
                    <a:pt x="2221" y="11408"/>
                    <a:pt x="2221" y="11025"/>
                    <a:pt x="1978" y="11025"/>
                  </a:cubicBezTo>
                  <a:lnTo>
                    <a:pt x="1774" y="11025"/>
                  </a:lnTo>
                  <a:cubicBezTo>
                    <a:pt x="1608" y="11025"/>
                    <a:pt x="1430" y="11063"/>
                    <a:pt x="1277" y="11140"/>
                  </a:cubicBezTo>
                  <a:cubicBezTo>
                    <a:pt x="830" y="10732"/>
                    <a:pt x="562" y="10170"/>
                    <a:pt x="549" y="9570"/>
                  </a:cubicBezTo>
                  <a:cubicBezTo>
                    <a:pt x="549" y="8818"/>
                    <a:pt x="996" y="8116"/>
                    <a:pt x="1774" y="7593"/>
                  </a:cubicBezTo>
                  <a:cubicBezTo>
                    <a:pt x="2195" y="7937"/>
                    <a:pt x="2719" y="8128"/>
                    <a:pt x="3254" y="8128"/>
                  </a:cubicBezTo>
                  <a:lnTo>
                    <a:pt x="5551" y="8128"/>
                  </a:lnTo>
                  <a:cubicBezTo>
                    <a:pt x="6087" y="8128"/>
                    <a:pt x="6611" y="7937"/>
                    <a:pt x="7032" y="7593"/>
                  </a:cubicBezTo>
                  <a:cubicBezTo>
                    <a:pt x="7236" y="7733"/>
                    <a:pt x="7427" y="7886"/>
                    <a:pt x="7593" y="8065"/>
                  </a:cubicBezTo>
                  <a:cubicBezTo>
                    <a:pt x="7636" y="8108"/>
                    <a:pt x="7684" y="8125"/>
                    <a:pt x="7730" y="8125"/>
                  </a:cubicBezTo>
                  <a:cubicBezTo>
                    <a:pt x="7875" y="8125"/>
                    <a:pt x="8000" y="7945"/>
                    <a:pt x="7874" y="7809"/>
                  </a:cubicBezTo>
                  <a:cubicBezTo>
                    <a:pt x="7695" y="7631"/>
                    <a:pt x="7517" y="7465"/>
                    <a:pt x="7312" y="7325"/>
                  </a:cubicBezTo>
                  <a:cubicBezTo>
                    <a:pt x="7682" y="6903"/>
                    <a:pt x="7887" y="6355"/>
                    <a:pt x="7887" y="5781"/>
                  </a:cubicBezTo>
                  <a:cubicBezTo>
                    <a:pt x="7887" y="5666"/>
                    <a:pt x="7874" y="5538"/>
                    <a:pt x="7848" y="5410"/>
                  </a:cubicBezTo>
                  <a:cubicBezTo>
                    <a:pt x="8397" y="5347"/>
                    <a:pt x="8805" y="4875"/>
                    <a:pt x="8805" y="4326"/>
                  </a:cubicBezTo>
                  <a:lnTo>
                    <a:pt x="8805" y="1710"/>
                  </a:lnTo>
                  <a:cubicBezTo>
                    <a:pt x="8805" y="766"/>
                    <a:pt x="8040" y="0"/>
                    <a:pt x="7108" y="0"/>
                  </a:cubicBezTo>
                  <a:cubicBezTo>
                    <a:pt x="6572" y="0"/>
                    <a:pt x="6100" y="281"/>
                    <a:pt x="5845" y="740"/>
                  </a:cubicBezTo>
                  <a:cubicBezTo>
                    <a:pt x="5655" y="673"/>
                    <a:pt x="5476" y="636"/>
                    <a:pt x="5289" y="636"/>
                  </a:cubicBezTo>
                  <a:cubicBezTo>
                    <a:pt x="5262" y="636"/>
                    <a:pt x="5234" y="636"/>
                    <a:pt x="5207" y="638"/>
                  </a:cubicBezTo>
                  <a:lnTo>
                    <a:pt x="3599" y="638"/>
                  </a:lnTo>
                  <a:cubicBezTo>
                    <a:pt x="3571" y="636"/>
                    <a:pt x="3544" y="636"/>
                    <a:pt x="3516" y="636"/>
                  </a:cubicBezTo>
                  <a:cubicBezTo>
                    <a:pt x="3327" y="636"/>
                    <a:pt x="3139" y="673"/>
                    <a:pt x="2961" y="740"/>
                  </a:cubicBezTo>
                  <a:cubicBezTo>
                    <a:pt x="2706" y="281"/>
                    <a:pt x="2221" y="0"/>
                    <a:pt x="171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48"/>
            <p:cNvSpPr/>
            <p:nvPr/>
          </p:nvSpPr>
          <p:spPr>
            <a:xfrm>
              <a:off x="6401400" y="1656400"/>
              <a:ext cx="134650" cy="74675"/>
            </a:xfrm>
            <a:custGeom>
              <a:rect b="b" l="l" r="r" t="t"/>
              <a:pathLst>
                <a:path extrusionOk="0" h="2987" w="5386">
                  <a:moveTo>
                    <a:pt x="2701" y="384"/>
                  </a:moveTo>
                  <a:cubicBezTo>
                    <a:pt x="2872" y="384"/>
                    <a:pt x="3046" y="447"/>
                    <a:pt x="3191" y="587"/>
                  </a:cubicBezTo>
                  <a:cubicBezTo>
                    <a:pt x="3624" y="1034"/>
                    <a:pt x="3318" y="1774"/>
                    <a:pt x="2693" y="1774"/>
                  </a:cubicBezTo>
                  <a:cubicBezTo>
                    <a:pt x="2310" y="1774"/>
                    <a:pt x="2004" y="1468"/>
                    <a:pt x="2004" y="1085"/>
                  </a:cubicBezTo>
                  <a:cubicBezTo>
                    <a:pt x="2004" y="662"/>
                    <a:pt x="2343" y="384"/>
                    <a:pt x="2701" y="384"/>
                  </a:cubicBezTo>
                  <a:close/>
                  <a:moveTo>
                    <a:pt x="2693" y="0"/>
                  </a:moveTo>
                  <a:cubicBezTo>
                    <a:pt x="1391" y="0"/>
                    <a:pt x="1213" y="1902"/>
                    <a:pt x="2502" y="2131"/>
                  </a:cubicBezTo>
                  <a:lnTo>
                    <a:pt x="2502" y="2616"/>
                  </a:lnTo>
                  <a:lnTo>
                    <a:pt x="957" y="2616"/>
                  </a:lnTo>
                  <a:cubicBezTo>
                    <a:pt x="638" y="2616"/>
                    <a:pt x="383" y="2361"/>
                    <a:pt x="383" y="2042"/>
                  </a:cubicBezTo>
                  <a:cubicBezTo>
                    <a:pt x="396" y="1902"/>
                    <a:pt x="297" y="1832"/>
                    <a:pt x="198" y="1832"/>
                  </a:cubicBezTo>
                  <a:cubicBezTo>
                    <a:pt x="99" y="1832"/>
                    <a:pt x="0" y="1902"/>
                    <a:pt x="13" y="2042"/>
                  </a:cubicBezTo>
                  <a:cubicBezTo>
                    <a:pt x="13" y="2565"/>
                    <a:pt x="434" y="2986"/>
                    <a:pt x="957" y="2986"/>
                  </a:cubicBezTo>
                  <a:lnTo>
                    <a:pt x="4441" y="2986"/>
                  </a:lnTo>
                  <a:cubicBezTo>
                    <a:pt x="4952" y="2986"/>
                    <a:pt x="5373" y="2565"/>
                    <a:pt x="5385" y="2042"/>
                  </a:cubicBezTo>
                  <a:cubicBezTo>
                    <a:pt x="5385" y="1940"/>
                    <a:pt x="5296" y="1851"/>
                    <a:pt x="5194" y="1851"/>
                  </a:cubicBezTo>
                  <a:cubicBezTo>
                    <a:pt x="5092" y="1851"/>
                    <a:pt x="5003" y="1940"/>
                    <a:pt x="5003" y="2042"/>
                  </a:cubicBezTo>
                  <a:cubicBezTo>
                    <a:pt x="5003" y="2361"/>
                    <a:pt x="4747" y="2616"/>
                    <a:pt x="4441" y="2616"/>
                  </a:cubicBezTo>
                  <a:lnTo>
                    <a:pt x="2884" y="2616"/>
                  </a:lnTo>
                  <a:lnTo>
                    <a:pt x="2884" y="2131"/>
                  </a:lnTo>
                  <a:cubicBezTo>
                    <a:pt x="3433" y="2029"/>
                    <a:pt x="3816" y="1532"/>
                    <a:pt x="3765" y="983"/>
                  </a:cubicBezTo>
                  <a:cubicBezTo>
                    <a:pt x="3714" y="422"/>
                    <a:pt x="3254" y="0"/>
                    <a:pt x="269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48"/>
            <p:cNvSpPr/>
            <p:nvPr/>
          </p:nvSpPr>
          <p:spPr>
            <a:xfrm>
              <a:off x="6419900" y="1610150"/>
              <a:ext cx="30650" cy="31925"/>
            </a:xfrm>
            <a:custGeom>
              <a:rect b="b" l="l" r="r" t="t"/>
              <a:pathLst>
                <a:path extrusionOk="0" h="1277" w="1226">
                  <a:moveTo>
                    <a:pt x="613" y="370"/>
                  </a:moveTo>
                  <a:cubicBezTo>
                    <a:pt x="715" y="370"/>
                    <a:pt x="804" y="498"/>
                    <a:pt x="804" y="638"/>
                  </a:cubicBezTo>
                  <a:cubicBezTo>
                    <a:pt x="804" y="779"/>
                    <a:pt x="715" y="906"/>
                    <a:pt x="613" y="906"/>
                  </a:cubicBezTo>
                  <a:cubicBezTo>
                    <a:pt x="511" y="906"/>
                    <a:pt x="434" y="779"/>
                    <a:pt x="434" y="638"/>
                  </a:cubicBezTo>
                  <a:cubicBezTo>
                    <a:pt x="434" y="498"/>
                    <a:pt x="511" y="370"/>
                    <a:pt x="613" y="370"/>
                  </a:cubicBezTo>
                  <a:close/>
                  <a:moveTo>
                    <a:pt x="613" y="0"/>
                  </a:moveTo>
                  <a:cubicBezTo>
                    <a:pt x="269" y="0"/>
                    <a:pt x="1" y="306"/>
                    <a:pt x="52" y="638"/>
                  </a:cubicBezTo>
                  <a:cubicBezTo>
                    <a:pt x="26" y="970"/>
                    <a:pt x="281" y="1263"/>
                    <a:pt x="613" y="1276"/>
                  </a:cubicBezTo>
                  <a:cubicBezTo>
                    <a:pt x="945" y="1263"/>
                    <a:pt x="1200" y="970"/>
                    <a:pt x="1187" y="638"/>
                  </a:cubicBezTo>
                  <a:cubicBezTo>
                    <a:pt x="1226" y="306"/>
                    <a:pt x="958" y="0"/>
                    <a:pt x="61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48"/>
            <p:cNvSpPr/>
            <p:nvPr/>
          </p:nvSpPr>
          <p:spPr>
            <a:xfrm>
              <a:off x="6486900" y="1610150"/>
              <a:ext cx="30650" cy="31925"/>
            </a:xfrm>
            <a:custGeom>
              <a:rect b="b" l="l" r="r" t="t"/>
              <a:pathLst>
                <a:path extrusionOk="0" h="1277" w="1226">
                  <a:moveTo>
                    <a:pt x="613" y="370"/>
                  </a:moveTo>
                  <a:cubicBezTo>
                    <a:pt x="715" y="370"/>
                    <a:pt x="804" y="498"/>
                    <a:pt x="804" y="638"/>
                  </a:cubicBezTo>
                  <a:cubicBezTo>
                    <a:pt x="804" y="779"/>
                    <a:pt x="715" y="906"/>
                    <a:pt x="613" y="906"/>
                  </a:cubicBezTo>
                  <a:cubicBezTo>
                    <a:pt x="511" y="906"/>
                    <a:pt x="421" y="791"/>
                    <a:pt x="421" y="638"/>
                  </a:cubicBezTo>
                  <a:cubicBezTo>
                    <a:pt x="421" y="498"/>
                    <a:pt x="511" y="383"/>
                    <a:pt x="613" y="383"/>
                  </a:cubicBezTo>
                  <a:lnTo>
                    <a:pt x="613" y="370"/>
                  </a:lnTo>
                  <a:close/>
                  <a:moveTo>
                    <a:pt x="613" y="0"/>
                  </a:moveTo>
                  <a:cubicBezTo>
                    <a:pt x="268" y="0"/>
                    <a:pt x="0" y="306"/>
                    <a:pt x="51" y="638"/>
                  </a:cubicBezTo>
                  <a:cubicBezTo>
                    <a:pt x="26" y="970"/>
                    <a:pt x="281" y="1263"/>
                    <a:pt x="613" y="1276"/>
                  </a:cubicBezTo>
                  <a:cubicBezTo>
                    <a:pt x="945" y="1263"/>
                    <a:pt x="1200" y="970"/>
                    <a:pt x="1187" y="638"/>
                  </a:cubicBezTo>
                  <a:cubicBezTo>
                    <a:pt x="1225" y="306"/>
                    <a:pt x="957" y="0"/>
                    <a:pt x="61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48"/>
            <p:cNvSpPr/>
            <p:nvPr/>
          </p:nvSpPr>
          <p:spPr>
            <a:xfrm>
              <a:off x="6442550" y="1804400"/>
              <a:ext cx="52350" cy="33850"/>
            </a:xfrm>
            <a:custGeom>
              <a:rect b="b" l="l" r="r" t="t"/>
              <a:pathLst>
                <a:path extrusionOk="0" h="1354" w="2094">
                  <a:moveTo>
                    <a:pt x="987" y="0"/>
                  </a:moveTo>
                  <a:cubicBezTo>
                    <a:pt x="723" y="0"/>
                    <a:pt x="462" y="103"/>
                    <a:pt x="281" y="308"/>
                  </a:cubicBezTo>
                  <a:cubicBezTo>
                    <a:pt x="90" y="563"/>
                    <a:pt x="1" y="869"/>
                    <a:pt x="39" y="1188"/>
                  </a:cubicBezTo>
                  <a:cubicBezTo>
                    <a:pt x="56" y="1298"/>
                    <a:pt x="140" y="1351"/>
                    <a:pt x="225" y="1351"/>
                  </a:cubicBezTo>
                  <a:cubicBezTo>
                    <a:pt x="326" y="1351"/>
                    <a:pt x="429" y="1276"/>
                    <a:pt x="422" y="1137"/>
                  </a:cubicBezTo>
                  <a:cubicBezTo>
                    <a:pt x="396" y="933"/>
                    <a:pt x="447" y="729"/>
                    <a:pt x="562" y="550"/>
                  </a:cubicBezTo>
                  <a:cubicBezTo>
                    <a:pt x="671" y="441"/>
                    <a:pt x="817" y="379"/>
                    <a:pt x="969" y="379"/>
                  </a:cubicBezTo>
                  <a:cubicBezTo>
                    <a:pt x="995" y="379"/>
                    <a:pt x="1021" y="380"/>
                    <a:pt x="1047" y="384"/>
                  </a:cubicBezTo>
                  <a:cubicBezTo>
                    <a:pt x="1070" y="381"/>
                    <a:pt x="1093" y="379"/>
                    <a:pt x="1116" y="379"/>
                  </a:cubicBezTo>
                  <a:cubicBezTo>
                    <a:pt x="1268" y="379"/>
                    <a:pt x="1408" y="450"/>
                    <a:pt x="1519" y="550"/>
                  </a:cubicBezTo>
                  <a:cubicBezTo>
                    <a:pt x="1647" y="729"/>
                    <a:pt x="1698" y="933"/>
                    <a:pt x="1685" y="1150"/>
                  </a:cubicBezTo>
                  <a:cubicBezTo>
                    <a:pt x="1672" y="1252"/>
                    <a:pt x="1749" y="1341"/>
                    <a:pt x="1851" y="1354"/>
                  </a:cubicBezTo>
                  <a:lnTo>
                    <a:pt x="1876" y="1354"/>
                  </a:lnTo>
                  <a:cubicBezTo>
                    <a:pt x="1966" y="1354"/>
                    <a:pt x="2055" y="1277"/>
                    <a:pt x="2055" y="1188"/>
                  </a:cubicBezTo>
                  <a:cubicBezTo>
                    <a:pt x="2093" y="869"/>
                    <a:pt x="1991" y="550"/>
                    <a:pt x="1800" y="308"/>
                  </a:cubicBezTo>
                  <a:cubicBezTo>
                    <a:pt x="1607" y="103"/>
                    <a:pt x="1357" y="0"/>
                    <a:pt x="1083" y="0"/>
                  </a:cubicBezTo>
                  <a:cubicBezTo>
                    <a:pt x="1067" y="0"/>
                    <a:pt x="1050" y="1"/>
                    <a:pt x="1034" y="1"/>
                  </a:cubicBezTo>
                  <a:cubicBezTo>
                    <a:pt x="1019" y="1"/>
                    <a:pt x="1003" y="0"/>
                    <a:pt x="9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 name="Google Shape;502;p48"/>
          <p:cNvGrpSpPr/>
          <p:nvPr/>
        </p:nvGrpSpPr>
        <p:grpSpPr>
          <a:xfrm>
            <a:off x="1793925" y="3417638"/>
            <a:ext cx="331700" cy="322875"/>
            <a:chOff x="2535225" y="3060375"/>
            <a:chExt cx="331700" cy="322875"/>
          </a:xfrm>
        </p:grpSpPr>
        <p:sp>
          <p:nvSpPr>
            <p:cNvPr id="503" name="Google Shape;503;p48"/>
            <p:cNvSpPr/>
            <p:nvPr/>
          </p:nvSpPr>
          <p:spPr>
            <a:xfrm>
              <a:off x="2535225" y="3060375"/>
              <a:ext cx="171475" cy="177100"/>
            </a:xfrm>
            <a:custGeom>
              <a:rect b="b" l="l" r="r" t="t"/>
              <a:pathLst>
                <a:path extrusionOk="0" h="7084" w="6859">
                  <a:moveTo>
                    <a:pt x="4244" y="380"/>
                  </a:moveTo>
                  <a:cubicBezTo>
                    <a:pt x="4528" y="380"/>
                    <a:pt x="4811" y="569"/>
                    <a:pt x="4811" y="945"/>
                  </a:cubicBezTo>
                  <a:lnTo>
                    <a:pt x="4811" y="1187"/>
                  </a:lnTo>
                  <a:lnTo>
                    <a:pt x="3676" y="1187"/>
                  </a:lnTo>
                  <a:lnTo>
                    <a:pt x="3676" y="945"/>
                  </a:lnTo>
                  <a:cubicBezTo>
                    <a:pt x="3676" y="569"/>
                    <a:pt x="3960" y="380"/>
                    <a:pt x="4244" y="380"/>
                  </a:cubicBezTo>
                  <a:close/>
                  <a:moveTo>
                    <a:pt x="2004" y="2910"/>
                  </a:moveTo>
                  <a:lnTo>
                    <a:pt x="2004" y="3701"/>
                  </a:lnTo>
                  <a:cubicBezTo>
                    <a:pt x="2004" y="4084"/>
                    <a:pt x="2055" y="4454"/>
                    <a:pt x="2144" y="4824"/>
                  </a:cubicBezTo>
                  <a:cubicBezTo>
                    <a:pt x="1047" y="4735"/>
                    <a:pt x="932" y="3165"/>
                    <a:pt x="2004" y="2910"/>
                  </a:cubicBezTo>
                  <a:close/>
                  <a:moveTo>
                    <a:pt x="2004" y="2145"/>
                  </a:moveTo>
                  <a:lnTo>
                    <a:pt x="2004" y="2527"/>
                  </a:lnTo>
                  <a:cubicBezTo>
                    <a:pt x="1315" y="2655"/>
                    <a:pt x="830" y="3293"/>
                    <a:pt x="894" y="3982"/>
                  </a:cubicBezTo>
                  <a:cubicBezTo>
                    <a:pt x="970" y="4676"/>
                    <a:pt x="1544" y="5207"/>
                    <a:pt x="2235" y="5207"/>
                  </a:cubicBezTo>
                  <a:cubicBezTo>
                    <a:pt x="2243" y="5207"/>
                    <a:pt x="2251" y="5207"/>
                    <a:pt x="2259" y="5207"/>
                  </a:cubicBezTo>
                  <a:cubicBezTo>
                    <a:pt x="2310" y="5335"/>
                    <a:pt x="2361" y="5462"/>
                    <a:pt x="2412" y="5577"/>
                  </a:cubicBezTo>
                  <a:cubicBezTo>
                    <a:pt x="2353" y="5583"/>
                    <a:pt x="2294" y="5586"/>
                    <a:pt x="2235" y="5586"/>
                  </a:cubicBezTo>
                  <a:cubicBezTo>
                    <a:pt x="1292" y="5586"/>
                    <a:pt x="511" y="4828"/>
                    <a:pt x="511" y="3867"/>
                  </a:cubicBezTo>
                  <a:cubicBezTo>
                    <a:pt x="511" y="2999"/>
                    <a:pt x="1149" y="2259"/>
                    <a:pt x="2004" y="2145"/>
                  </a:cubicBezTo>
                  <a:close/>
                  <a:moveTo>
                    <a:pt x="4250" y="1"/>
                  </a:moveTo>
                  <a:cubicBezTo>
                    <a:pt x="3727" y="1"/>
                    <a:pt x="3293" y="422"/>
                    <a:pt x="3293" y="945"/>
                  </a:cubicBezTo>
                  <a:lnTo>
                    <a:pt x="3293" y="1187"/>
                  </a:lnTo>
                  <a:lnTo>
                    <a:pt x="2617" y="1187"/>
                  </a:lnTo>
                  <a:cubicBezTo>
                    <a:pt x="2298" y="1187"/>
                    <a:pt x="2030" y="1443"/>
                    <a:pt x="2004" y="1762"/>
                  </a:cubicBezTo>
                  <a:cubicBezTo>
                    <a:pt x="830" y="1902"/>
                    <a:pt x="1" y="2974"/>
                    <a:pt x="167" y="4148"/>
                  </a:cubicBezTo>
                  <a:cubicBezTo>
                    <a:pt x="316" y="5205"/>
                    <a:pt x="1221" y="5963"/>
                    <a:pt x="2248" y="5963"/>
                  </a:cubicBezTo>
                  <a:cubicBezTo>
                    <a:pt x="2361" y="5963"/>
                    <a:pt x="2476" y="5953"/>
                    <a:pt x="2591" y="5934"/>
                  </a:cubicBezTo>
                  <a:cubicBezTo>
                    <a:pt x="2821" y="6343"/>
                    <a:pt x="3102" y="6713"/>
                    <a:pt x="3446" y="7032"/>
                  </a:cubicBezTo>
                  <a:cubicBezTo>
                    <a:pt x="3481" y="7067"/>
                    <a:pt x="3524" y="7083"/>
                    <a:pt x="3568" y="7083"/>
                  </a:cubicBezTo>
                  <a:cubicBezTo>
                    <a:pt x="3620" y="7083"/>
                    <a:pt x="3673" y="7061"/>
                    <a:pt x="3714" y="7019"/>
                  </a:cubicBezTo>
                  <a:cubicBezTo>
                    <a:pt x="3778" y="6942"/>
                    <a:pt x="3778" y="6828"/>
                    <a:pt x="3714" y="6751"/>
                  </a:cubicBezTo>
                  <a:cubicBezTo>
                    <a:pt x="2859" y="5960"/>
                    <a:pt x="2387" y="4863"/>
                    <a:pt x="2400" y="3701"/>
                  </a:cubicBezTo>
                  <a:lnTo>
                    <a:pt x="2400" y="1800"/>
                  </a:lnTo>
                  <a:cubicBezTo>
                    <a:pt x="2400" y="1672"/>
                    <a:pt x="2502" y="1570"/>
                    <a:pt x="2629" y="1570"/>
                  </a:cubicBezTo>
                  <a:lnTo>
                    <a:pt x="6585" y="1570"/>
                  </a:lnTo>
                  <a:cubicBezTo>
                    <a:pt x="6593" y="1571"/>
                    <a:pt x="6601" y="1571"/>
                    <a:pt x="6609" y="1571"/>
                  </a:cubicBezTo>
                  <a:cubicBezTo>
                    <a:pt x="6858" y="1571"/>
                    <a:pt x="6858" y="1186"/>
                    <a:pt x="6609" y="1186"/>
                  </a:cubicBezTo>
                  <a:cubicBezTo>
                    <a:pt x="6601" y="1186"/>
                    <a:pt x="6593" y="1187"/>
                    <a:pt x="6585" y="1187"/>
                  </a:cubicBezTo>
                  <a:lnTo>
                    <a:pt x="5194" y="1187"/>
                  </a:lnTo>
                  <a:lnTo>
                    <a:pt x="5194" y="945"/>
                  </a:lnTo>
                  <a:cubicBezTo>
                    <a:pt x="5194" y="422"/>
                    <a:pt x="4760" y="1"/>
                    <a:pt x="425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48"/>
            <p:cNvSpPr/>
            <p:nvPr/>
          </p:nvSpPr>
          <p:spPr>
            <a:xfrm>
              <a:off x="2633800" y="3314300"/>
              <a:ext cx="133050" cy="30675"/>
            </a:xfrm>
            <a:custGeom>
              <a:rect b="b" l="l" r="r" t="t"/>
              <a:pathLst>
                <a:path extrusionOk="0" h="1227" w="5322">
                  <a:moveTo>
                    <a:pt x="578" y="382"/>
                  </a:moveTo>
                  <a:cubicBezTo>
                    <a:pt x="589" y="382"/>
                    <a:pt x="601" y="383"/>
                    <a:pt x="613" y="384"/>
                  </a:cubicBezTo>
                  <a:lnTo>
                    <a:pt x="4684" y="384"/>
                  </a:lnTo>
                  <a:cubicBezTo>
                    <a:pt x="4812" y="384"/>
                    <a:pt x="4914" y="486"/>
                    <a:pt x="4914" y="614"/>
                  </a:cubicBezTo>
                  <a:cubicBezTo>
                    <a:pt x="4914" y="741"/>
                    <a:pt x="4812" y="843"/>
                    <a:pt x="4684" y="843"/>
                  </a:cubicBezTo>
                  <a:lnTo>
                    <a:pt x="613" y="843"/>
                  </a:lnTo>
                  <a:cubicBezTo>
                    <a:pt x="605" y="844"/>
                    <a:pt x="597" y="844"/>
                    <a:pt x="589" y="844"/>
                  </a:cubicBezTo>
                  <a:cubicBezTo>
                    <a:pt x="280" y="844"/>
                    <a:pt x="277" y="382"/>
                    <a:pt x="578" y="382"/>
                  </a:cubicBezTo>
                  <a:close/>
                  <a:moveTo>
                    <a:pt x="4707" y="1"/>
                  </a:moveTo>
                  <a:cubicBezTo>
                    <a:pt x="4700" y="1"/>
                    <a:pt x="4692" y="1"/>
                    <a:pt x="4684" y="1"/>
                  </a:cubicBezTo>
                  <a:lnTo>
                    <a:pt x="613" y="1"/>
                  </a:lnTo>
                  <a:cubicBezTo>
                    <a:pt x="269" y="1"/>
                    <a:pt x="1" y="269"/>
                    <a:pt x="1" y="614"/>
                  </a:cubicBezTo>
                  <a:cubicBezTo>
                    <a:pt x="1" y="945"/>
                    <a:pt x="269" y="1226"/>
                    <a:pt x="613" y="1226"/>
                  </a:cubicBezTo>
                  <a:lnTo>
                    <a:pt x="4684" y="1226"/>
                  </a:lnTo>
                  <a:cubicBezTo>
                    <a:pt x="4691" y="1226"/>
                    <a:pt x="4699" y="1227"/>
                    <a:pt x="4706" y="1227"/>
                  </a:cubicBezTo>
                  <a:cubicBezTo>
                    <a:pt x="5041" y="1227"/>
                    <a:pt x="5322" y="951"/>
                    <a:pt x="5322" y="614"/>
                  </a:cubicBezTo>
                  <a:cubicBezTo>
                    <a:pt x="5322" y="265"/>
                    <a:pt x="5042" y="1"/>
                    <a:pt x="470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48"/>
            <p:cNvSpPr/>
            <p:nvPr/>
          </p:nvSpPr>
          <p:spPr>
            <a:xfrm>
              <a:off x="2582775" y="3060375"/>
              <a:ext cx="284150" cy="322875"/>
            </a:xfrm>
            <a:custGeom>
              <a:rect b="b" l="l" r="r" t="t"/>
              <a:pathLst>
                <a:path extrusionOk="0" h="12915" w="11366">
                  <a:moveTo>
                    <a:pt x="7038" y="380"/>
                  </a:moveTo>
                  <a:cubicBezTo>
                    <a:pt x="7321" y="380"/>
                    <a:pt x="7605" y="569"/>
                    <a:pt x="7605" y="945"/>
                  </a:cubicBezTo>
                  <a:lnTo>
                    <a:pt x="7605" y="1187"/>
                  </a:lnTo>
                  <a:lnTo>
                    <a:pt x="6470" y="1187"/>
                  </a:lnTo>
                  <a:lnTo>
                    <a:pt x="6470" y="945"/>
                  </a:lnTo>
                  <a:cubicBezTo>
                    <a:pt x="6470" y="569"/>
                    <a:pt x="6754" y="380"/>
                    <a:pt x="7038" y="380"/>
                  </a:cubicBezTo>
                  <a:close/>
                  <a:moveTo>
                    <a:pt x="9264" y="2923"/>
                  </a:moveTo>
                  <a:cubicBezTo>
                    <a:pt x="10349" y="3165"/>
                    <a:pt x="10234" y="4735"/>
                    <a:pt x="9124" y="4837"/>
                  </a:cubicBezTo>
                  <a:cubicBezTo>
                    <a:pt x="9226" y="4467"/>
                    <a:pt x="9264" y="4084"/>
                    <a:pt x="9264" y="3701"/>
                  </a:cubicBezTo>
                  <a:lnTo>
                    <a:pt x="9264" y="2923"/>
                  </a:lnTo>
                  <a:close/>
                  <a:moveTo>
                    <a:pt x="9264" y="2145"/>
                  </a:moveTo>
                  <a:cubicBezTo>
                    <a:pt x="9647" y="2196"/>
                    <a:pt x="10004" y="2374"/>
                    <a:pt x="10272" y="2655"/>
                  </a:cubicBezTo>
                  <a:cubicBezTo>
                    <a:pt x="11365" y="3760"/>
                    <a:pt x="10544" y="5598"/>
                    <a:pt x="9047" y="5598"/>
                  </a:cubicBezTo>
                  <a:cubicBezTo>
                    <a:pt x="8989" y="5598"/>
                    <a:pt x="8929" y="5596"/>
                    <a:pt x="8869" y="5590"/>
                  </a:cubicBezTo>
                  <a:cubicBezTo>
                    <a:pt x="8920" y="5462"/>
                    <a:pt x="8971" y="5335"/>
                    <a:pt x="9009" y="5220"/>
                  </a:cubicBezTo>
                  <a:cubicBezTo>
                    <a:pt x="9711" y="5220"/>
                    <a:pt x="10311" y="4697"/>
                    <a:pt x="10374" y="3995"/>
                  </a:cubicBezTo>
                  <a:cubicBezTo>
                    <a:pt x="10438" y="3293"/>
                    <a:pt x="9953" y="2655"/>
                    <a:pt x="9264" y="2527"/>
                  </a:cubicBezTo>
                  <a:lnTo>
                    <a:pt x="9264" y="2145"/>
                  </a:lnTo>
                  <a:close/>
                  <a:moveTo>
                    <a:pt x="8624" y="12135"/>
                  </a:moveTo>
                  <a:cubicBezTo>
                    <a:pt x="8886" y="12135"/>
                    <a:pt x="8886" y="12545"/>
                    <a:pt x="8624" y="12545"/>
                  </a:cubicBezTo>
                  <a:cubicBezTo>
                    <a:pt x="8616" y="12545"/>
                    <a:pt x="8609" y="12545"/>
                    <a:pt x="8601" y="12544"/>
                  </a:cubicBezTo>
                  <a:lnTo>
                    <a:pt x="778" y="12544"/>
                  </a:lnTo>
                  <a:cubicBezTo>
                    <a:pt x="770" y="12545"/>
                    <a:pt x="763" y="12545"/>
                    <a:pt x="755" y="12545"/>
                  </a:cubicBezTo>
                  <a:cubicBezTo>
                    <a:pt x="493" y="12545"/>
                    <a:pt x="493" y="12135"/>
                    <a:pt x="755" y="12135"/>
                  </a:cubicBezTo>
                  <a:cubicBezTo>
                    <a:pt x="763" y="12135"/>
                    <a:pt x="770" y="12135"/>
                    <a:pt x="778" y="12136"/>
                  </a:cubicBezTo>
                  <a:lnTo>
                    <a:pt x="8601" y="12136"/>
                  </a:lnTo>
                  <a:cubicBezTo>
                    <a:pt x="8609" y="12135"/>
                    <a:pt x="8616" y="12135"/>
                    <a:pt x="8624" y="12135"/>
                  </a:cubicBezTo>
                  <a:close/>
                  <a:moveTo>
                    <a:pt x="7031" y="1"/>
                  </a:moveTo>
                  <a:cubicBezTo>
                    <a:pt x="6508" y="1"/>
                    <a:pt x="6087" y="422"/>
                    <a:pt x="6087" y="945"/>
                  </a:cubicBezTo>
                  <a:lnTo>
                    <a:pt x="6087" y="1187"/>
                  </a:lnTo>
                  <a:lnTo>
                    <a:pt x="5500" y="1187"/>
                  </a:lnTo>
                  <a:cubicBezTo>
                    <a:pt x="5270" y="1213"/>
                    <a:pt x="5270" y="1545"/>
                    <a:pt x="5500" y="1570"/>
                  </a:cubicBezTo>
                  <a:lnTo>
                    <a:pt x="8652" y="1570"/>
                  </a:lnTo>
                  <a:cubicBezTo>
                    <a:pt x="8779" y="1570"/>
                    <a:pt x="8894" y="1672"/>
                    <a:pt x="8894" y="1800"/>
                  </a:cubicBezTo>
                  <a:lnTo>
                    <a:pt x="8894" y="3701"/>
                  </a:lnTo>
                  <a:cubicBezTo>
                    <a:pt x="8881" y="5322"/>
                    <a:pt x="7963" y="6789"/>
                    <a:pt x="6495" y="7491"/>
                  </a:cubicBezTo>
                  <a:cubicBezTo>
                    <a:pt x="5755" y="7848"/>
                    <a:pt x="5270" y="8589"/>
                    <a:pt x="5245" y="9405"/>
                  </a:cubicBezTo>
                  <a:lnTo>
                    <a:pt x="4109" y="9405"/>
                  </a:lnTo>
                  <a:cubicBezTo>
                    <a:pt x="4083" y="8589"/>
                    <a:pt x="3611" y="7848"/>
                    <a:pt x="2871" y="7491"/>
                  </a:cubicBezTo>
                  <a:cubicBezTo>
                    <a:pt x="2705" y="7415"/>
                    <a:pt x="2552" y="7325"/>
                    <a:pt x="2399" y="7236"/>
                  </a:cubicBezTo>
                  <a:cubicBezTo>
                    <a:pt x="2364" y="7212"/>
                    <a:pt x="2328" y="7201"/>
                    <a:pt x="2295" y="7201"/>
                  </a:cubicBezTo>
                  <a:cubicBezTo>
                    <a:pt x="2136" y="7201"/>
                    <a:pt x="2026" y="7439"/>
                    <a:pt x="2195" y="7555"/>
                  </a:cubicBezTo>
                  <a:cubicBezTo>
                    <a:pt x="2361" y="7657"/>
                    <a:pt x="2527" y="7746"/>
                    <a:pt x="2705" y="7836"/>
                  </a:cubicBezTo>
                  <a:cubicBezTo>
                    <a:pt x="3305" y="8116"/>
                    <a:pt x="3713" y="8729"/>
                    <a:pt x="3739" y="9405"/>
                  </a:cubicBezTo>
                  <a:lnTo>
                    <a:pt x="1468" y="9405"/>
                  </a:lnTo>
                  <a:cubicBezTo>
                    <a:pt x="1365" y="9405"/>
                    <a:pt x="1276" y="9482"/>
                    <a:pt x="1276" y="9584"/>
                  </a:cubicBezTo>
                  <a:lnTo>
                    <a:pt x="1276" y="11766"/>
                  </a:lnTo>
                  <a:lnTo>
                    <a:pt x="778" y="11766"/>
                  </a:lnTo>
                  <a:cubicBezTo>
                    <a:pt x="4" y="11766"/>
                    <a:pt x="0" y="12915"/>
                    <a:pt x="766" y="12915"/>
                  </a:cubicBezTo>
                  <a:cubicBezTo>
                    <a:pt x="770" y="12915"/>
                    <a:pt x="774" y="12915"/>
                    <a:pt x="778" y="12914"/>
                  </a:cubicBezTo>
                  <a:lnTo>
                    <a:pt x="8601" y="12914"/>
                  </a:lnTo>
                  <a:cubicBezTo>
                    <a:pt x="8605" y="12915"/>
                    <a:pt x="8609" y="12915"/>
                    <a:pt x="8613" y="12915"/>
                  </a:cubicBezTo>
                  <a:cubicBezTo>
                    <a:pt x="9366" y="12915"/>
                    <a:pt x="9362" y="11766"/>
                    <a:pt x="8601" y="11766"/>
                  </a:cubicBezTo>
                  <a:lnTo>
                    <a:pt x="8090" y="11766"/>
                  </a:lnTo>
                  <a:lnTo>
                    <a:pt x="8090" y="9584"/>
                  </a:lnTo>
                  <a:cubicBezTo>
                    <a:pt x="8090" y="9482"/>
                    <a:pt x="8001" y="9405"/>
                    <a:pt x="7899" y="9405"/>
                  </a:cubicBezTo>
                  <a:lnTo>
                    <a:pt x="7108" y="9405"/>
                  </a:lnTo>
                  <a:cubicBezTo>
                    <a:pt x="6878" y="9418"/>
                    <a:pt x="6878" y="9763"/>
                    <a:pt x="7108" y="9775"/>
                  </a:cubicBezTo>
                  <a:lnTo>
                    <a:pt x="7707" y="9775"/>
                  </a:lnTo>
                  <a:lnTo>
                    <a:pt x="7707" y="11766"/>
                  </a:lnTo>
                  <a:lnTo>
                    <a:pt x="1646" y="11766"/>
                  </a:lnTo>
                  <a:lnTo>
                    <a:pt x="1646" y="9775"/>
                  </a:lnTo>
                  <a:lnTo>
                    <a:pt x="6317" y="9775"/>
                  </a:lnTo>
                  <a:cubicBezTo>
                    <a:pt x="6324" y="9776"/>
                    <a:pt x="6332" y="9776"/>
                    <a:pt x="6340" y="9776"/>
                  </a:cubicBezTo>
                  <a:cubicBezTo>
                    <a:pt x="6577" y="9776"/>
                    <a:pt x="6577" y="9404"/>
                    <a:pt x="6340" y="9404"/>
                  </a:cubicBezTo>
                  <a:cubicBezTo>
                    <a:pt x="6332" y="9404"/>
                    <a:pt x="6324" y="9405"/>
                    <a:pt x="6317" y="9405"/>
                  </a:cubicBezTo>
                  <a:lnTo>
                    <a:pt x="5640" y="9405"/>
                  </a:lnTo>
                  <a:cubicBezTo>
                    <a:pt x="5653" y="8729"/>
                    <a:pt x="6061" y="8116"/>
                    <a:pt x="6661" y="7836"/>
                  </a:cubicBezTo>
                  <a:cubicBezTo>
                    <a:pt x="7516" y="7427"/>
                    <a:pt x="8218" y="6764"/>
                    <a:pt x="8690" y="5934"/>
                  </a:cubicBezTo>
                  <a:cubicBezTo>
                    <a:pt x="8805" y="5953"/>
                    <a:pt x="8920" y="5963"/>
                    <a:pt x="9033" y="5963"/>
                  </a:cubicBezTo>
                  <a:cubicBezTo>
                    <a:pt x="10060" y="5963"/>
                    <a:pt x="10965" y="5205"/>
                    <a:pt x="11115" y="4148"/>
                  </a:cubicBezTo>
                  <a:cubicBezTo>
                    <a:pt x="11268" y="2974"/>
                    <a:pt x="10438" y="1902"/>
                    <a:pt x="9264" y="1762"/>
                  </a:cubicBezTo>
                  <a:cubicBezTo>
                    <a:pt x="9252" y="1443"/>
                    <a:pt x="8984" y="1187"/>
                    <a:pt x="8652" y="1187"/>
                  </a:cubicBezTo>
                  <a:lnTo>
                    <a:pt x="7975" y="1187"/>
                  </a:lnTo>
                  <a:lnTo>
                    <a:pt x="7975" y="945"/>
                  </a:lnTo>
                  <a:cubicBezTo>
                    <a:pt x="7975" y="422"/>
                    <a:pt x="7554" y="1"/>
                    <a:pt x="703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48"/>
            <p:cNvSpPr/>
            <p:nvPr/>
          </p:nvSpPr>
          <p:spPr>
            <a:xfrm>
              <a:off x="2620725" y="3132450"/>
              <a:ext cx="161125" cy="73750"/>
            </a:xfrm>
            <a:custGeom>
              <a:rect b="b" l="l" r="r" t="t"/>
              <a:pathLst>
                <a:path extrusionOk="0" h="2950" w="6445">
                  <a:moveTo>
                    <a:pt x="5318" y="361"/>
                  </a:moveTo>
                  <a:cubicBezTo>
                    <a:pt x="5396" y="361"/>
                    <a:pt x="5476" y="380"/>
                    <a:pt x="5551" y="423"/>
                  </a:cubicBezTo>
                  <a:cubicBezTo>
                    <a:pt x="5870" y="601"/>
                    <a:pt x="5870" y="1061"/>
                    <a:pt x="5564" y="1252"/>
                  </a:cubicBezTo>
                  <a:cubicBezTo>
                    <a:pt x="5398" y="1354"/>
                    <a:pt x="5398" y="1584"/>
                    <a:pt x="5564" y="1686"/>
                  </a:cubicBezTo>
                  <a:cubicBezTo>
                    <a:pt x="5705" y="1775"/>
                    <a:pt x="5781" y="1928"/>
                    <a:pt x="5781" y="2107"/>
                  </a:cubicBezTo>
                  <a:cubicBezTo>
                    <a:pt x="5768" y="2350"/>
                    <a:pt x="5564" y="2554"/>
                    <a:pt x="5322" y="2567"/>
                  </a:cubicBezTo>
                  <a:cubicBezTo>
                    <a:pt x="5054" y="2567"/>
                    <a:pt x="4837" y="2350"/>
                    <a:pt x="4837" y="2094"/>
                  </a:cubicBezTo>
                  <a:cubicBezTo>
                    <a:pt x="4837" y="1928"/>
                    <a:pt x="4709" y="1788"/>
                    <a:pt x="4543" y="1788"/>
                  </a:cubicBezTo>
                  <a:lnTo>
                    <a:pt x="1800" y="1788"/>
                  </a:lnTo>
                  <a:cubicBezTo>
                    <a:pt x="1634" y="1788"/>
                    <a:pt x="1494" y="1928"/>
                    <a:pt x="1506" y="2094"/>
                  </a:cubicBezTo>
                  <a:cubicBezTo>
                    <a:pt x="1506" y="2369"/>
                    <a:pt x="1273" y="2576"/>
                    <a:pt x="1020" y="2576"/>
                  </a:cubicBezTo>
                  <a:cubicBezTo>
                    <a:pt x="944" y="2576"/>
                    <a:pt x="866" y="2557"/>
                    <a:pt x="792" y="2515"/>
                  </a:cubicBezTo>
                  <a:cubicBezTo>
                    <a:pt x="473" y="2337"/>
                    <a:pt x="460" y="1877"/>
                    <a:pt x="779" y="1686"/>
                  </a:cubicBezTo>
                  <a:cubicBezTo>
                    <a:pt x="932" y="1584"/>
                    <a:pt x="932" y="1354"/>
                    <a:pt x="779" y="1252"/>
                  </a:cubicBezTo>
                  <a:cubicBezTo>
                    <a:pt x="639" y="1163"/>
                    <a:pt x="549" y="997"/>
                    <a:pt x="562" y="831"/>
                  </a:cubicBezTo>
                  <a:cubicBezTo>
                    <a:pt x="518" y="562"/>
                    <a:pt x="767" y="431"/>
                    <a:pt x="1020" y="431"/>
                  </a:cubicBezTo>
                  <a:cubicBezTo>
                    <a:pt x="1283" y="431"/>
                    <a:pt x="1552" y="571"/>
                    <a:pt x="1506" y="844"/>
                  </a:cubicBezTo>
                  <a:cubicBezTo>
                    <a:pt x="1506" y="1010"/>
                    <a:pt x="1634" y="1150"/>
                    <a:pt x="1800" y="1150"/>
                  </a:cubicBezTo>
                  <a:lnTo>
                    <a:pt x="4543" y="1150"/>
                  </a:lnTo>
                  <a:cubicBezTo>
                    <a:pt x="4709" y="1150"/>
                    <a:pt x="4837" y="1010"/>
                    <a:pt x="4837" y="844"/>
                  </a:cubicBezTo>
                  <a:cubicBezTo>
                    <a:pt x="4837" y="562"/>
                    <a:pt x="5067" y="361"/>
                    <a:pt x="5318" y="361"/>
                  </a:cubicBezTo>
                  <a:close/>
                  <a:moveTo>
                    <a:pt x="1029" y="0"/>
                  </a:moveTo>
                  <a:cubicBezTo>
                    <a:pt x="904" y="0"/>
                    <a:pt x="775" y="29"/>
                    <a:pt x="651" y="91"/>
                  </a:cubicBezTo>
                  <a:cubicBezTo>
                    <a:pt x="128" y="346"/>
                    <a:pt x="13" y="1061"/>
                    <a:pt x="447" y="1469"/>
                  </a:cubicBezTo>
                  <a:cubicBezTo>
                    <a:pt x="1" y="1877"/>
                    <a:pt x="115" y="2592"/>
                    <a:pt x="651" y="2860"/>
                  </a:cubicBezTo>
                  <a:cubicBezTo>
                    <a:pt x="771" y="2917"/>
                    <a:pt x="897" y="2944"/>
                    <a:pt x="1019" y="2944"/>
                  </a:cubicBezTo>
                  <a:cubicBezTo>
                    <a:pt x="1444" y="2944"/>
                    <a:pt x="1837" y="2626"/>
                    <a:pt x="1876" y="2171"/>
                  </a:cubicBezTo>
                  <a:lnTo>
                    <a:pt x="4467" y="2171"/>
                  </a:lnTo>
                  <a:cubicBezTo>
                    <a:pt x="4505" y="2605"/>
                    <a:pt x="4862" y="2937"/>
                    <a:pt x="5309" y="2949"/>
                  </a:cubicBezTo>
                  <a:lnTo>
                    <a:pt x="5322" y="2949"/>
                  </a:lnTo>
                  <a:cubicBezTo>
                    <a:pt x="6087" y="2924"/>
                    <a:pt x="6445" y="1992"/>
                    <a:pt x="5896" y="1469"/>
                  </a:cubicBezTo>
                  <a:cubicBezTo>
                    <a:pt x="6062" y="1303"/>
                    <a:pt x="6164" y="1074"/>
                    <a:pt x="6164" y="831"/>
                  </a:cubicBezTo>
                  <a:cubicBezTo>
                    <a:pt x="6144" y="286"/>
                    <a:pt x="5722" y="4"/>
                    <a:pt x="5303" y="4"/>
                  </a:cubicBezTo>
                  <a:cubicBezTo>
                    <a:pt x="4908" y="4"/>
                    <a:pt x="4516" y="254"/>
                    <a:pt x="4467" y="767"/>
                  </a:cubicBezTo>
                  <a:lnTo>
                    <a:pt x="1876" y="767"/>
                  </a:lnTo>
                  <a:cubicBezTo>
                    <a:pt x="1827" y="316"/>
                    <a:pt x="1446" y="0"/>
                    <a:pt x="102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 name="Google Shape;507;p48"/>
          <p:cNvGrpSpPr/>
          <p:nvPr/>
        </p:nvGrpSpPr>
        <p:grpSpPr>
          <a:xfrm>
            <a:off x="7022650" y="3463900"/>
            <a:ext cx="323200" cy="230350"/>
            <a:chOff x="6306650" y="3108225"/>
            <a:chExt cx="323200" cy="230350"/>
          </a:xfrm>
        </p:grpSpPr>
        <p:sp>
          <p:nvSpPr>
            <p:cNvPr id="508" name="Google Shape;508;p48"/>
            <p:cNvSpPr/>
            <p:nvPr/>
          </p:nvSpPr>
          <p:spPr>
            <a:xfrm>
              <a:off x="6306650" y="3108225"/>
              <a:ext cx="323200" cy="230350"/>
            </a:xfrm>
            <a:custGeom>
              <a:rect b="b" l="l" r="r" t="t"/>
              <a:pathLst>
                <a:path extrusionOk="0" h="9214" w="12928">
                  <a:moveTo>
                    <a:pt x="702" y="1"/>
                  </a:moveTo>
                  <a:cubicBezTo>
                    <a:pt x="320" y="1"/>
                    <a:pt x="13" y="307"/>
                    <a:pt x="13" y="690"/>
                  </a:cubicBezTo>
                  <a:lnTo>
                    <a:pt x="13" y="1366"/>
                  </a:lnTo>
                  <a:cubicBezTo>
                    <a:pt x="20" y="1481"/>
                    <a:pt x="106" y="1538"/>
                    <a:pt x="193" y="1538"/>
                  </a:cubicBezTo>
                  <a:cubicBezTo>
                    <a:pt x="281" y="1538"/>
                    <a:pt x="371" y="1481"/>
                    <a:pt x="383" y="1366"/>
                  </a:cubicBezTo>
                  <a:lnTo>
                    <a:pt x="383" y="690"/>
                  </a:lnTo>
                  <a:cubicBezTo>
                    <a:pt x="383" y="524"/>
                    <a:pt x="524" y="371"/>
                    <a:pt x="702" y="371"/>
                  </a:cubicBezTo>
                  <a:lnTo>
                    <a:pt x="12238" y="371"/>
                  </a:lnTo>
                  <a:cubicBezTo>
                    <a:pt x="12417" y="371"/>
                    <a:pt x="12557" y="524"/>
                    <a:pt x="12557" y="690"/>
                  </a:cubicBezTo>
                  <a:lnTo>
                    <a:pt x="12557" y="8512"/>
                  </a:lnTo>
                  <a:cubicBezTo>
                    <a:pt x="12557" y="8691"/>
                    <a:pt x="12417" y="8831"/>
                    <a:pt x="12238" y="8831"/>
                  </a:cubicBezTo>
                  <a:lnTo>
                    <a:pt x="702" y="8831"/>
                  </a:lnTo>
                  <a:cubicBezTo>
                    <a:pt x="524" y="8831"/>
                    <a:pt x="383" y="8691"/>
                    <a:pt x="383" y="8512"/>
                  </a:cubicBezTo>
                  <a:lnTo>
                    <a:pt x="383" y="2196"/>
                  </a:lnTo>
                  <a:cubicBezTo>
                    <a:pt x="396" y="2055"/>
                    <a:pt x="297" y="1985"/>
                    <a:pt x="198" y="1985"/>
                  </a:cubicBezTo>
                  <a:cubicBezTo>
                    <a:pt x="99" y="1985"/>
                    <a:pt x="0" y="2055"/>
                    <a:pt x="13" y="2196"/>
                  </a:cubicBezTo>
                  <a:lnTo>
                    <a:pt x="13" y="8512"/>
                  </a:lnTo>
                  <a:cubicBezTo>
                    <a:pt x="13" y="8895"/>
                    <a:pt x="320" y="9214"/>
                    <a:pt x="702" y="9214"/>
                  </a:cubicBezTo>
                  <a:lnTo>
                    <a:pt x="12238" y="9214"/>
                  </a:lnTo>
                  <a:cubicBezTo>
                    <a:pt x="12621" y="9214"/>
                    <a:pt x="12927" y="8895"/>
                    <a:pt x="12927" y="8512"/>
                  </a:cubicBezTo>
                  <a:lnTo>
                    <a:pt x="12927" y="703"/>
                  </a:lnTo>
                  <a:cubicBezTo>
                    <a:pt x="12927" y="320"/>
                    <a:pt x="12621" y="14"/>
                    <a:pt x="12238" y="14"/>
                  </a:cubicBezTo>
                  <a:lnTo>
                    <a:pt x="1223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48"/>
            <p:cNvSpPr/>
            <p:nvPr/>
          </p:nvSpPr>
          <p:spPr>
            <a:xfrm>
              <a:off x="6562375" y="3127025"/>
              <a:ext cx="48650" cy="161475"/>
            </a:xfrm>
            <a:custGeom>
              <a:rect b="b" l="l" r="r" t="t"/>
              <a:pathLst>
                <a:path extrusionOk="0" h="6459" w="1946">
                  <a:moveTo>
                    <a:pt x="250" y="1"/>
                  </a:moveTo>
                  <a:cubicBezTo>
                    <a:pt x="1" y="1"/>
                    <a:pt x="1" y="386"/>
                    <a:pt x="250" y="386"/>
                  </a:cubicBezTo>
                  <a:cubicBezTo>
                    <a:pt x="258" y="386"/>
                    <a:pt x="266" y="385"/>
                    <a:pt x="274" y="385"/>
                  </a:cubicBezTo>
                  <a:lnTo>
                    <a:pt x="1562" y="385"/>
                  </a:lnTo>
                  <a:lnTo>
                    <a:pt x="1562" y="6267"/>
                  </a:lnTo>
                  <a:cubicBezTo>
                    <a:pt x="1562" y="6369"/>
                    <a:pt x="1652" y="6459"/>
                    <a:pt x="1754" y="6459"/>
                  </a:cubicBezTo>
                  <a:cubicBezTo>
                    <a:pt x="1856" y="6459"/>
                    <a:pt x="1945" y="6369"/>
                    <a:pt x="1945" y="6267"/>
                  </a:cubicBezTo>
                  <a:lnTo>
                    <a:pt x="1945" y="193"/>
                  </a:lnTo>
                  <a:cubicBezTo>
                    <a:pt x="1945" y="91"/>
                    <a:pt x="1856" y="2"/>
                    <a:pt x="1754" y="2"/>
                  </a:cubicBezTo>
                  <a:lnTo>
                    <a:pt x="274" y="2"/>
                  </a:lnTo>
                  <a:cubicBezTo>
                    <a:pt x="266" y="1"/>
                    <a:pt x="258" y="1"/>
                    <a:pt x="25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48"/>
            <p:cNvSpPr/>
            <p:nvPr/>
          </p:nvSpPr>
          <p:spPr>
            <a:xfrm>
              <a:off x="6325800" y="3127025"/>
              <a:ext cx="285525" cy="192750"/>
            </a:xfrm>
            <a:custGeom>
              <a:rect b="b" l="l" r="r" t="t"/>
              <a:pathLst>
                <a:path extrusionOk="0" h="7710" w="11421">
                  <a:moveTo>
                    <a:pt x="8968" y="1"/>
                  </a:moveTo>
                  <a:cubicBezTo>
                    <a:pt x="8960" y="1"/>
                    <a:pt x="8953" y="1"/>
                    <a:pt x="8945" y="2"/>
                  </a:cubicBezTo>
                  <a:lnTo>
                    <a:pt x="192" y="2"/>
                  </a:lnTo>
                  <a:cubicBezTo>
                    <a:pt x="77" y="2"/>
                    <a:pt x="0" y="91"/>
                    <a:pt x="0" y="193"/>
                  </a:cubicBezTo>
                  <a:lnTo>
                    <a:pt x="0" y="7518"/>
                  </a:lnTo>
                  <a:cubicBezTo>
                    <a:pt x="0" y="7620"/>
                    <a:pt x="77" y="7709"/>
                    <a:pt x="192" y="7709"/>
                  </a:cubicBezTo>
                  <a:lnTo>
                    <a:pt x="11217" y="7709"/>
                  </a:lnTo>
                  <a:cubicBezTo>
                    <a:pt x="11319" y="7709"/>
                    <a:pt x="11408" y="7620"/>
                    <a:pt x="11408" y="7518"/>
                  </a:cubicBezTo>
                  <a:lnTo>
                    <a:pt x="11408" y="7097"/>
                  </a:lnTo>
                  <a:cubicBezTo>
                    <a:pt x="11421" y="6956"/>
                    <a:pt x="11319" y="6886"/>
                    <a:pt x="11217" y="6886"/>
                  </a:cubicBezTo>
                  <a:cubicBezTo>
                    <a:pt x="11115" y="6886"/>
                    <a:pt x="11013" y="6956"/>
                    <a:pt x="11025" y="7097"/>
                  </a:cubicBezTo>
                  <a:lnTo>
                    <a:pt x="11025" y="7326"/>
                  </a:lnTo>
                  <a:lnTo>
                    <a:pt x="383" y="7326"/>
                  </a:lnTo>
                  <a:lnTo>
                    <a:pt x="383" y="385"/>
                  </a:lnTo>
                  <a:lnTo>
                    <a:pt x="8945" y="385"/>
                  </a:lnTo>
                  <a:cubicBezTo>
                    <a:pt x="8953" y="385"/>
                    <a:pt x="8960" y="386"/>
                    <a:pt x="8968" y="386"/>
                  </a:cubicBezTo>
                  <a:cubicBezTo>
                    <a:pt x="9206" y="386"/>
                    <a:pt x="9206" y="1"/>
                    <a:pt x="896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48"/>
            <p:cNvSpPr/>
            <p:nvPr/>
          </p:nvSpPr>
          <p:spPr>
            <a:xfrm>
              <a:off x="6489775" y="3169025"/>
              <a:ext cx="104025" cy="125525"/>
            </a:xfrm>
            <a:custGeom>
              <a:rect b="b" l="l" r="r" t="t"/>
              <a:pathLst>
                <a:path extrusionOk="0" h="5021" w="4161">
                  <a:moveTo>
                    <a:pt x="1965" y="376"/>
                  </a:moveTo>
                  <a:cubicBezTo>
                    <a:pt x="2769" y="376"/>
                    <a:pt x="3420" y="1027"/>
                    <a:pt x="3420" y="1844"/>
                  </a:cubicBezTo>
                  <a:cubicBezTo>
                    <a:pt x="3420" y="2724"/>
                    <a:pt x="2701" y="3307"/>
                    <a:pt x="1948" y="3307"/>
                  </a:cubicBezTo>
                  <a:cubicBezTo>
                    <a:pt x="1588" y="3307"/>
                    <a:pt x="1220" y="3174"/>
                    <a:pt x="919" y="2877"/>
                  </a:cubicBezTo>
                  <a:cubicBezTo>
                    <a:pt x="0" y="1946"/>
                    <a:pt x="651" y="376"/>
                    <a:pt x="1965" y="376"/>
                  </a:cubicBezTo>
                  <a:close/>
                  <a:moveTo>
                    <a:pt x="1212" y="3528"/>
                  </a:moveTo>
                  <a:cubicBezTo>
                    <a:pt x="1353" y="3579"/>
                    <a:pt x="1480" y="3630"/>
                    <a:pt x="1621" y="3656"/>
                  </a:cubicBezTo>
                  <a:lnTo>
                    <a:pt x="1787" y="4000"/>
                  </a:lnTo>
                  <a:lnTo>
                    <a:pt x="1480" y="4638"/>
                  </a:lnTo>
                  <a:lnTo>
                    <a:pt x="702" y="4638"/>
                  </a:lnTo>
                  <a:lnTo>
                    <a:pt x="1212" y="3528"/>
                  </a:lnTo>
                  <a:close/>
                  <a:moveTo>
                    <a:pt x="2756" y="3490"/>
                  </a:moveTo>
                  <a:lnTo>
                    <a:pt x="3292" y="4638"/>
                  </a:lnTo>
                  <a:lnTo>
                    <a:pt x="2488" y="4638"/>
                  </a:lnTo>
                  <a:lnTo>
                    <a:pt x="2042" y="3681"/>
                  </a:lnTo>
                  <a:cubicBezTo>
                    <a:pt x="2297" y="3656"/>
                    <a:pt x="2527" y="3605"/>
                    <a:pt x="2756" y="3490"/>
                  </a:cubicBezTo>
                  <a:close/>
                  <a:moveTo>
                    <a:pt x="1948" y="1"/>
                  </a:moveTo>
                  <a:cubicBezTo>
                    <a:pt x="984" y="1"/>
                    <a:pt x="115" y="779"/>
                    <a:pt x="115" y="1844"/>
                  </a:cubicBezTo>
                  <a:cubicBezTo>
                    <a:pt x="115" y="2431"/>
                    <a:pt x="408" y="2992"/>
                    <a:pt x="881" y="3337"/>
                  </a:cubicBezTo>
                  <a:lnTo>
                    <a:pt x="230" y="4740"/>
                  </a:lnTo>
                  <a:cubicBezTo>
                    <a:pt x="204" y="4804"/>
                    <a:pt x="204" y="4868"/>
                    <a:pt x="243" y="4919"/>
                  </a:cubicBezTo>
                  <a:cubicBezTo>
                    <a:pt x="281" y="4983"/>
                    <a:pt x="332" y="5008"/>
                    <a:pt x="396" y="5008"/>
                  </a:cubicBezTo>
                  <a:lnTo>
                    <a:pt x="1621" y="5008"/>
                  </a:lnTo>
                  <a:cubicBezTo>
                    <a:pt x="1685" y="5008"/>
                    <a:pt x="1748" y="4970"/>
                    <a:pt x="1774" y="4906"/>
                  </a:cubicBezTo>
                  <a:lnTo>
                    <a:pt x="1991" y="4447"/>
                  </a:lnTo>
                  <a:lnTo>
                    <a:pt x="2208" y="4906"/>
                  </a:lnTo>
                  <a:cubicBezTo>
                    <a:pt x="2233" y="4970"/>
                    <a:pt x="2297" y="5021"/>
                    <a:pt x="2374" y="5021"/>
                  </a:cubicBezTo>
                  <a:lnTo>
                    <a:pt x="3586" y="5021"/>
                  </a:lnTo>
                  <a:cubicBezTo>
                    <a:pt x="3726" y="5021"/>
                    <a:pt x="3816" y="4868"/>
                    <a:pt x="3752" y="4753"/>
                  </a:cubicBezTo>
                  <a:lnTo>
                    <a:pt x="3075" y="3311"/>
                  </a:lnTo>
                  <a:cubicBezTo>
                    <a:pt x="4160" y="2482"/>
                    <a:pt x="3994" y="797"/>
                    <a:pt x="2769" y="198"/>
                  </a:cubicBezTo>
                  <a:cubicBezTo>
                    <a:pt x="2500" y="63"/>
                    <a:pt x="2220" y="1"/>
                    <a:pt x="19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48"/>
            <p:cNvSpPr/>
            <p:nvPr/>
          </p:nvSpPr>
          <p:spPr>
            <a:xfrm>
              <a:off x="6514150" y="3201400"/>
              <a:ext cx="51175" cy="31150"/>
            </a:xfrm>
            <a:custGeom>
              <a:rect b="b" l="l" r="r" t="t"/>
              <a:pathLst>
                <a:path extrusionOk="0" h="1246" w="2047">
                  <a:moveTo>
                    <a:pt x="1774" y="0"/>
                  </a:moveTo>
                  <a:cubicBezTo>
                    <a:pt x="1734" y="0"/>
                    <a:pt x="1692" y="15"/>
                    <a:pt x="1654" y="51"/>
                  </a:cubicBezTo>
                  <a:lnTo>
                    <a:pt x="812" y="791"/>
                  </a:lnTo>
                  <a:lnTo>
                    <a:pt x="403" y="383"/>
                  </a:lnTo>
                  <a:cubicBezTo>
                    <a:pt x="360" y="336"/>
                    <a:pt x="311" y="317"/>
                    <a:pt x="264" y="317"/>
                  </a:cubicBezTo>
                  <a:cubicBezTo>
                    <a:pt x="120" y="317"/>
                    <a:pt x="0" y="503"/>
                    <a:pt x="135" y="638"/>
                  </a:cubicBezTo>
                  <a:lnTo>
                    <a:pt x="658" y="1187"/>
                  </a:lnTo>
                  <a:cubicBezTo>
                    <a:pt x="699" y="1227"/>
                    <a:pt x="749" y="1246"/>
                    <a:pt x="799" y="1246"/>
                  </a:cubicBezTo>
                  <a:cubicBezTo>
                    <a:pt x="845" y="1246"/>
                    <a:pt x="890" y="1230"/>
                    <a:pt x="926" y="1199"/>
                  </a:cubicBezTo>
                  <a:lnTo>
                    <a:pt x="1896" y="344"/>
                  </a:lnTo>
                  <a:cubicBezTo>
                    <a:pt x="2047" y="204"/>
                    <a:pt x="1921" y="0"/>
                    <a:pt x="177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48"/>
            <p:cNvSpPr/>
            <p:nvPr/>
          </p:nvSpPr>
          <p:spPr>
            <a:xfrm>
              <a:off x="6358000" y="3172675"/>
              <a:ext cx="76275" cy="9600"/>
            </a:xfrm>
            <a:custGeom>
              <a:rect b="b" l="l" r="r" t="t"/>
              <a:pathLst>
                <a:path extrusionOk="0" h="384" w="3051">
                  <a:moveTo>
                    <a:pt x="231" y="0"/>
                  </a:moveTo>
                  <a:cubicBezTo>
                    <a:pt x="1" y="26"/>
                    <a:pt x="1" y="358"/>
                    <a:pt x="231" y="383"/>
                  </a:cubicBezTo>
                  <a:lnTo>
                    <a:pt x="2821" y="383"/>
                  </a:lnTo>
                  <a:cubicBezTo>
                    <a:pt x="3051" y="358"/>
                    <a:pt x="3051" y="26"/>
                    <a:pt x="282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48"/>
            <p:cNvSpPr/>
            <p:nvPr/>
          </p:nvSpPr>
          <p:spPr>
            <a:xfrm>
              <a:off x="6357375" y="3196925"/>
              <a:ext cx="103700" cy="9600"/>
            </a:xfrm>
            <a:custGeom>
              <a:rect b="b" l="l" r="r" t="t"/>
              <a:pathLst>
                <a:path extrusionOk="0" h="384" w="4148">
                  <a:moveTo>
                    <a:pt x="256" y="0"/>
                  </a:moveTo>
                  <a:cubicBezTo>
                    <a:pt x="0" y="0"/>
                    <a:pt x="0" y="383"/>
                    <a:pt x="256" y="383"/>
                  </a:cubicBezTo>
                  <a:lnTo>
                    <a:pt x="3905" y="383"/>
                  </a:lnTo>
                  <a:cubicBezTo>
                    <a:pt x="4148" y="383"/>
                    <a:pt x="4148" y="0"/>
                    <a:pt x="390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48"/>
            <p:cNvSpPr/>
            <p:nvPr/>
          </p:nvSpPr>
          <p:spPr>
            <a:xfrm>
              <a:off x="6358000" y="3215400"/>
              <a:ext cx="103525" cy="9325"/>
            </a:xfrm>
            <a:custGeom>
              <a:rect b="b" l="l" r="r" t="t"/>
              <a:pathLst>
                <a:path extrusionOk="0" h="373" w="4141">
                  <a:moveTo>
                    <a:pt x="3903" y="0"/>
                  </a:moveTo>
                  <a:cubicBezTo>
                    <a:pt x="3896" y="0"/>
                    <a:pt x="3888" y="1"/>
                    <a:pt x="3880" y="1"/>
                  </a:cubicBezTo>
                  <a:lnTo>
                    <a:pt x="231" y="1"/>
                  </a:lnTo>
                  <a:cubicBezTo>
                    <a:pt x="1" y="14"/>
                    <a:pt x="1" y="359"/>
                    <a:pt x="231" y="371"/>
                  </a:cubicBezTo>
                  <a:lnTo>
                    <a:pt x="3880" y="371"/>
                  </a:lnTo>
                  <a:cubicBezTo>
                    <a:pt x="3888" y="372"/>
                    <a:pt x="3896" y="373"/>
                    <a:pt x="3903" y="373"/>
                  </a:cubicBezTo>
                  <a:cubicBezTo>
                    <a:pt x="4141" y="373"/>
                    <a:pt x="4141" y="0"/>
                    <a:pt x="39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48"/>
            <p:cNvSpPr/>
            <p:nvPr/>
          </p:nvSpPr>
          <p:spPr>
            <a:xfrm>
              <a:off x="6358000" y="3233600"/>
              <a:ext cx="101800" cy="9600"/>
            </a:xfrm>
            <a:custGeom>
              <a:rect b="b" l="l" r="r" t="t"/>
              <a:pathLst>
                <a:path extrusionOk="0" h="384" w="4072">
                  <a:moveTo>
                    <a:pt x="231" y="1"/>
                  </a:moveTo>
                  <a:cubicBezTo>
                    <a:pt x="1" y="26"/>
                    <a:pt x="1" y="358"/>
                    <a:pt x="231" y="384"/>
                  </a:cubicBezTo>
                  <a:lnTo>
                    <a:pt x="3880" y="384"/>
                  </a:lnTo>
                  <a:cubicBezTo>
                    <a:pt x="3982" y="384"/>
                    <a:pt x="4072" y="294"/>
                    <a:pt x="4072" y="192"/>
                  </a:cubicBezTo>
                  <a:cubicBezTo>
                    <a:pt x="4072" y="90"/>
                    <a:pt x="3982" y="1"/>
                    <a:pt x="38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48"/>
            <p:cNvSpPr/>
            <p:nvPr/>
          </p:nvSpPr>
          <p:spPr>
            <a:xfrm>
              <a:off x="6357375" y="3252100"/>
              <a:ext cx="53625" cy="9275"/>
            </a:xfrm>
            <a:custGeom>
              <a:rect b="b" l="l" r="r" t="t"/>
              <a:pathLst>
                <a:path extrusionOk="0" h="371" w="2145">
                  <a:moveTo>
                    <a:pt x="256" y="1"/>
                  </a:moveTo>
                  <a:cubicBezTo>
                    <a:pt x="0" y="1"/>
                    <a:pt x="0" y="371"/>
                    <a:pt x="256" y="371"/>
                  </a:cubicBezTo>
                  <a:lnTo>
                    <a:pt x="1902" y="371"/>
                  </a:lnTo>
                  <a:cubicBezTo>
                    <a:pt x="2144" y="371"/>
                    <a:pt x="2144" y="1"/>
                    <a:pt x="190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8" name="Google Shape;518;p48"/>
          <p:cNvSpPr/>
          <p:nvPr/>
        </p:nvSpPr>
        <p:spPr>
          <a:xfrm>
            <a:off x="8576950" y="3667050"/>
            <a:ext cx="154800" cy="154800"/>
          </a:xfrm>
          <a:prstGeom prst="plaqu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19" name="Google Shape;519;p48"/>
          <p:cNvCxnSpPr/>
          <p:nvPr/>
        </p:nvCxnSpPr>
        <p:spPr>
          <a:xfrm rot="10800000">
            <a:off x="8430775" y="2874700"/>
            <a:ext cx="0" cy="951300"/>
          </a:xfrm>
          <a:prstGeom prst="straightConnector1">
            <a:avLst/>
          </a:prstGeom>
          <a:noFill/>
          <a:ln cap="flat" cmpd="sng" w="9525">
            <a:solidFill>
              <a:schemeClr val="accent1"/>
            </a:solidFill>
            <a:prstDash val="solid"/>
            <a:round/>
            <a:headEnd len="med" w="med" type="none"/>
            <a:tailEnd len="med" w="med" type="none"/>
          </a:ln>
        </p:spPr>
      </p:cxn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3" name="Shape 523"/>
        <p:cNvGrpSpPr/>
        <p:nvPr/>
      </p:nvGrpSpPr>
      <p:grpSpPr>
        <a:xfrm>
          <a:off x="0" y="0"/>
          <a:ext cx="0" cy="0"/>
          <a:chOff x="0" y="0"/>
          <a:chExt cx="0" cy="0"/>
        </a:xfrm>
      </p:grpSpPr>
      <p:sp>
        <p:nvSpPr>
          <p:cNvPr id="524" name="Google Shape;524;p49"/>
          <p:cNvSpPr/>
          <p:nvPr/>
        </p:nvSpPr>
        <p:spPr>
          <a:xfrm>
            <a:off x="2246175" y="1305163"/>
            <a:ext cx="482400" cy="4824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49"/>
          <p:cNvSpPr/>
          <p:nvPr/>
        </p:nvSpPr>
        <p:spPr>
          <a:xfrm>
            <a:off x="4330113" y="1305163"/>
            <a:ext cx="482400" cy="4824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49"/>
          <p:cNvSpPr/>
          <p:nvPr/>
        </p:nvSpPr>
        <p:spPr>
          <a:xfrm>
            <a:off x="6415275" y="1305163"/>
            <a:ext cx="482400" cy="4824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49"/>
          <p:cNvSpPr/>
          <p:nvPr/>
        </p:nvSpPr>
        <p:spPr>
          <a:xfrm>
            <a:off x="2246175" y="3070863"/>
            <a:ext cx="482400" cy="4824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49"/>
          <p:cNvSpPr/>
          <p:nvPr/>
        </p:nvSpPr>
        <p:spPr>
          <a:xfrm>
            <a:off x="4330113" y="3070863"/>
            <a:ext cx="482400" cy="4824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49"/>
          <p:cNvSpPr/>
          <p:nvPr/>
        </p:nvSpPr>
        <p:spPr>
          <a:xfrm>
            <a:off x="6415275" y="3070863"/>
            <a:ext cx="482400" cy="4824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0" name="Google Shape;530;p49"/>
          <p:cNvGrpSpPr/>
          <p:nvPr/>
        </p:nvGrpSpPr>
        <p:grpSpPr>
          <a:xfrm>
            <a:off x="4409563" y="1384788"/>
            <a:ext cx="323500" cy="323175"/>
            <a:chOff x="4054800" y="-2060025"/>
            <a:chExt cx="323500" cy="323175"/>
          </a:xfrm>
        </p:grpSpPr>
        <p:sp>
          <p:nvSpPr>
            <p:cNvPr id="531" name="Google Shape;531;p49"/>
            <p:cNvSpPr/>
            <p:nvPr/>
          </p:nvSpPr>
          <p:spPr>
            <a:xfrm>
              <a:off x="4230250" y="-2060025"/>
              <a:ext cx="121575" cy="95875"/>
            </a:xfrm>
            <a:custGeom>
              <a:rect b="b" l="l" r="r" t="t"/>
              <a:pathLst>
                <a:path extrusionOk="0" h="3835" w="4863">
                  <a:moveTo>
                    <a:pt x="1315" y="0"/>
                  </a:moveTo>
                  <a:cubicBezTo>
                    <a:pt x="588" y="0"/>
                    <a:pt x="1" y="613"/>
                    <a:pt x="14" y="1340"/>
                  </a:cubicBezTo>
                  <a:cubicBezTo>
                    <a:pt x="39" y="1825"/>
                    <a:pt x="230" y="2271"/>
                    <a:pt x="562" y="2603"/>
                  </a:cubicBezTo>
                  <a:cubicBezTo>
                    <a:pt x="1060" y="3114"/>
                    <a:pt x="1647" y="3522"/>
                    <a:pt x="2310" y="3815"/>
                  </a:cubicBezTo>
                  <a:lnTo>
                    <a:pt x="2323" y="3815"/>
                  </a:lnTo>
                  <a:cubicBezTo>
                    <a:pt x="2361" y="3828"/>
                    <a:pt x="2403" y="3835"/>
                    <a:pt x="2444" y="3835"/>
                  </a:cubicBezTo>
                  <a:cubicBezTo>
                    <a:pt x="2486" y="3835"/>
                    <a:pt x="2527" y="3828"/>
                    <a:pt x="2566" y="3815"/>
                  </a:cubicBezTo>
                  <a:cubicBezTo>
                    <a:pt x="2872" y="3662"/>
                    <a:pt x="3178" y="3496"/>
                    <a:pt x="3472" y="3305"/>
                  </a:cubicBezTo>
                  <a:cubicBezTo>
                    <a:pt x="3640" y="3189"/>
                    <a:pt x="3530" y="2951"/>
                    <a:pt x="3365" y="2951"/>
                  </a:cubicBezTo>
                  <a:cubicBezTo>
                    <a:pt x="3330" y="2951"/>
                    <a:pt x="3292" y="2962"/>
                    <a:pt x="3255" y="2986"/>
                  </a:cubicBezTo>
                  <a:cubicBezTo>
                    <a:pt x="3000" y="3165"/>
                    <a:pt x="2719" y="3305"/>
                    <a:pt x="2438" y="3445"/>
                  </a:cubicBezTo>
                  <a:cubicBezTo>
                    <a:pt x="1851" y="3190"/>
                    <a:pt x="1315" y="2820"/>
                    <a:pt x="856" y="2361"/>
                  </a:cubicBezTo>
                  <a:cubicBezTo>
                    <a:pt x="588" y="2080"/>
                    <a:pt x="422" y="1723"/>
                    <a:pt x="409" y="1340"/>
                  </a:cubicBezTo>
                  <a:cubicBezTo>
                    <a:pt x="384" y="817"/>
                    <a:pt x="805" y="370"/>
                    <a:pt x="1328" y="370"/>
                  </a:cubicBezTo>
                  <a:cubicBezTo>
                    <a:pt x="1685" y="370"/>
                    <a:pt x="2017" y="523"/>
                    <a:pt x="2259" y="791"/>
                  </a:cubicBezTo>
                  <a:cubicBezTo>
                    <a:pt x="2298" y="842"/>
                    <a:pt x="2361" y="868"/>
                    <a:pt x="2438" y="868"/>
                  </a:cubicBezTo>
                  <a:cubicBezTo>
                    <a:pt x="2502" y="868"/>
                    <a:pt x="2566" y="842"/>
                    <a:pt x="2617" y="791"/>
                  </a:cubicBezTo>
                  <a:cubicBezTo>
                    <a:pt x="2850" y="534"/>
                    <a:pt x="3165" y="382"/>
                    <a:pt x="3507" y="382"/>
                  </a:cubicBezTo>
                  <a:cubicBezTo>
                    <a:pt x="3521" y="382"/>
                    <a:pt x="3534" y="382"/>
                    <a:pt x="3548" y="383"/>
                  </a:cubicBezTo>
                  <a:cubicBezTo>
                    <a:pt x="4071" y="383"/>
                    <a:pt x="4493" y="817"/>
                    <a:pt x="4467" y="1340"/>
                  </a:cubicBezTo>
                  <a:cubicBezTo>
                    <a:pt x="4467" y="1735"/>
                    <a:pt x="4263" y="2144"/>
                    <a:pt x="3854" y="2514"/>
                  </a:cubicBezTo>
                  <a:cubicBezTo>
                    <a:pt x="3734" y="2654"/>
                    <a:pt x="3858" y="2842"/>
                    <a:pt x="4003" y="2842"/>
                  </a:cubicBezTo>
                  <a:cubicBezTo>
                    <a:pt x="4043" y="2842"/>
                    <a:pt x="4084" y="2827"/>
                    <a:pt x="4122" y="2795"/>
                  </a:cubicBezTo>
                  <a:cubicBezTo>
                    <a:pt x="4607" y="2335"/>
                    <a:pt x="4850" y="1838"/>
                    <a:pt x="4850" y="1340"/>
                  </a:cubicBezTo>
                  <a:cubicBezTo>
                    <a:pt x="4863" y="613"/>
                    <a:pt x="4276" y="13"/>
                    <a:pt x="3548" y="0"/>
                  </a:cubicBezTo>
                  <a:cubicBezTo>
                    <a:pt x="3140" y="0"/>
                    <a:pt x="2732" y="153"/>
                    <a:pt x="2438" y="434"/>
                  </a:cubicBezTo>
                  <a:cubicBezTo>
                    <a:pt x="2132" y="153"/>
                    <a:pt x="1736" y="0"/>
                    <a:pt x="131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49"/>
            <p:cNvSpPr/>
            <p:nvPr/>
          </p:nvSpPr>
          <p:spPr>
            <a:xfrm>
              <a:off x="4089250" y="-1927325"/>
              <a:ext cx="110075" cy="61600"/>
            </a:xfrm>
            <a:custGeom>
              <a:rect b="b" l="l" r="r" t="t"/>
              <a:pathLst>
                <a:path extrusionOk="0" h="2464" w="4403">
                  <a:moveTo>
                    <a:pt x="2204" y="380"/>
                  </a:moveTo>
                  <a:cubicBezTo>
                    <a:pt x="2332" y="380"/>
                    <a:pt x="2462" y="428"/>
                    <a:pt x="2565" y="536"/>
                  </a:cubicBezTo>
                  <a:cubicBezTo>
                    <a:pt x="2897" y="855"/>
                    <a:pt x="2668" y="1417"/>
                    <a:pt x="2208" y="1417"/>
                  </a:cubicBezTo>
                  <a:cubicBezTo>
                    <a:pt x="1915" y="1417"/>
                    <a:pt x="1685" y="1187"/>
                    <a:pt x="1685" y="906"/>
                  </a:cubicBezTo>
                  <a:cubicBezTo>
                    <a:pt x="1685" y="588"/>
                    <a:pt x="1940" y="380"/>
                    <a:pt x="2204" y="380"/>
                  </a:cubicBezTo>
                  <a:close/>
                  <a:moveTo>
                    <a:pt x="2208" y="0"/>
                  </a:moveTo>
                  <a:cubicBezTo>
                    <a:pt x="1136" y="0"/>
                    <a:pt x="958" y="1544"/>
                    <a:pt x="2017" y="1774"/>
                  </a:cubicBezTo>
                  <a:lnTo>
                    <a:pt x="2017" y="2080"/>
                  </a:lnTo>
                  <a:lnTo>
                    <a:pt x="804" y="2080"/>
                  </a:lnTo>
                  <a:cubicBezTo>
                    <a:pt x="575" y="2080"/>
                    <a:pt x="396" y="1902"/>
                    <a:pt x="396" y="1672"/>
                  </a:cubicBezTo>
                  <a:cubicBezTo>
                    <a:pt x="409" y="1532"/>
                    <a:pt x="307" y="1461"/>
                    <a:pt x="205" y="1461"/>
                  </a:cubicBezTo>
                  <a:cubicBezTo>
                    <a:pt x="103" y="1461"/>
                    <a:pt x="1" y="1532"/>
                    <a:pt x="13" y="1672"/>
                  </a:cubicBezTo>
                  <a:cubicBezTo>
                    <a:pt x="13" y="2106"/>
                    <a:pt x="371" y="2463"/>
                    <a:pt x="817" y="2463"/>
                  </a:cubicBezTo>
                  <a:lnTo>
                    <a:pt x="3599" y="2463"/>
                  </a:lnTo>
                  <a:cubicBezTo>
                    <a:pt x="4046" y="2463"/>
                    <a:pt x="4403" y="2106"/>
                    <a:pt x="4403" y="1672"/>
                  </a:cubicBezTo>
                  <a:cubicBezTo>
                    <a:pt x="4403" y="1557"/>
                    <a:pt x="4314" y="1481"/>
                    <a:pt x="4212" y="1481"/>
                  </a:cubicBezTo>
                  <a:lnTo>
                    <a:pt x="4199" y="1481"/>
                  </a:lnTo>
                  <a:cubicBezTo>
                    <a:pt x="4097" y="1481"/>
                    <a:pt x="4007" y="1557"/>
                    <a:pt x="4020" y="1672"/>
                  </a:cubicBezTo>
                  <a:cubicBezTo>
                    <a:pt x="4020" y="1902"/>
                    <a:pt x="3829" y="2080"/>
                    <a:pt x="3599" y="2080"/>
                  </a:cubicBezTo>
                  <a:lnTo>
                    <a:pt x="2400" y="2080"/>
                  </a:lnTo>
                  <a:lnTo>
                    <a:pt x="2400" y="1774"/>
                  </a:lnTo>
                  <a:cubicBezTo>
                    <a:pt x="3446" y="1544"/>
                    <a:pt x="3280" y="0"/>
                    <a:pt x="220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49"/>
            <p:cNvSpPr/>
            <p:nvPr/>
          </p:nvSpPr>
          <p:spPr>
            <a:xfrm>
              <a:off x="4054800" y="-1997825"/>
              <a:ext cx="323500" cy="260975"/>
            </a:xfrm>
            <a:custGeom>
              <a:rect b="b" l="l" r="r" t="t"/>
              <a:pathLst>
                <a:path extrusionOk="0" h="10439" w="12940">
                  <a:moveTo>
                    <a:pt x="4224" y="881"/>
                  </a:moveTo>
                  <a:cubicBezTo>
                    <a:pt x="4875" y="881"/>
                    <a:pt x="5411" y="1417"/>
                    <a:pt x="5411" y="2068"/>
                  </a:cubicBezTo>
                  <a:lnTo>
                    <a:pt x="5411" y="2680"/>
                  </a:lnTo>
                  <a:cubicBezTo>
                    <a:pt x="4709" y="2655"/>
                    <a:pt x="4211" y="2450"/>
                    <a:pt x="3943" y="2093"/>
                  </a:cubicBezTo>
                  <a:cubicBezTo>
                    <a:pt x="3637" y="1672"/>
                    <a:pt x="3688" y="1136"/>
                    <a:pt x="3727" y="881"/>
                  </a:cubicBezTo>
                  <a:close/>
                  <a:moveTo>
                    <a:pt x="5743" y="370"/>
                  </a:moveTo>
                  <a:lnTo>
                    <a:pt x="5743" y="383"/>
                  </a:lnTo>
                  <a:cubicBezTo>
                    <a:pt x="6304" y="383"/>
                    <a:pt x="6764" y="843"/>
                    <a:pt x="6764" y="1404"/>
                  </a:cubicBezTo>
                  <a:lnTo>
                    <a:pt x="6764" y="3509"/>
                  </a:lnTo>
                  <a:lnTo>
                    <a:pt x="6764" y="3535"/>
                  </a:lnTo>
                  <a:cubicBezTo>
                    <a:pt x="6623" y="3663"/>
                    <a:pt x="6508" y="3828"/>
                    <a:pt x="6432" y="4007"/>
                  </a:cubicBezTo>
                  <a:cubicBezTo>
                    <a:pt x="6393" y="4033"/>
                    <a:pt x="6342" y="4045"/>
                    <a:pt x="6291" y="4045"/>
                  </a:cubicBezTo>
                  <a:cubicBezTo>
                    <a:pt x="6087" y="3497"/>
                    <a:pt x="5794" y="3446"/>
                    <a:pt x="5794" y="2999"/>
                  </a:cubicBezTo>
                  <a:lnTo>
                    <a:pt x="5794" y="2068"/>
                  </a:lnTo>
                  <a:cubicBezTo>
                    <a:pt x="5794" y="1532"/>
                    <a:pt x="5513" y="1034"/>
                    <a:pt x="5054" y="740"/>
                  </a:cubicBezTo>
                  <a:cubicBezTo>
                    <a:pt x="5207" y="511"/>
                    <a:pt x="5462" y="370"/>
                    <a:pt x="5743" y="370"/>
                  </a:cubicBezTo>
                  <a:close/>
                  <a:moveTo>
                    <a:pt x="10234" y="2552"/>
                  </a:moveTo>
                  <a:cubicBezTo>
                    <a:pt x="10821" y="2552"/>
                    <a:pt x="11306" y="3037"/>
                    <a:pt x="11306" y="3637"/>
                  </a:cubicBezTo>
                  <a:lnTo>
                    <a:pt x="11306" y="4186"/>
                  </a:lnTo>
                  <a:cubicBezTo>
                    <a:pt x="10668" y="4148"/>
                    <a:pt x="10234" y="3969"/>
                    <a:pt x="9979" y="3637"/>
                  </a:cubicBezTo>
                  <a:cubicBezTo>
                    <a:pt x="9711" y="3267"/>
                    <a:pt x="9750" y="2782"/>
                    <a:pt x="9788" y="2552"/>
                  </a:cubicBezTo>
                  <a:close/>
                  <a:moveTo>
                    <a:pt x="3344" y="881"/>
                  </a:moveTo>
                  <a:cubicBezTo>
                    <a:pt x="3254" y="1378"/>
                    <a:pt x="3356" y="1902"/>
                    <a:pt x="3637" y="2323"/>
                  </a:cubicBezTo>
                  <a:cubicBezTo>
                    <a:pt x="3982" y="2782"/>
                    <a:pt x="4581" y="3037"/>
                    <a:pt x="5411" y="3063"/>
                  </a:cubicBezTo>
                  <a:cubicBezTo>
                    <a:pt x="5462" y="3765"/>
                    <a:pt x="6023" y="3816"/>
                    <a:pt x="6023" y="4683"/>
                  </a:cubicBezTo>
                  <a:cubicBezTo>
                    <a:pt x="6023" y="5526"/>
                    <a:pt x="5347" y="6215"/>
                    <a:pt x="4505" y="6215"/>
                  </a:cubicBezTo>
                  <a:lnTo>
                    <a:pt x="2667" y="6215"/>
                  </a:lnTo>
                  <a:cubicBezTo>
                    <a:pt x="1838" y="6215"/>
                    <a:pt x="1149" y="5551"/>
                    <a:pt x="1136" y="4722"/>
                  </a:cubicBezTo>
                  <a:cubicBezTo>
                    <a:pt x="1136" y="3803"/>
                    <a:pt x="1749" y="3752"/>
                    <a:pt x="1749" y="2999"/>
                  </a:cubicBezTo>
                  <a:lnTo>
                    <a:pt x="1749" y="2068"/>
                  </a:lnTo>
                  <a:cubicBezTo>
                    <a:pt x="1749" y="1417"/>
                    <a:pt x="2285" y="881"/>
                    <a:pt x="2935" y="881"/>
                  </a:cubicBezTo>
                  <a:close/>
                  <a:moveTo>
                    <a:pt x="11689" y="3573"/>
                  </a:moveTo>
                  <a:cubicBezTo>
                    <a:pt x="12187" y="3599"/>
                    <a:pt x="12570" y="4007"/>
                    <a:pt x="12570" y="4505"/>
                  </a:cubicBezTo>
                  <a:lnTo>
                    <a:pt x="12557" y="6432"/>
                  </a:lnTo>
                  <a:cubicBezTo>
                    <a:pt x="12557" y="6700"/>
                    <a:pt x="12340" y="6917"/>
                    <a:pt x="12085" y="6917"/>
                  </a:cubicBezTo>
                  <a:lnTo>
                    <a:pt x="12034" y="6917"/>
                  </a:lnTo>
                  <a:cubicBezTo>
                    <a:pt x="12187" y="6649"/>
                    <a:pt x="12263" y="6342"/>
                    <a:pt x="12263" y="6036"/>
                  </a:cubicBezTo>
                  <a:cubicBezTo>
                    <a:pt x="12251" y="5130"/>
                    <a:pt x="11689" y="4977"/>
                    <a:pt x="11689" y="4479"/>
                  </a:cubicBezTo>
                  <a:lnTo>
                    <a:pt x="11689" y="3637"/>
                  </a:lnTo>
                  <a:lnTo>
                    <a:pt x="11689" y="3573"/>
                  </a:lnTo>
                  <a:close/>
                  <a:moveTo>
                    <a:pt x="7593" y="3573"/>
                  </a:moveTo>
                  <a:lnTo>
                    <a:pt x="7593" y="4492"/>
                  </a:lnTo>
                  <a:cubicBezTo>
                    <a:pt x="7593" y="5002"/>
                    <a:pt x="7006" y="5130"/>
                    <a:pt x="7019" y="6087"/>
                  </a:cubicBezTo>
                  <a:cubicBezTo>
                    <a:pt x="7019" y="6381"/>
                    <a:pt x="7095" y="6661"/>
                    <a:pt x="7248" y="6929"/>
                  </a:cubicBezTo>
                  <a:lnTo>
                    <a:pt x="7197" y="6929"/>
                  </a:lnTo>
                  <a:cubicBezTo>
                    <a:pt x="6929" y="6929"/>
                    <a:pt x="6725" y="6712"/>
                    <a:pt x="6725" y="6444"/>
                  </a:cubicBezTo>
                  <a:lnTo>
                    <a:pt x="6725" y="6432"/>
                  </a:lnTo>
                  <a:lnTo>
                    <a:pt x="6725" y="4505"/>
                  </a:lnTo>
                  <a:cubicBezTo>
                    <a:pt x="6725" y="4007"/>
                    <a:pt x="7095" y="3612"/>
                    <a:pt x="7593" y="3573"/>
                  </a:cubicBezTo>
                  <a:close/>
                  <a:moveTo>
                    <a:pt x="9405" y="2552"/>
                  </a:moveTo>
                  <a:cubicBezTo>
                    <a:pt x="9316" y="3012"/>
                    <a:pt x="9418" y="3484"/>
                    <a:pt x="9673" y="3867"/>
                  </a:cubicBezTo>
                  <a:cubicBezTo>
                    <a:pt x="9992" y="4301"/>
                    <a:pt x="10553" y="4530"/>
                    <a:pt x="11319" y="4556"/>
                  </a:cubicBezTo>
                  <a:cubicBezTo>
                    <a:pt x="11357" y="5194"/>
                    <a:pt x="11868" y="5258"/>
                    <a:pt x="11881" y="6036"/>
                  </a:cubicBezTo>
                  <a:cubicBezTo>
                    <a:pt x="11881" y="6807"/>
                    <a:pt x="11268" y="7427"/>
                    <a:pt x="10500" y="7427"/>
                  </a:cubicBezTo>
                  <a:cubicBezTo>
                    <a:pt x="10493" y="7427"/>
                    <a:pt x="10485" y="7427"/>
                    <a:pt x="10477" y="7427"/>
                  </a:cubicBezTo>
                  <a:lnTo>
                    <a:pt x="8792" y="7427"/>
                  </a:lnTo>
                  <a:cubicBezTo>
                    <a:pt x="8785" y="7427"/>
                    <a:pt x="8777" y="7427"/>
                    <a:pt x="8769" y="7427"/>
                  </a:cubicBezTo>
                  <a:cubicBezTo>
                    <a:pt x="8014" y="7427"/>
                    <a:pt x="7414" y="6820"/>
                    <a:pt x="7389" y="6074"/>
                  </a:cubicBezTo>
                  <a:cubicBezTo>
                    <a:pt x="7389" y="5232"/>
                    <a:pt x="7963" y="5194"/>
                    <a:pt x="7963" y="4479"/>
                  </a:cubicBezTo>
                  <a:lnTo>
                    <a:pt x="7963" y="3637"/>
                  </a:lnTo>
                  <a:cubicBezTo>
                    <a:pt x="7963" y="3037"/>
                    <a:pt x="8448" y="2552"/>
                    <a:pt x="9048" y="2552"/>
                  </a:cubicBezTo>
                  <a:close/>
                  <a:moveTo>
                    <a:pt x="5194" y="6444"/>
                  </a:moveTo>
                  <a:cubicBezTo>
                    <a:pt x="5462" y="6814"/>
                    <a:pt x="5602" y="7261"/>
                    <a:pt x="5590" y="7720"/>
                  </a:cubicBezTo>
                  <a:cubicBezTo>
                    <a:pt x="5590" y="8116"/>
                    <a:pt x="5487" y="8499"/>
                    <a:pt x="5283" y="8843"/>
                  </a:cubicBezTo>
                  <a:lnTo>
                    <a:pt x="4709" y="8843"/>
                  </a:lnTo>
                  <a:cubicBezTo>
                    <a:pt x="4160" y="8843"/>
                    <a:pt x="3714" y="9277"/>
                    <a:pt x="3714" y="9826"/>
                  </a:cubicBezTo>
                  <a:cubicBezTo>
                    <a:pt x="3669" y="9832"/>
                    <a:pt x="3624" y="9836"/>
                    <a:pt x="3580" y="9836"/>
                  </a:cubicBezTo>
                  <a:cubicBezTo>
                    <a:pt x="3535" y="9836"/>
                    <a:pt x="3490" y="9832"/>
                    <a:pt x="3446" y="9826"/>
                  </a:cubicBezTo>
                  <a:cubicBezTo>
                    <a:pt x="3446" y="9290"/>
                    <a:pt x="2999" y="8843"/>
                    <a:pt x="2450" y="8843"/>
                  </a:cubicBezTo>
                  <a:lnTo>
                    <a:pt x="1876" y="8843"/>
                  </a:lnTo>
                  <a:cubicBezTo>
                    <a:pt x="1442" y="8091"/>
                    <a:pt x="1468" y="7159"/>
                    <a:pt x="1966" y="6444"/>
                  </a:cubicBezTo>
                  <a:cubicBezTo>
                    <a:pt x="2182" y="6534"/>
                    <a:pt x="2425" y="6572"/>
                    <a:pt x="2667" y="6572"/>
                  </a:cubicBezTo>
                  <a:lnTo>
                    <a:pt x="4492" y="6572"/>
                  </a:lnTo>
                  <a:cubicBezTo>
                    <a:pt x="4735" y="6572"/>
                    <a:pt x="4977" y="6534"/>
                    <a:pt x="5194" y="6444"/>
                  </a:cubicBezTo>
                  <a:close/>
                  <a:moveTo>
                    <a:pt x="2450" y="9213"/>
                  </a:moveTo>
                  <a:cubicBezTo>
                    <a:pt x="2795" y="9213"/>
                    <a:pt x="3063" y="9494"/>
                    <a:pt x="3063" y="9839"/>
                  </a:cubicBezTo>
                  <a:cubicBezTo>
                    <a:pt x="3063" y="10020"/>
                    <a:pt x="2913" y="10052"/>
                    <a:pt x="2784" y="10052"/>
                  </a:cubicBezTo>
                  <a:cubicBezTo>
                    <a:pt x="2713" y="10052"/>
                    <a:pt x="2648" y="10043"/>
                    <a:pt x="2616" y="10043"/>
                  </a:cubicBezTo>
                  <a:lnTo>
                    <a:pt x="2616" y="9800"/>
                  </a:lnTo>
                  <a:cubicBezTo>
                    <a:pt x="2629" y="9660"/>
                    <a:pt x="2530" y="9590"/>
                    <a:pt x="2431" y="9590"/>
                  </a:cubicBezTo>
                  <a:cubicBezTo>
                    <a:pt x="2332" y="9590"/>
                    <a:pt x="2234" y="9660"/>
                    <a:pt x="2246" y="9800"/>
                  </a:cubicBezTo>
                  <a:lnTo>
                    <a:pt x="2246" y="10043"/>
                  </a:lnTo>
                  <a:lnTo>
                    <a:pt x="1685" y="10043"/>
                  </a:lnTo>
                  <a:lnTo>
                    <a:pt x="1685" y="9800"/>
                  </a:lnTo>
                  <a:cubicBezTo>
                    <a:pt x="1685" y="9673"/>
                    <a:pt x="1592" y="9609"/>
                    <a:pt x="1500" y="9609"/>
                  </a:cubicBezTo>
                  <a:cubicBezTo>
                    <a:pt x="1407" y="9609"/>
                    <a:pt x="1315" y="9673"/>
                    <a:pt x="1315" y="9800"/>
                  </a:cubicBezTo>
                  <a:lnTo>
                    <a:pt x="1315" y="10043"/>
                  </a:lnTo>
                  <a:lnTo>
                    <a:pt x="1072" y="10043"/>
                  </a:lnTo>
                  <a:cubicBezTo>
                    <a:pt x="957" y="10043"/>
                    <a:pt x="868" y="9954"/>
                    <a:pt x="855" y="9839"/>
                  </a:cubicBezTo>
                  <a:cubicBezTo>
                    <a:pt x="868" y="9494"/>
                    <a:pt x="1136" y="9213"/>
                    <a:pt x="1481" y="9213"/>
                  </a:cubicBezTo>
                  <a:close/>
                  <a:moveTo>
                    <a:pt x="5679" y="9213"/>
                  </a:moveTo>
                  <a:cubicBezTo>
                    <a:pt x="6023" y="9213"/>
                    <a:pt x="6291" y="9494"/>
                    <a:pt x="6291" y="9839"/>
                  </a:cubicBezTo>
                  <a:lnTo>
                    <a:pt x="6304" y="9839"/>
                  </a:lnTo>
                  <a:cubicBezTo>
                    <a:pt x="6304" y="9954"/>
                    <a:pt x="6202" y="10056"/>
                    <a:pt x="6087" y="10056"/>
                  </a:cubicBezTo>
                  <a:lnTo>
                    <a:pt x="5845" y="10056"/>
                  </a:lnTo>
                  <a:lnTo>
                    <a:pt x="5845" y="9800"/>
                  </a:lnTo>
                  <a:cubicBezTo>
                    <a:pt x="5845" y="9673"/>
                    <a:pt x="5749" y="9609"/>
                    <a:pt x="5653" y="9609"/>
                  </a:cubicBezTo>
                  <a:cubicBezTo>
                    <a:pt x="5558" y="9609"/>
                    <a:pt x="5462" y="9673"/>
                    <a:pt x="5462" y="9800"/>
                  </a:cubicBezTo>
                  <a:lnTo>
                    <a:pt x="5462" y="10043"/>
                  </a:lnTo>
                  <a:lnTo>
                    <a:pt x="4913" y="10043"/>
                  </a:lnTo>
                  <a:lnTo>
                    <a:pt x="4913" y="9800"/>
                  </a:lnTo>
                  <a:cubicBezTo>
                    <a:pt x="4926" y="9660"/>
                    <a:pt x="4827" y="9590"/>
                    <a:pt x="4728" y="9590"/>
                  </a:cubicBezTo>
                  <a:cubicBezTo>
                    <a:pt x="4629" y="9590"/>
                    <a:pt x="4530" y="9660"/>
                    <a:pt x="4543" y="9800"/>
                  </a:cubicBezTo>
                  <a:lnTo>
                    <a:pt x="4543" y="10043"/>
                  </a:lnTo>
                  <a:lnTo>
                    <a:pt x="4301" y="10043"/>
                  </a:lnTo>
                  <a:cubicBezTo>
                    <a:pt x="4186" y="10043"/>
                    <a:pt x="4084" y="9954"/>
                    <a:pt x="4084" y="9839"/>
                  </a:cubicBezTo>
                  <a:cubicBezTo>
                    <a:pt x="4084" y="9494"/>
                    <a:pt x="4365" y="9213"/>
                    <a:pt x="4709" y="9213"/>
                  </a:cubicBezTo>
                  <a:close/>
                  <a:moveTo>
                    <a:pt x="8614" y="9328"/>
                  </a:moveTo>
                  <a:cubicBezTo>
                    <a:pt x="8907" y="9328"/>
                    <a:pt x="9150" y="9571"/>
                    <a:pt x="9150" y="9877"/>
                  </a:cubicBezTo>
                  <a:cubicBezTo>
                    <a:pt x="9150" y="9966"/>
                    <a:pt x="9073" y="10056"/>
                    <a:pt x="8984" y="10056"/>
                  </a:cubicBezTo>
                  <a:lnTo>
                    <a:pt x="8767" y="10056"/>
                  </a:lnTo>
                  <a:lnTo>
                    <a:pt x="8767" y="9839"/>
                  </a:lnTo>
                  <a:cubicBezTo>
                    <a:pt x="8767" y="9711"/>
                    <a:pt x="8671" y="9647"/>
                    <a:pt x="8577" y="9647"/>
                  </a:cubicBezTo>
                  <a:cubicBezTo>
                    <a:pt x="8483" y="9647"/>
                    <a:pt x="8391" y="9711"/>
                    <a:pt x="8397" y="9839"/>
                  </a:cubicBezTo>
                  <a:lnTo>
                    <a:pt x="8397" y="10056"/>
                  </a:lnTo>
                  <a:lnTo>
                    <a:pt x="7912" y="10056"/>
                  </a:lnTo>
                  <a:lnTo>
                    <a:pt x="7912" y="9839"/>
                  </a:lnTo>
                  <a:cubicBezTo>
                    <a:pt x="7899" y="9724"/>
                    <a:pt x="7810" y="9666"/>
                    <a:pt x="7721" y="9666"/>
                  </a:cubicBezTo>
                  <a:cubicBezTo>
                    <a:pt x="7631" y="9666"/>
                    <a:pt x="7542" y="9724"/>
                    <a:pt x="7529" y="9839"/>
                  </a:cubicBezTo>
                  <a:lnTo>
                    <a:pt x="7529" y="10056"/>
                  </a:lnTo>
                  <a:lnTo>
                    <a:pt x="7325" y="10056"/>
                  </a:lnTo>
                  <a:cubicBezTo>
                    <a:pt x="7223" y="10056"/>
                    <a:pt x="7146" y="9966"/>
                    <a:pt x="7146" y="9877"/>
                  </a:cubicBezTo>
                  <a:cubicBezTo>
                    <a:pt x="7146" y="9571"/>
                    <a:pt x="7389" y="9328"/>
                    <a:pt x="7695" y="9328"/>
                  </a:cubicBezTo>
                  <a:close/>
                  <a:moveTo>
                    <a:pt x="11587" y="9328"/>
                  </a:moveTo>
                  <a:cubicBezTo>
                    <a:pt x="11893" y="9328"/>
                    <a:pt x="12136" y="9571"/>
                    <a:pt x="12136" y="9877"/>
                  </a:cubicBezTo>
                  <a:cubicBezTo>
                    <a:pt x="12136" y="9966"/>
                    <a:pt x="12059" y="10056"/>
                    <a:pt x="11957" y="10056"/>
                  </a:cubicBezTo>
                  <a:lnTo>
                    <a:pt x="11753" y="10056"/>
                  </a:lnTo>
                  <a:lnTo>
                    <a:pt x="11753" y="9839"/>
                  </a:lnTo>
                  <a:cubicBezTo>
                    <a:pt x="11740" y="9724"/>
                    <a:pt x="11651" y="9666"/>
                    <a:pt x="11562" y="9666"/>
                  </a:cubicBezTo>
                  <a:cubicBezTo>
                    <a:pt x="11472" y="9666"/>
                    <a:pt x="11383" y="9724"/>
                    <a:pt x="11370" y="9839"/>
                  </a:cubicBezTo>
                  <a:lnTo>
                    <a:pt x="11370" y="10056"/>
                  </a:lnTo>
                  <a:lnTo>
                    <a:pt x="10898" y="10056"/>
                  </a:lnTo>
                  <a:lnTo>
                    <a:pt x="10898" y="9839"/>
                  </a:lnTo>
                  <a:cubicBezTo>
                    <a:pt x="10898" y="9711"/>
                    <a:pt x="10802" y="9647"/>
                    <a:pt x="10707" y="9647"/>
                  </a:cubicBezTo>
                  <a:cubicBezTo>
                    <a:pt x="10611" y="9647"/>
                    <a:pt x="10515" y="9711"/>
                    <a:pt x="10515" y="9839"/>
                  </a:cubicBezTo>
                  <a:lnTo>
                    <a:pt x="10515" y="10056"/>
                  </a:lnTo>
                  <a:lnTo>
                    <a:pt x="10311" y="10056"/>
                  </a:lnTo>
                  <a:cubicBezTo>
                    <a:pt x="10209" y="10056"/>
                    <a:pt x="10132" y="9966"/>
                    <a:pt x="10132" y="9877"/>
                  </a:cubicBezTo>
                  <a:cubicBezTo>
                    <a:pt x="10132" y="9571"/>
                    <a:pt x="10375" y="9328"/>
                    <a:pt x="10681" y="9328"/>
                  </a:cubicBezTo>
                  <a:close/>
                  <a:moveTo>
                    <a:pt x="1430" y="0"/>
                  </a:moveTo>
                  <a:cubicBezTo>
                    <a:pt x="651" y="0"/>
                    <a:pt x="26" y="626"/>
                    <a:pt x="26" y="1404"/>
                  </a:cubicBezTo>
                  <a:lnTo>
                    <a:pt x="26" y="2336"/>
                  </a:lnTo>
                  <a:cubicBezTo>
                    <a:pt x="39" y="2450"/>
                    <a:pt x="128" y="2508"/>
                    <a:pt x="217" y="2508"/>
                  </a:cubicBezTo>
                  <a:cubicBezTo>
                    <a:pt x="307" y="2508"/>
                    <a:pt x="396" y="2450"/>
                    <a:pt x="409" y="2336"/>
                  </a:cubicBezTo>
                  <a:lnTo>
                    <a:pt x="409" y="1404"/>
                  </a:lnTo>
                  <a:cubicBezTo>
                    <a:pt x="409" y="843"/>
                    <a:pt x="868" y="383"/>
                    <a:pt x="1417" y="383"/>
                  </a:cubicBezTo>
                  <a:cubicBezTo>
                    <a:pt x="1698" y="383"/>
                    <a:pt x="1953" y="524"/>
                    <a:pt x="2106" y="753"/>
                  </a:cubicBezTo>
                  <a:cubicBezTo>
                    <a:pt x="1647" y="1034"/>
                    <a:pt x="1379" y="1544"/>
                    <a:pt x="1366" y="2080"/>
                  </a:cubicBezTo>
                  <a:lnTo>
                    <a:pt x="1366" y="2999"/>
                  </a:lnTo>
                  <a:cubicBezTo>
                    <a:pt x="1366" y="3458"/>
                    <a:pt x="1085" y="3471"/>
                    <a:pt x="868" y="4045"/>
                  </a:cubicBezTo>
                  <a:cubicBezTo>
                    <a:pt x="600" y="4020"/>
                    <a:pt x="396" y="3790"/>
                    <a:pt x="396" y="3509"/>
                  </a:cubicBezTo>
                  <a:lnTo>
                    <a:pt x="396" y="3152"/>
                  </a:lnTo>
                  <a:cubicBezTo>
                    <a:pt x="409" y="3018"/>
                    <a:pt x="307" y="2951"/>
                    <a:pt x="205" y="2951"/>
                  </a:cubicBezTo>
                  <a:cubicBezTo>
                    <a:pt x="102" y="2951"/>
                    <a:pt x="0" y="3018"/>
                    <a:pt x="13" y="3152"/>
                  </a:cubicBezTo>
                  <a:lnTo>
                    <a:pt x="13" y="3509"/>
                  </a:lnTo>
                  <a:cubicBezTo>
                    <a:pt x="13" y="3956"/>
                    <a:pt x="345" y="4326"/>
                    <a:pt x="779" y="4403"/>
                  </a:cubicBezTo>
                  <a:cubicBezTo>
                    <a:pt x="766" y="4505"/>
                    <a:pt x="753" y="4607"/>
                    <a:pt x="753" y="4709"/>
                  </a:cubicBezTo>
                  <a:cubicBezTo>
                    <a:pt x="766" y="5347"/>
                    <a:pt x="1085" y="5934"/>
                    <a:pt x="1621" y="6279"/>
                  </a:cubicBezTo>
                  <a:cubicBezTo>
                    <a:pt x="1123" y="7044"/>
                    <a:pt x="1060" y="8014"/>
                    <a:pt x="1455" y="8843"/>
                  </a:cubicBezTo>
                  <a:cubicBezTo>
                    <a:pt x="919" y="8856"/>
                    <a:pt x="498" y="9303"/>
                    <a:pt x="498" y="9826"/>
                  </a:cubicBezTo>
                  <a:cubicBezTo>
                    <a:pt x="498" y="10158"/>
                    <a:pt x="753" y="10426"/>
                    <a:pt x="1072" y="10438"/>
                  </a:cubicBezTo>
                  <a:lnTo>
                    <a:pt x="2859" y="10438"/>
                  </a:lnTo>
                  <a:cubicBezTo>
                    <a:pt x="3037" y="10426"/>
                    <a:pt x="3203" y="10349"/>
                    <a:pt x="3318" y="10209"/>
                  </a:cubicBezTo>
                  <a:cubicBezTo>
                    <a:pt x="3407" y="10215"/>
                    <a:pt x="3494" y="10218"/>
                    <a:pt x="3580" y="10218"/>
                  </a:cubicBezTo>
                  <a:cubicBezTo>
                    <a:pt x="3666" y="10218"/>
                    <a:pt x="3752" y="10215"/>
                    <a:pt x="3841" y="10209"/>
                  </a:cubicBezTo>
                  <a:cubicBezTo>
                    <a:pt x="3956" y="10349"/>
                    <a:pt x="4122" y="10426"/>
                    <a:pt x="4313" y="10438"/>
                  </a:cubicBezTo>
                  <a:lnTo>
                    <a:pt x="6087" y="10438"/>
                  </a:lnTo>
                  <a:cubicBezTo>
                    <a:pt x="6406" y="10426"/>
                    <a:pt x="6674" y="10171"/>
                    <a:pt x="6674" y="9839"/>
                  </a:cubicBezTo>
                  <a:cubicBezTo>
                    <a:pt x="6674" y="9303"/>
                    <a:pt x="6253" y="8869"/>
                    <a:pt x="5717" y="8843"/>
                  </a:cubicBezTo>
                  <a:cubicBezTo>
                    <a:pt x="6113" y="8014"/>
                    <a:pt x="6049" y="7044"/>
                    <a:pt x="5539" y="6279"/>
                  </a:cubicBezTo>
                  <a:cubicBezTo>
                    <a:pt x="5934" y="6023"/>
                    <a:pt x="6215" y="5640"/>
                    <a:pt x="6342" y="5207"/>
                  </a:cubicBezTo>
                  <a:lnTo>
                    <a:pt x="6342" y="6432"/>
                  </a:lnTo>
                  <a:cubicBezTo>
                    <a:pt x="6342" y="6904"/>
                    <a:pt x="6725" y="7287"/>
                    <a:pt x="7197" y="7299"/>
                  </a:cubicBezTo>
                  <a:lnTo>
                    <a:pt x="7427" y="7299"/>
                  </a:lnTo>
                  <a:lnTo>
                    <a:pt x="7427" y="8269"/>
                  </a:lnTo>
                  <a:cubicBezTo>
                    <a:pt x="7427" y="8499"/>
                    <a:pt x="7478" y="8741"/>
                    <a:pt x="7567" y="8958"/>
                  </a:cubicBezTo>
                  <a:cubicBezTo>
                    <a:pt x="7108" y="9022"/>
                    <a:pt x="6764" y="9418"/>
                    <a:pt x="6764" y="9877"/>
                  </a:cubicBezTo>
                  <a:cubicBezTo>
                    <a:pt x="6764" y="10183"/>
                    <a:pt x="7019" y="10438"/>
                    <a:pt x="7325" y="10438"/>
                  </a:cubicBezTo>
                  <a:lnTo>
                    <a:pt x="8971" y="10438"/>
                  </a:lnTo>
                  <a:cubicBezTo>
                    <a:pt x="9163" y="10438"/>
                    <a:pt x="9328" y="10336"/>
                    <a:pt x="9431" y="10183"/>
                  </a:cubicBezTo>
                  <a:lnTo>
                    <a:pt x="9839" y="10183"/>
                  </a:lnTo>
                  <a:cubicBezTo>
                    <a:pt x="9941" y="10336"/>
                    <a:pt x="10120" y="10438"/>
                    <a:pt x="10298" y="10438"/>
                  </a:cubicBezTo>
                  <a:lnTo>
                    <a:pt x="11957" y="10438"/>
                  </a:lnTo>
                  <a:cubicBezTo>
                    <a:pt x="12263" y="10438"/>
                    <a:pt x="12506" y="10183"/>
                    <a:pt x="12506" y="9877"/>
                  </a:cubicBezTo>
                  <a:cubicBezTo>
                    <a:pt x="12506" y="9418"/>
                    <a:pt x="12174" y="9022"/>
                    <a:pt x="11715" y="8958"/>
                  </a:cubicBezTo>
                  <a:cubicBezTo>
                    <a:pt x="11727" y="8920"/>
                    <a:pt x="11740" y="8882"/>
                    <a:pt x="11753" y="8831"/>
                  </a:cubicBezTo>
                  <a:cubicBezTo>
                    <a:pt x="11792" y="8691"/>
                    <a:pt x="11685" y="8599"/>
                    <a:pt x="11575" y="8599"/>
                  </a:cubicBezTo>
                  <a:cubicBezTo>
                    <a:pt x="11504" y="8599"/>
                    <a:pt x="11431" y="8638"/>
                    <a:pt x="11396" y="8729"/>
                  </a:cubicBezTo>
                  <a:cubicBezTo>
                    <a:pt x="11370" y="8805"/>
                    <a:pt x="11345" y="8882"/>
                    <a:pt x="11306" y="8958"/>
                  </a:cubicBezTo>
                  <a:lnTo>
                    <a:pt x="10668" y="8958"/>
                  </a:lnTo>
                  <a:cubicBezTo>
                    <a:pt x="10183" y="8958"/>
                    <a:pt x="9788" y="9328"/>
                    <a:pt x="9750" y="9800"/>
                  </a:cubicBezTo>
                  <a:lnTo>
                    <a:pt x="9533" y="9800"/>
                  </a:lnTo>
                  <a:cubicBezTo>
                    <a:pt x="9494" y="9328"/>
                    <a:pt x="9086" y="8945"/>
                    <a:pt x="8601" y="8945"/>
                  </a:cubicBezTo>
                  <a:lnTo>
                    <a:pt x="7963" y="8945"/>
                  </a:lnTo>
                  <a:cubicBezTo>
                    <a:pt x="7861" y="8741"/>
                    <a:pt x="7810" y="8499"/>
                    <a:pt x="7810" y="8269"/>
                  </a:cubicBezTo>
                  <a:lnTo>
                    <a:pt x="7810" y="7516"/>
                  </a:lnTo>
                  <a:cubicBezTo>
                    <a:pt x="8103" y="7708"/>
                    <a:pt x="8448" y="7810"/>
                    <a:pt x="8792" y="7810"/>
                  </a:cubicBezTo>
                  <a:lnTo>
                    <a:pt x="10490" y="7810"/>
                  </a:lnTo>
                  <a:cubicBezTo>
                    <a:pt x="10834" y="7810"/>
                    <a:pt x="11179" y="7708"/>
                    <a:pt x="11472" y="7516"/>
                  </a:cubicBezTo>
                  <a:lnTo>
                    <a:pt x="11472" y="7976"/>
                  </a:lnTo>
                  <a:cubicBezTo>
                    <a:pt x="11479" y="8091"/>
                    <a:pt x="11565" y="8148"/>
                    <a:pt x="11652" y="8148"/>
                  </a:cubicBezTo>
                  <a:cubicBezTo>
                    <a:pt x="11740" y="8148"/>
                    <a:pt x="11830" y="8091"/>
                    <a:pt x="11842" y="7976"/>
                  </a:cubicBezTo>
                  <a:lnTo>
                    <a:pt x="11842" y="7299"/>
                  </a:lnTo>
                  <a:lnTo>
                    <a:pt x="12085" y="7299"/>
                  </a:lnTo>
                  <a:cubicBezTo>
                    <a:pt x="12557" y="7299"/>
                    <a:pt x="12940" y="6904"/>
                    <a:pt x="12940" y="6432"/>
                  </a:cubicBezTo>
                  <a:lnTo>
                    <a:pt x="12940" y="4505"/>
                  </a:lnTo>
                  <a:cubicBezTo>
                    <a:pt x="12940" y="3777"/>
                    <a:pt x="12353" y="3190"/>
                    <a:pt x="11625" y="3190"/>
                  </a:cubicBezTo>
                  <a:cubicBezTo>
                    <a:pt x="11424" y="2587"/>
                    <a:pt x="10877" y="2182"/>
                    <a:pt x="10263" y="2182"/>
                  </a:cubicBezTo>
                  <a:cubicBezTo>
                    <a:pt x="10253" y="2182"/>
                    <a:pt x="10244" y="2182"/>
                    <a:pt x="10234" y="2182"/>
                  </a:cubicBezTo>
                  <a:lnTo>
                    <a:pt x="9048" y="2182"/>
                  </a:lnTo>
                  <a:cubicBezTo>
                    <a:pt x="8410" y="2182"/>
                    <a:pt x="7848" y="2591"/>
                    <a:pt x="7657" y="3190"/>
                  </a:cubicBezTo>
                  <a:lnTo>
                    <a:pt x="7644" y="3190"/>
                  </a:lnTo>
                  <a:cubicBezTo>
                    <a:pt x="7465" y="3190"/>
                    <a:pt x="7299" y="3229"/>
                    <a:pt x="7146" y="3293"/>
                  </a:cubicBezTo>
                  <a:lnTo>
                    <a:pt x="7146" y="1404"/>
                  </a:lnTo>
                  <a:cubicBezTo>
                    <a:pt x="7146" y="626"/>
                    <a:pt x="6508" y="0"/>
                    <a:pt x="5743" y="0"/>
                  </a:cubicBezTo>
                  <a:cubicBezTo>
                    <a:pt x="5322" y="0"/>
                    <a:pt x="4926" y="217"/>
                    <a:pt x="4709" y="575"/>
                  </a:cubicBezTo>
                  <a:cubicBezTo>
                    <a:pt x="4556" y="524"/>
                    <a:pt x="4390" y="498"/>
                    <a:pt x="4224" y="498"/>
                  </a:cubicBezTo>
                  <a:lnTo>
                    <a:pt x="2948" y="498"/>
                  </a:lnTo>
                  <a:cubicBezTo>
                    <a:pt x="2782" y="498"/>
                    <a:pt x="2616" y="524"/>
                    <a:pt x="2450" y="575"/>
                  </a:cubicBezTo>
                  <a:cubicBezTo>
                    <a:pt x="2234" y="217"/>
                    <a:pt x="1851" y="0"/>
                    <a:pt x="14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49"/>
            <p:cNvSpPr/>
            <p:nvPr/>
          </p:nvSpPr>
          <p:spPr>
            <a:xfrm>
              <a:off x="4244925" y="-1890325"/>
              <a:ext cx="101800" cy="57450"/>
            </a:xfrm>
            <a:custGeom>
              <a:rect b="b" l="l" r="r" t="t"/>
              <a:pathLst>
                <a:path extrusionOk="0" h="2298" w="4072">
                  <a:moveTo>
                    <a:pt x="2041" y="381"/>
                  </a:moveTo>
                  <a:cubicBezTo>
                    <a:pt x="2154" y="381"/>
                    <a:pt x="2268" y="422"/>
                    <a:pt x="2361" y="511"/>
                  </a:cubicBezTo>
                  <a:cubicBezTo>
                    <a:pt x="2655" y="805"/>
                    <a:pt x="2451" y="1302"/>
                    <a:pt x="2030" y="1302"/>
                  </a:cubicBezTo>
                  <a:cubicBezTo>
                    <a:pt x="1774" y="1302"/>
                    <a:pt x="1570" y="1098"/>
                    <a:pt x="1570" y="843"/>
                  </a:cubicBezTo>
                  <a:cubicBezTo>
                    <a:pt x="1570" y="565"/>
                    <a:pt x="1801" y="381"/>
                    <a:pt x="2041" y="381"/>
                  </a:cubicBezTo>
                  <a:close/>
                  <a:moveTo>
                    <a:pt x="2030" y="1"/>
                  </a:moveTo>
                  <a:cubicBezTo>
                    <a:pt x="1034" y="1"/>
                    <a:pt x="868" y="1443"/>
                    <a:pt x="1838" y="1672"/>
                  </a:cubicBezTo>
                  <a:lnTo>
                    <a:pt x="1838" y="1927"/>
                  </a:lnTo>
                  <a:lnTo>
                    <a:pt x="741" y="1927"/>
                  </a:lnTo>
                  <a:cubicBezTo>
                    <a:pt x="537" y="1915"/>
                    <a:pt x="371" y="1762"/>
                    <a:pt x="371" y="1557"/>
                  </a:cubicBezTo>
                  <a:cubicBezTo>
                    <a:pt x="371" y="1430"/>
                    <a:pt x="278" y="1366"/>
                    <a:pt x="186" y="1366"/>
                  </a:cubicBezTo>
                  <a:cubicBezTo>
                    <a:pt x="93" y="1366"/>
                    <a:pt x="1" y="1430"/>
                    <a:pt x="1" y="1557"/>
                  </a:cubicBezTo>
                  <a:cubicBezTo>
                    <a:pt x="1" y="1966"/>
                    <a:pt x="333" y="2298"/>
                    <a:pt x="741" y="2298"/>
                  </a:cubicBezTo>
                  <a:lnTo>
                    <a:pt x="3319" y="2298"/>
                  </a:lnTo>
                  <a:cubicBezTo>
                    <a:pt x="3727" y="2298"/>
                    <a:pt x="4071" y="1966"/>
                    <a:pt x="4071" y="1557"/>
                  </a:cubicBezTo>
                  <a:cubicBezTo>
                    <a:pt x="4071" y="1443"/>
                    <a:pt x="3982" y="1366"/>
                    <a:pt x="3880" y="1366"/>
                  </a:cubicBezTo>
                  <a:cubicBezTo>
                    <a:pt x="3778" y="1366"/>
                    <a:pt x="3689" y="1443"/>
                    <a:pt x="3689" y="1557"/>
                  </a:cubicBezTo>
                  <a:cubicBezTo>
                    <a:pt x="3689" y="1762"/>
                    <a:pt x="3523" y="1927"/>
                    <a:pt x="3319" y="1927"/>
                  </a:cubicBezTo>
                  <a:lnTo>
                    <a:pt x="2221" y="1927"/>
                  </a:lnTo>
                  <a:lnTo>
                    <a:pt x="2221" y="1672"/>
                  </a:lnTo>
                  <a:cubicBezTo>
                    <a:pt x="3204" y="1443"/>
                    <a:pt x="3038" y="1"/>
                    <a:pt x="20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 name="Google Shape;535;p49"/>
          <p:cNvGrpSpPr/>
          <p:nvPr/>
        </p:nvGrpSpPr>
        <p:grpSpPr>
          <a:xfrm>
            <a:off x="2316575" y="3150525"/>
            <a:ext cx="332450" cy="323100"/>
            <a:chOff x="5506000" y="-2059950"/>
            <a:chExt cx="332450" cy="323100"/>
          </a:xfrm>
        </p:grpSpPr>
        <p:sp>
          <p:nvSpPr>
            <p:cNvPr id="536" name="Google Shape;536;p49"/>
            <p:cNvSpPr/>
            <p:nvPr/>
          </p:nvSpPr>
          <p:spPr>
            <a:xfrm>
              <a:off x="5506000" y="-1932150"/>
              <a:ext cx="332450" cy="195300"/>
            </a:xfrm>
            <a:custGeom>
              <a:rect b="b" l="l" r="r" t="t"/>
              <a:pathLst>
                <a:path extrusionOk="0" h="7812" w="13298">
                  <a:moveTo>
                    <a:pt x="12544" y="7046"/>
                  </a:moveTo>
                  <a:cubicBezTo>
                    <a:pt x="12647" y="7046"/>
                    <a:pt x="12736" y="7135"/>
                    <a:pt x="12736" y="7237"/>
                  </a:cubicBezTo>
                  <a:cubicBezTo>
                    <a:pt x="12736" y="7339"/>
                    <a:pt x="12647" y="7429"/>
                    <a:pt x="12544" y="7429"/>
                  </a:cubicBezTo>
                  <a:lnTo>
                    <a:pt x="766" y="7429"/>
                  </a:lnTo>
                  <a:cubicBezTo>
                    <a:pt x="511" y="7429"/>
                    <a:pt x="511" y="7046"/>
                    <a:pt x="766" y="7046"/>
                  </a:cubicBezTo>
                  <a:close/>
                  <a:moveTo>
                    <a:pt x="8234" y="1"/>
                  </a:moveTo>
                  <a:cubicBezTo>
                    <a:pt x="8013" y="1"/>
                    <a:pt x="7997" y="360"/>
                    <a:pt x="8244" y="372"/>
                  </a:cubicBezTo>
                  <a:lnTo>
                    <a:pt x="9456" y="449"/>
                  </a:lnTo>
                  <a:cubicBezTo>
                    <a:pt x="10311" y="500"/>
                    <a:pt x="10962" y="1227"/>
                    <a:pt x="10924" y="2082"/>
                  </a:cubicBezTo>
                  <a:cubicBezTo>
                    <a:pt x="10809" y="3996"/>
                    <a:pt x="10681" y="5055"/>
                    <a:pt x="10924" y="5183"/>
                  </a:cubicBezTo>
                  <a:lnTo>
                    <a:pt x="11957" y="5719"/>
                  </a:lnTo>
                  <a:lnTo>
                    <a:pt x="11996" y="5732"/>
                  </a:lnTo>
                  <a:cubicBezTo>
                    <a:pt x="12085" y="5783"/>
                    <a:pt x="12149" y="5859"/>
                    <a:pt x="12187" y="5948"/>
                  </a:cubicBezTo>
                  <a:cubicBezTo>
                    <a:pt x="12270" y="6208"/>
                    <a:pt x="12067" y="6433"/>
                    <a:pt x="11830" y="6433"/>
                  </a:cubicBezTo>
                  <a:cubicBezTo>
                    <a:pt x="11775" y="6433"/>
                    <a:pt x="11719" y="6421"/>
                    <a:pt x="11664" y="6395"/>
                  </a:cubicBezTo>
                  <a:cubicBezTo>
                    <a:pt x="11638" y="6382"/>
                    <a:pt x="10847" y="5987"/>
                    <a:pt x="10401" y="5757"/>
                  </a:cubicBezTo>
                  <a:cubicBezTo>
                    <a:pt x="10248" y="5668"/>
                    <a:pt x="10133" y="5489"/>
                    <a:pt x="10082" y="5170"/>
                  </a:cubicBezTo>
                  <a:cubicBezTo>
                    <a:pt x="9980" y="4596"/>
                    <a:pt x="9507" y="4162"/>
                    <a:pt x="8920" y="4136"/>
                  </a:cubicBezTo>
                  <a:cubicBezTo>
                    <a:pt x="8895" y="4136"/>
                    <a:pt x="6981" y="4034"/>
                    <a:pt x="6139" y="3983"/>
                  </a:cubicBezTo>
                  <a:cubicBezTo>
                    <a:pt x="6120" y="3982"/>
                    <a:pt x="6101" y="3982"/>
                    <a:pt x="6082" y="3982"/>
                  </a:cubicBezTo>
                  <a:cubicBezTo>
                    <a:pt x="5297" y="3982"/>
                    <a:pt x="4019" y="4735"/>
                    <a:pt x="3433" y="5719"/>
                  </a:cubicBezTo>
                  <a:cubicBezTo>
                    <a:pt x="3358" y="5846"/>
                    <a:pt x="3246" y="5899"/>
                    <a:pt x="3133" y="5899"/>
                  </a:cubicBezTo>
                  <a:cubicBezTo>
                    <a:pt x="2885" y="5899"/>
                    <a:pt x="2637" y="5639"/>
                    <a:pt x="2795" y="5349"/>
                  </a:cubicBezTo>
                  <a:cubicBezTo>
                    <a:pt x="3114" y="4825"/>
                    <a:pt x="3523" y="4392"/>
                    <a:pt x="4020" y="4034"/>
                  </a:cubicBezTo>
                  <a:lnTo>
                    <a:pt x="4033" y="4034"/>
                  </a:lnTo>
                  <a:cubicBezTo>
                    <a:pt x="4403" y="3805"/>
                    <a:pt x="4556" y="3333"/>
                    <a:pt x="4390" y="2924"/>
                  </a:cubicBezTo>
                  <a:cubicBezTo>
                    <a:pt x="4352" y="2822"/>
                    <a:pt x="4327" y="2733"/>
                    <a:pt x="4301" y="2656"/>
                  </a:cubicBezTo>
                  <a:lnTo>
                    <a:pt x="4288" y="2618"/>
                  </a:lnTo>
                  <a:cubicBezTo>
                    <a:pt x="4254" y="2535"/>
                    <a:pt x="4184" y="2498"/>
                    <a:pt x="4114" y="2498"/>
                  </a:cubicBezTo>
                  <a:cubicBezTo>
                    <a:pt x="4002" y="2498"/>
                    <a:pt x="3892" y="2591"/>
                    <a:pt x="3931" y="2733"/>
                  </a:cubicBezTo>
                  <a:lnTo>
                    <a:pt x="3931" y="2771"/>
                  </a:lnTo>
                  <a:cubicBezTo>
                    <a:pt x="3969" y="2860"/>
                    <a:pt x="3995" y="2950"/>
                    <a:pt x="4033" y="3065"/>
                  </a:cubicBezTo>
                  <a:cubicBezTo>
                    <a:pt x="4135" y="3307"/>
                    <a:pt x="4046" y="3575"/>
                    <a:pt x="3829" y="3715"/>
                  </a:cubicBezTo>
                  <a:cubicBezTo>
                    <a:pt x="3280" y="4098"/>
                    <a:pt x="2821" y="4583"/>
                    <a:pt x="2476" y="5145"/>
                  </a:cubicBezTo>
                  <a:cubicBezTo>
                    <a:pt x="2100" y="5749"/>
                    <a:pt x="2613" y="6311"/>
                    <a:pt x="3133" y="6311"/>
                  </a:cubicBezTo>
                  <a:cubicBezTo>
                    <a:pt x="3370" y="6311"/>
                    <a:pt x="3609" y="6194"/>
                    <a:pt x="3765" y="5910"/>
                  </a:cubicBezTo>
                  <a:cubicBezTo>
                    <a:pt x="4250" y="5132"/>
                    <a:pt x="4735" y="4889"/>
                    <a:pt x="5462" y="4506"/>
                  </a:cubicBezTo>
                  <a:cubicBezTo>
                    <a:pt x="5646" y="4415"/>
                    <a:pt x="5850" y="4364"/>
                    <a:pt x="6056" y="4364"/>
                  </a:cubicBezTo>
                  <a:cubicBezTo>
                    <a:pt x="6079" y="4364"/>
                    <a:pt x="6103" y="4365"/>
                    <a:pt x="6126" y="4366"/>
                  </a:cubicBezTo>
                  <a:cubicBezTo>
                    <a:pt x="6968" y="4404"/>
                    <a:pt x="8882" y="4506"/>
                    <a:pt x="8895" y="4506"/>
                  </a:cubicBezTo>
                  <a:cubicBezTo>
                    <a:pt x="9303" y="4532"/>
                    <a:pt x="9635" y="4825"/>
                    <a:pt x="9712" y="5234"/>
                  </a:cubicBezTo>
                  <a:cubicBezTo>
                    <a:pt x="9852" y="6051"/>
                    <a:pt x="10145" y="6051"/>
                    <a:pt x="11383" y="6676"/>
                  </a:cubicBezTo>
                  <a:lnTo>
                    <a:pt x="766" y="6676"/>
                  </a:lnTo>
                  <a:cubicBezTo>
                    <a:pt x="1" y="6676"/>
                    <a:pt x="1" y="7811"/>
                    <a:pt x="766" y="7811"/>
                  </a:cubicBezTo>
                  <a:lnTo>
                    <a:pt x="12544" y="7811"/>
                  </a:lnTo>
                  <a:cubicBezTo>
                    <a:pt x="13297" y="7811"/>
                    <a:pt x="13297" y="6676"/>
                    <a:pt x="12544" y="6676"/>
                  </a:cubicBezTo>
                  <a:lnTo>
                    <a:pt x="12289" y="6676"/>
                  </a:lnTo>
                  <a:cubicBezTo>
                    <a:pt x="12749" y="6344"/>
                    <a:pt x="12685" y="5642"/>
                    <a:pt x="12187" y="5400"/>
                  </a:cubicBezTo>
                  <a:lnTo>
                    <a:pt x="12149" y="5374"/>
                  </a:lnTo>
                  <a:cubicBezTo>
                    <a:pt x="11766" y="5183"/>
                    <a:pt x="11447" y="5017"/>
                    <a:pt x="11192" y="4902"/>
                  </a:cubicBezTo>
                  <a:cubicBezTo>
                    <a:pt x="11179" y="4787"/>
                    <a:pt x="11179" y="4634"/>
                    <a:pt x="11166" y="4468"/>
                  </a:cubicBezTo>
                  <a:cubicBezTo>
                    <a:pt x="11166" y="4455"/>
                    <a:pt x="11166" y="4455"/>
                    <a:pt x="11166" y="4455"/>
                  </a:cubicBezTo>
                  <a:lnTo>
                    <a:pt x="11243" y="3243"/>
                  </a:lnTo>
                  <a:cubicBezTo>
                    <a:pt x="11473" y="3639"/>
                    <a:pt x="11638" y="4073"/>
                    <a:pt x="11715" y="4519"/>
                  </a:cubicBezTo>
                  <a:cubicBezTo>
                    <a:pt x="11767" y="4934"/>
                    <a:pt x="12077" y="5125"/>
                    <a:pt x="12390" y="5125"/>
                  </a:cubicBezTo>
                  <a:cubicBezTo>
                    <a:pt x="12770" y="5125"/>
                    <a:pt x="13156" y="4844"/>
                    <a:pt x="13093" y="4341"/>
                  </a:cubicBezTo>
                  <a:cubicBezTo>
                    <a:pt x="13042" y="4009"/>
                    <a:pt x="12953" y="3690"/>
                    <a:pt x="12825" y="3371"/>
                  </a:cubicBezTo>
                  <a:cubicBezTo>
                    <a:pt x="12793" y="3293"/>
                    <a:pt x="12729" y="3259"/>
                    <a:pt x="12665" y="3259"/>
                  </a:cubicBezTo>
                  <a:cubicBezTo>
                    <a:pt x="12550" y="3259"/>
                    <a:pt x="12432" y="3364"/>
                    <a:pt x="12481" y="3511"/>
                  </a:cubicBezTo>
                  <a:cubicBezTo>
                    <a:pt x="12583" y="3792"/>
                    <a:pt x="12672" y="4098"/>
                    <a:pt x="12710" y="4392"/>
                  </a:cubicBezTo>
                  <a:cubicBezTo>
                    <a:pt x="12703" y="4588"/>
                    <a:pt x="12550" y="4696"/>
                    <a:pt x="12396" y="4696"/>
                  </a:cubicBezTo>
                  <a:cubicBezTo>
                    <a:pt x="12270" y="4696"/>
                    <a:pt x="12144" y="4623"/>
                    <a:pt x="12098" y="4468"/>
                  </a:cubicBezTo>
                  <a:cubicBezTo>
                    <a:pt x="11996" y="3932"/>
                    <a:pt x="11792" y="3422"/>
                    <a:pt x="11498" y="2962"/>
                  </a:cubicBezTo>
                  <a:cubicBezTo>
                    <a:pt x="11422" y="2848"/>
                    <a:pt x="11332" y="2733"/>
                    <a:pt x="11268" y="2631"/>
                  </a:cubicBezTo>
                  <a:cubicBezTo>
                    <a:pt x="11281" y="2184"/>
                    <a:pt x="11319" y="2018"/>
                    <a:pt x="11281" y="1725"/>
                  </a:cubicBezTo>
                  <a:lnTo>
                    <a:pt x="11281" y="1725"/>
                  </a:lnTo>
                  <a:cubicBezTo>
                    <a:pt x="11626" y="2044"/>
                    <a:pt x="11906" y="2401"/>
                    <a:pt x="12136" y="2809"/>
                  </a:cubicBezTo>
                  <a:cubicBezTo>
                    <a:pt x="12179" y="2868"/>
                    <a:pt x="12237" y="2893"/>
                    <a:pt x="12294" y="2893"/>
                  </a:cubicBezTo>
                  <a:cubicBezTo>
                    <a:pt x="12420" y="2893"/>
                    <a:pt x="12538" y="2768"/>
                    <a:pt x="12468" y="2618"/>
                  </a:cubicBezTo>
                  <a:cubicBezTo>
                    <a:pt x="12123" y="2005"/>
                    <a:pt x="11638" y="1457"/>
                    <a:pt x="11051" y="1048"/>
                  </a:cubicBezTo>
                  <a:cubicBezTo>
                    <a:pt x="10732" y="474"/>
                    <a:pt x="10133" y="104"/>
                    <a:pt x="9482" y="66"/>
                  </a:cubicBezTo>
                  <a:lnTo>
                    <a:pt x="8257" y="2"/>
                  </a:lnTo>
                  <a:cubicBezTo>
                    <a:pt x="8249" y="1"/>
                    <a:pt x="8241" y="1"/>
                    <a:pt x="82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49"/>
            <p:cNvSpPr/>
            <p:nvPr/>
          </p:nvSpPr>
          <p:spPr>
            <a:xfrm>
              <a:off x="5506325" y="-2059950"/>
              <a:ext cx="329650" cy="180175"/>
            </a:xfrm>
            <a:custGeom>
              <a:rect b="b" l="l" r="r" t="t"/>
              <a:pathLst>
                <a:path extrusionOk="0" h="7207" w="13186">
                  <a:moveTo>
                    <a:pt x="855" y="2766"/>
                  </a:moveTo>
                  <a:cubicBezTo>
                    <a:pt x="1111" y="2766"/>
                    <a:pt x="1238" y="3072"/>
                    <a:pt x="1060" y="3264"/>
                  </a:cubicBezTo>
                  <a:cubicBezTo>
                    <a:pt x="998" y="3321"/>
                    <a:pt x="925" y="3347"/>
                    <a:pt x="853" y="3347"/>
                  </a:cubicBezTo>
                  <a:cubicBezTo>
                    <a:pt x="703" y="3347"/>
                    <a:pt x="562" y="3233"/>
                    <a:pt x="562" y="3060"/>
                  </a:cubicBezTo>
                  <a:cubicBezTo>
                    <a:pt x="562" y="2894"/>
                    <a:pt x="690" y="2766"/>
                    <a:pt x="855" y="2766"/>
                  </a:cubicBezTo>
                  <a:close/>
                  <a:moveTo>
                    <a:pt x="6279" y="4272"/>
                  </a:moveTo>
                  <a:lnTo>
                    <a:pt x="6559" y="4833"/>
                  </a:lnTo>
                  <a:lnTo>
                    <a:pt x="6279" y="4974"/>
                  </a:lnTo>
                  <a:cubicBezTo>
                    <a:pt x="6240" y="4769"/>
                    <a:pt x="6151" y="4553"/>
                    <a:pt x="6100" y="4361"/>
                  </a:cubicBezTo>
                  <a:lnTo>
                    <a:pt x="6279" y="4272"/>
                  </a:lnTo>
                  <a:close/>
                  <a:moveTo>
                    <a:pt x="4811" y="1694"/>
                  </a:moveTo>
                  <a:cubicBezTo>
                    <a:pt x="5169" y="1745"/>
                    <a:pt x="5526" y="1911"/>
                    <a:pt x="5526" y="2141"/>
                  </a:cubicBezTo>
                  <a:cubicBezTo>
                    <a:pt x="5526" y="2919"/>
                    <a:pt x="5513" y="3608"/>
                    <a:pt x="5743" y="4463"/>
                  </a:cubicBezTo>
                  <a:cubicBezTo>
                    <a:pt x="5819" y="4757"/>
                    <a:pt x="6011" y="5191"/>
                    <a:pt x="5909" y="5331"/>
                  </a:cubicBezTo>
                  <a:cubicBezTo>
                    <a:pt x="5871" y="5378"/>
                    <a:pt x="5704" y="5411"/>
                    <a:pt x="5489" y="5411"/>
                  </a:cubicBezTo>
                  <a:cubicBezTo>
                    <a:pt x="5115" y="5411"/>
                    <a:pt x="4595" y="5311"/>
                    <a:pt x="4352" y="5012"/>
                  </a:cubicBezTo>
                  <a:cubicBezTo>
                    <a:pt x="3790" y="4323"/>
                    <a:pt x="3893" y="2753"/>
                    <a:pt x="4046" y="1937"/>
                  </a:cubicBezTo>
                  <a:cubicBezTo>
                    <a:pt x="4046" y="1924"/>
                    <a:pt x="4046" y="1924"/>
                    <a:pt x="4046" y="1911"/>
                  </a:cubicBezTo>
                  <a:cubicBezTo>
                    <a:pt x="4078" y="1782"/>
                    <a:pt x="4328" y="1698"/>
                    <a:pt x="4628" y="1698"/>
                  </a:cubicBezTo>
                  <a:cubicBezTo>
                    <a:pt x="4684" y="1698"/>
                    <a:pt x="4741" y="1701"/>
                    <a:pt x="4799" y="1707"/>
                  </a:cubicBezTo>
                  <a:lnTo>
                    <a:pt x="4811" y="1694"/>
                  </a:lnTo>
                  <a:close/>
                  <a:moveTo>
                    <a:pt x="3637" y="2077"/>
                  </a:moveTo>
                  <a:cubicBezTo>
                    <a:pt x="3535" y="2702"/>
                    <a:pt x="3382" y="4182"/>
                    <a:pt x="3918" y="5050"/>
                  </a:cubicBezTo>
                  <a:lnTo>
                    <a:pt x="3280" y="5382"/>
                  </a:lnTo>
                  <a:cubicBezTo>
                    <a:pt x="3117" y="5367"/>
                    <a:pt x="2972" y="5361"/>
                    <a:pt x="2843" y="5361"/>
                  </a:cubicBezTo>
                  <a:cubicBezTo>
                    <a:pt x="2446" y="5361"/>
                    <a:pt x="2198" y="5415"/>
                    <a:pt x="2026" y="5415"/>
                  </a:cubicBezTo>
                  <a:cubicBezTo>
                    <a:pt x="1825" y="5415"/>
                    <a:pt x="1729" y="5342"/>
                    <a:pt x="1621" y="5025"/>
                  </a:cubicBezTo>
                  <a:lnTo>
                    <a:pt x="1672" y="5012"/>
                  </a:lnTo>
                  <a:cubicBezTo>
                    <a:pt x="1966" y="4859"/>
                    <a:pt x="1991" y="4680"/>
                    <a:pt x="1876" y="4514"/>
                  </a:cubicBezTo>
                  <a:cubicBezTo>
                    <a:pt x="1747" y="4303"/>
                    <a:pt x="1509" y="4167"/>
                    <a:pt x="1263" y="4167"/>
                  </a:cubicBezTo>
                  <a:cubicBezTo>
                    <a:pt x="1242" y="4167"/>
                    <a:pt x="1221" y="4168"/>
                    <a:pt x="1200" y="4170"/>
                  </a:cubicBezTo>
                  <a:cubicBezTo>
                    <a:pt x="1136" y="4017"/>
                    <a:pt x="1098" y="3851"/>
                    <a:pt x="1098" y="3685"/>
                  </a:cubicBezTo>
                  <a:cubicBezTo>
                    <a:pt x="1302" y="3595"/>
                    <a:pt x="1468" y="3417"/>
                    <a:pt x="1519" y="3200"/>
                  </a:cubicBezTo>
                  <a:cubicBezTo>
                    <a:pt x="1659" y="3200"/>
                    <a:pt x="1813" y="3213"/>
                    <a:pt x="1953" y="3251"/>
                  </a:cubicBezTo>
                  <a:lnTo>
                    <a:pt x="1940" y="3238"/>
                  </a:lnTo>
                  <a:lnTo>
                    <a:pt x="1940" y="3238"/>
                  </a:lnTo>
                  <a:cubicBezTo>
                    <a:pt x="2031" y="3257"/>
                    <a:pt x="2111" y="3265"/>
                    <a:pt x="2183" y="3265"/>
                  </a:cubicBezTo>
                  <a:cubicBezTo>
                    <a:pt x="2995" y="3265"/>
                    <a:pt x="2656" y="2160"/>
                    <a:pt x="3395" y="2090"/>
                  </a:cubicBezTo>
                  <a:cubicBezTo>
                    <a:pt x="3471" y="2077"/>
                    <a:pt x="3548" y="2077"/>
                    <a:pt x="3637" y="2077"/>
                  </a:cubicBezTo>
                  <a:close/>
                  <a:moveTo>
                    <a:pt x="4148" y="5356"/>
                  </a:moveTo>
                  <a:cubicBezTo>
                    <a:pt x="4339" y="5548"/>
                    <a:pt x="4582" y="5663"/>
                    <a:pt x="4850" y="5714"/>
                  </a:cubicBezTo>
                  <a:lnTo>
                    <a:pt x="3459" y="6428"/>
                  </a:lnTo>
                  <a:lnTo>
                    <a:pt x="3165" y="5867"/>
                  </a:lnTo>
                  <a:lnTo>
                    <a:pt x="4148" y="5356"/>
                  </a:lnTo>
                  <a:close/>
                  <a:moveTo>
                    <a:pt x="12909" y="0"/>
                  </a:moveTo>
                  <a:cubicBezTo>
                    <a:pt x="12874" y="0"/>
                    <a:pt x="12837" y="11"/>
                    <a:pt x="12799" y="35"/>
                  </a:cubicBezTo>
                  <a:lnTo>
                    <a:pt x="6636" y="4157"/>
                  </a:lnTo>
                  <a:lnTo>
                    <a:pt x="6585" y="4042"/>
                  </a:lnTo>
                  <a:cubicBezTo>
                    <a:pt x="6530" y="3933"/>
                    <a:pt x="6411" y="3869"/>
                    <a:pt x="6292" y="3869"/>
                  </a:cubicBezTo>
                  <a:cubicBezTo>
                    <a:pt x="6244" y="3869"/>
                    <a:pt x="6195" y="3880"/>
                    <a:pt x="6151" y="3902"/>
                  </a:cubicBezTo>
                  <a:lnTo>
                    <a:pt x="6011" y="3978"/>
                  </a:lnTo>
                  <a:cubicBezTo>
                    <a:pt x="5909" y="3366"/>
                    <a:pt x="5870" y="2753"/>
                    <a:pt x="5909" y="2141"/>
                  </a:cubicBezTo>
                  <a:cubicBezTo>
                    <a:pt x="5909" y="1669"/>
                    <a:pt x="5373" y="1388"/>
                    <a:pt x="4850" y="1324"/>
                  </a:cubicBezTo>
                  <a:cubicBezTo>
                    <a:pt x="4764" y="1312"/>
                    <a:pt x="4678" y="1306"/>
                    <a:pt x="4592" y="1306"/>
                  </a:cubicBezTo>
                  <a:cubicBezTo>
                    <a:pt x="4216" y="1306"/>
                    <a:pt x="3859" y="1424"/>
                    <a:pt x="3714" y="1694"/>
                  </a:cubicBezTo>
                  <a:cubicBezTo>
                    <a:pt x="3599" y="1694"/>
                    <a:pt x="3471" y="1707"/>
                    <a:pt x="3357" y="1707"/>
                  </a:cubicBezTo>
                  <a:cubicBezTo>
                    <a:pt x="2744" y="1771"/>
                    <a:pt x="2591" y="2205"/>
                    <a:pt x="2489" y="2511"/>
                  </a:cubicBezTo>
                  <a:cubicBezTo>
                    <a:pt x="2405" y="2763"/>
                    <a:pt x="2364" y="2885"/>
                    <a:pt x="2160" y="2885"/>
                  </a:cubicBezTo>
                  <a:cubicBezTo>
                    <a:pt x="2117" y="2885"/>
                    <a:pt x="2065" y="2879"/>
                    <a:pt x="2004" y="2868"/>
                  </a:cubicBezTo>
                  <a:cubicBezTo>
                    <a:pt x="1825" y="2830"/>
                    <a:pt x="1647" y="2817"/>
                    <a:pt x="1468" y="2817"/>
                  </a:cubicBezTo>
                  <a:cubicBezTo>
                    <a:pt x="1362" y="2538"/>
                    <a:pt x="1100" y="2383"/>
                    <a:pt x="835" y="2383"/>
                  </a:cubicBezTo>
                  <a:cubicBezTo>
                    <a:pt x="652" y="2383"/>
                    <a:pt x="468" y="2457"/>
                    <a:pt x="332" y="2613"/>
                  </a:cubicBezTo>
                  <a:cubicBezTo>
                    <a:pt x="0" y="2996"/>
                    <a:pt x="205" y="3595"/>
                    <a:pt x="702" y="3698"/>
                  </a:cubicBezTo>
                  <a:lnTo>
                    <a:pt x="702" y="3710"/>
                  </a:lnTo>
                  <a:cubicBezTo>
                    <a:pt x="702" y="3940"/>
                    <a:pt x="766" y="4170"/>
                    <a:pt x="868" y="4374"/>
                  </a:cubicBezTo>
                  <a:cubicBezTo>
                    <a:pt x="919" y="4476"/>
                    <a:pt x="1034" y="4553"/>
                    <a:pt x="1149" y="4553"/>
                  </a:cubicBezTo>
                  <a:cubicBezTo>
                    <a:pt x="1340" y="4553"/>
                    <a:pt x="1404" y="4565"/>
                    <a:pt x="1493" y="4667"/>
                  </a:cubicBezTo>
                  <a:cubicBezTo>
                    <a:pt x="1340" y="4744"/>
                    <a:pt x="1200" y="4821"/>
                    <a:pt x="1213" y="5012"/>
                  </a:cubicBezTo>
                  <a:cubicBezTo>
                    <a:pt x="1225" y="5264"/>
                    <a:pt x="1500" y="5803"/>
                    <a:pt x="1950" y="5803"/>
                  </a:cubicBezTo>
                  <a:cubicBezTo>
                    <a:pt x="1955" y="5803"/>
                    <a:pt x="1960" y="5803"/>
                    <a:pt x="1966" y="5803"/>
                  </a:cubicBezTo>
                  <a:cubicBezTo>
                    <a:pt x="2195" y="5790"/>
                    <a:pt x="2489" y="5765"/>
                    <a:pt x="2782" y="5752"/>
                  </a:cubicBezTo>
                  <a:lnTo>
                    <a:pt x="2782" y="5752"/>
                  </a:lnTo>
                  <a:cubicBezTo>
                    <a:pt x="2757" y="5829"/>
                    <a:pt x="2757" y="5918"/>
                    <a:pt x="2795" y="5994"/>
                  </a:cubicBezTo>
                  <a:lnTo>
                    <a:pt x="3140" y="6645"/>
                  </a:lnTo>
                  <a:cubicBezTo>
                    <a:pt x="3193" y="6760"/>
                    <a:pt x="3307" y="6826"/>
                    <a:pt x="3423" y="6826"/>
                  </a:cubicBezTo>
                  <a:cubicBezTo>
                    <a:pt x="3475" y="6826"/>
                    <a:pt x="3526" y="6813"/>
                    <a:pt x="3573" y="6786"/>
                  </a:cubicBezTo>
                  <a:lnTo>
                    <a:pt x="3676" y="7079"/>
                  </a:lnTo>
                  <a:cubicBezTo>
                    <a:pt x="3701" y="7156"/>
                    <a:pt x="3778" y="7207"/>
                    <a:pt x="3854" y="7207"/>
                  </a:cubicBezTo>
                  <a:cubicBezTo>
                    <a:pt x="3867" y="7207"/>
                    <a:pt x="3893" y="7207"/>
                    <a:pt x="3918" y="7194"/>
                  </a:cubicBezTo>
                  <a:cubicBezTo>
                    <a:pt x="4007" y="7168"/>
                    <a:pt x="4071" y="7054"/>
                    <a:pt x="4033" y="6964"/>
                  </a:cubicBezTo>
                  <a:lnTo>
                    <a:pt x="3918" y="6620"/>
                  </a:lnTo>
                  <a:lnTo>
                    <a:pt x="5513" y="5803"/>
                  </a:lnTo>
                  <a:cubicBezTo>
                    <a:pt x="5858" y="5803"/>
                    <a:pt x="6189" y="5727"/>
                    <a:pt x="6292" y="5395"/>
                  </a:cubicBezTo>
                  <a:lnTo>
                    <a:pt x="6343" y="5369"/>
                  </a:lnTo>
                  <a:lnTo>
                    <a:pt x="7440" y="5433"/>
                  </a:lnTo>
                  <a:lnTo>
                    <a:pt x="7453" y="5433"/>
                  </a:lnTo>
                  <a:cubicBezTo>
                    <a:pt x="7682" y="5420"/>
                    <a:pt x="7695" y="5088"/>
                    <a:pt x="7465" y="5063"/>
                  </a:cubicBezTo>
                  <a:lnTo>
                    <a:pt x="6904" y="5025"/>
                  </a:lnTo>
                  <a:cubicBezTo>
                    <a:pt x="6917" y="4999"/>
                    <a:pt x="6930" y="4974"/>
                    <a:pt x="6942" y="4948"/>
                  </a:cubicBezTo>
                  <a:cubicBezTo>
                    <a:pt x="6968" y="4872"/>
                    <a:pt x="6955" y="4782"/>
                    <a:pt x="6917" y="4706"/>
                  </a:cubicBezTo>
                  <a:lnTo>
                    <a:pt x="6815" y="4501"/>
                  </a:lnTo>
                  <a:lnTo>
                    <a:pt x="13016" y="354"/>
                  </a:lnTo>
                  <a:cubicBezTo>
                    <a:pt x="13185" y="238"/>
                    <a:pt x="13075" y="0"/>
                    <a:pt x="1290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8" name="Google Shape;538;p49"/>
          <p:cNvSpPr/>
          <p:nvPr/>
        </p:nvSpPr>
        <p:spPr>
          <a:xfrm>
            <a:off x="2314300" y="1384800"/>
            <a:ext cx="332425" cy="323175"/>
          </a:xfrm>
          <a:custGeom>
            <a:rect b="b" l="l" r="r" t="t"/>
            <a:pathLst>
              <a:path extrusionOk="0" h="12927" w="13297">
                <a:moveTo>
                  <a:pt x="6648" y="1892"/>
                </a:moveTo>
                <a:cubicBezTo>
                  <a:pt x="6661" y="1892"/>
                  <a:pt x="6674" y="1895"/>
                  <a:pt x="6687" y="1901"/>
                </a:cubicBezTo>
                <a:lnTo>
                  <a:pt x="7848" y="2705"/>
                </a:lnTo>
                <a:lnTo>
                  <a:pt x="5449" y="2705"/>
                </a:lnTo>
                <a:lnTo>
                  <a:pt x="6610" y="1901"/>
                </a:lnTo>
                <a:cubicBezTo>
                  <a:pt x="6623" y="1895"/>
                  <a:pt x="6636" y="1892"/>
                  <a:pt x="6648" y="1892"/>
                </a:cubicBezTo>
                <a:close/>
                <a:moveTo>
                  <a:pt x="8397" y="3075"/>
                </a:moveTo>
                <a:lnTo>
                  <a:pt x="10056" y="4211"/>
                </a:lnTo>
                <a:lnTo>
                  <a:pt x="3229" y="4211"/>
                </a:lnTo>
                <a:lnTo>
                  <a:pt x="4887" y="3075"/>
                </a:lnTo>
                <a:close/>
                <a:moveTo>
                  <a:pt x="5321" y="6112"/>
                </a:moveTo>
                <a:cubicBezTo>
                  <a:pt x="4875" y="6368"/>
                  <a:pt x="4517" y="6763"/>
                  <a:pt x="4300" y="7235"/>
                </a:cubicBezTo>
                <a:lnTo>
                  <a:pt x="2323" y="7235"/>
                </a:lnTo>
                <a:lnTo>
                  <a:pt x="2323" y="6112"/>
                </a:lnTo>
                <a:close/>
                <a:moveTo>
                  <a:pt x="10617" y="4594"/>
                </a:moveTo>
                <a:lnTo>
                  <a:pt x="10974" y="4836"/>
                </a:lnTo>
                <a:lnTo>
                  <a:pt x="10974" y="5730"/>
                </a:lnTo>
                <a:lnTo>
                  <a:pt x="9877" y="5730"/>
                </a:lnTo>
                <a:cubicBezTo>
                  <a:pt x="9869" y="5729"/>
                  <a:pt x="9861" y="5728"/>
                  <a:pt x="9853" y="5728"/>
                </a:cubicBezTo>
                <a:cubicBezTo>
                  <a:pt x="9600" y="5728"/>
                  <a:pt x="9604" y="6113"/>
                  <a:pt x="9864" y="6113"/>
                </a:cubicBezTo>
                <a:cubicBezTo>
                  <a:pt x="9869" y="6113"/>
                  <a:pt x="9873" y="6113"/>
                  <a:pt x="9877" y="6112"/>
                </a:cubicBezTo>
                <a:lnTo>
                  <a:pt x="10974" y="6112"/>
                </a:lnTo>
                <a:lnTo>
                  <a:pt x="10974" y="7248"/>
                </a:lnTo>
                <a:lnTo>
                  <a:pt x="8996" y="7248"/>
                </a:lnTo>
                <a:cubicBezTo>
                  <a:pt x="8767" y="6763"/>
                  <a:pt x="8409" y="6368"/>
                  <a:pt x="7963" y="6112"/>
                </a:cubicBezTo>
                <a:lnTo>
                  <a:pt x="9086" y="6112"/>
                </a:lnTo>
                <a:cubicBezTo>
                  <a:pt x="9090" y="6113"/>
                  <a:pt x="9094" y="6113"/>
                  <a:pt x="9098" y="6113"/>
                </a:cubicBezTo>
                <a:cubicBezTo>
                  <a:pt x="9346" y="6113"/>
                  <a:pt x="9350" y="5728"/>
                  <a:pt x="9109" y="5728"/>
                </a:cubicBezTo>
                <a:cubicBezTo>
                  <a:pt x="9101" y="5728"/>
                  <a:pt x="9094" y="5729"/>
                  <a:pt x="9086" y="5730"/>
                </a:cubicBezTo>
                <a:lnTo>
                  <a:pt x="2323" y="5730"/>
                </a:lnTo>
                <a:lnTo>
                  <a:pt x="2323" y="4836"/>
                </a:lnTo>
                <a:lnTo>
                  <a:pt x="2680" y="4594"/>
                </a:lnTo>
                <a:close/>
                <a:moveTo>
                  <a:pt x="4160" y="7618"/>
                </a:moveTo>
                <a:cubicBezTo>
                  <a:pt x="4096" y="7848"/>
                  <a:pt x="4058" y="8090"/>
                  <a:pt x="4058" y="8333"/>
                </a:cubicBezTo>
                <a:lnTo>
                  <a:pt x="4058" y="8754"/>
                </a:lnTo>
                <a:lnTo>
                  <a:pt x="2323" y="8754"/>
                </a:lnTo>
                <a:lnTo>
                  <a:pt x="2323" y="7618"/>
                </a:lnTo>
                <a:close/>
                <a:moveTo>
                  <a:pt x="10974" y="7618"/>
                </a:moveTo>
                <a:lnTo>
                  <a:pt x="10974" y="8767"/>
                </a:lnTo>
                <a:lnTo>
                  <a:pt x="9239" y="8767"/>
                </a:lnTo>
                <a:lnTo>
                  <a:pt x="9239" y="8333"/>
                </a:lnTo>
                <a:cubicBezTo>
                  <a:pt x="9239" y="8090"/>
                  <a:pt x="9201" y="7848"/>
                  <a:pt x="9137" y="7618"/>
                </a:cubicBezTo>
                <a:close/>
                <a:moveTo>
                  <a:pt x="4058" y="9137"/>
                </a:moveTo>
                <a:lnTo>
                  <a:pt x="4058" y="10272"/>
                </a:lnTo>
                <a:lnTo>
                  <a:pt x="2323" y="10272"/>
                </a:lnTo>
                <a:lnTo>
                  <a:pt x="2323" y="9137"/>
                </a:lnTo>
                <a:close/>
                <a:moveTo>
                  <a:pt x="10974" y="9137"/>
                </a:moveTo>
                <a:lnTo>
                  <a:pt x="10974" y="10272"/>
                </a:lnTo>
                <a:lnTo>
                  <a:pt x="9239" y="10272"/>
                </a:lnTo>
                <a:lnTo>
                  <a:pt x="9239" y="9137"/>
                </a:lnTo>
                <a:close/>
                <a:moveTo>
                  <a:pt x="4058" y="10655"/>
                </a:moveTo>
                <a:lnTo>
                  <a:pt x="4058" y="11791"/>
                </a:lnTo>
                <a:lnTo>
                  <a:pt x="2323" y="11791"/>
                </a:lnTo>
                <a:lnTo>
                  <a:pt x="2323" y="10655"/>
                </a:lnTo>
                <a:close/>
                <a:moveTo>
                  <a:pt x="6648" y="6125"/>
                </a:moveTo>
                <a:cubicBezTo>
                  <a:pt x="7861" y="6125"/>
                  <a:pt x="8856" y="7120"/>
                  <a:pt x="8856" y="8333"/>
                </a:cubicBezTo>
                <a:lnTo>
                  <a:pt x="8856" y="11791"/>
                </a:lnTo>
                <a:lnTo>
                  <a:pt x="4441" y="11791"/>
                </a:lnTo>
                <a:lnTo>
                  <a:pt x="4441" y="8333"/>
                </a:lnTo>
                <a:cubicBezTo>
                  <a:pt x="4441" y="7120"/>
                  <a:pt x="5423" y="6125"/>
                  <a:pt x="6648" y="6125"/>
                </a:cubicBezTo>
                <a:close/>
                <a:moveTo>
                  <a:pt x="10974" y="10655"/>
                </a:moveTo>
                <a:lnTo>
                  <a:pt x="10974" y="11791"/>
                </a:lnTo>
                <a:lnTo>
                  <a:pt x="9226" y="11791"/>
                </a:lnTo>
                <a:lnTo>
                  <a:pt x="9226" y="10655"/>
                </a:lnTo>
                <a:close/>
                <a:moveTo>
                  <a:pt x="11357" y="5104"/>
                </a:moveTo>
                <a:lnTo>
                  <a:pt x="11778" y="5398"/>
                </a:lnTo>
                <a:lnTo>
                  <a:pt x="11778" y="11791"/>
                </a:lnTo>
                <a:lnTo>
                  <a:pt x="11357" y="11791"/>
                </a:lnTo>
                <a:lnTo>
                  <a:pt x="11357" y="5104"/>
                </a:lnTo>
                <a:close/>
                <a:moveTo>
                  <a:pt x="12556" y="12173"/>
                </a:moveTo>
                <a:cubicBezTo>
                  <a:pt x="12786" y="12173"/>
                  <a:pt x="12782" y="12544"/>
                  <a:pt x="12531" y="12544"/>
                </a:cubicBezTo>
                <a:lnTo>
                  <a:pt x="753" y="12544"/>
                </a:lnTo>
                <a:cubicBezTo>
                  <a:pt x="502" y="12544"/>
                  <a:pt x="498" y="12173"/>
                  <a:pt x="741" y="12173"/>
                </a:cubicBezTo>
                <a:cubicBezTo>
                  <a:pt x="745" y="12173"/>
                  <a:pt x="749" y="12173"/>
                  <a:pt x="753" y="12174"/>
                </a:cubicBezTo>
                <a:lnTo>
                  <a:pt x="12544" y="12174"/>
                </a:lnTo>
                <a:cubicBezTo>
                  <a:pt x="12548" y="12173"/>
                  <a:pt x="12552" y="12173"/>
                  <a:pt x="12556" y="12173"/>
                </a:cubicBezTo>
                <a:close/>
                <a:moveTo>
                  <a:pt x="6642" y="0"/>
                </a:moveTo>
                <a:cubicBezTo>
                  <a:pt x="6556" y="0"/>
                  <a:pt x="6470" y="26"/>
                  <a:pt x="6393" y="77"/>
                </a:cubicBezTo>
                <a:lnTo>
                  <a:pt x="5564" y="651"/>
                </a:lnTo>
                <a:cubicBezTo>
                  <a:pt x="5384" y="767"/>
                  <a:pt x="5501" y="1005"/>
                  <a:pt x="5670" y="1005"/>
                </a:cubicBezTo>
                <a:cubicBezTo>
                  <a:pt x="5705" y="1005"/>
                  <a:pt x="5743" y="994"/>
                  <a:pt x="5781" y="970"/>
                </a:cubicBezTo>
                <a:lnTo>
                  <a:pt x="6610" y="396"/>
                </a:lnTo>
                <a:cubicBezTo>
                  <a:pt x="6623" y="389"/>
                  <a:pt x="6636" y="386"/>
                  <a:pt x="6648" y="386"/>
                </a:cubicBezTo>
                <a:cubicBezTo>
                  <a:pt x="6661" y="386"/>
                  <a:pt x="6674" y="389"/>
                  <a:pt x="6687" y="396"/>
                </a:cubicBezTo>
                <a:lnTo>
                  <a:pt x="12174" y="4147"/>
                </a:lnTo>
                <a:cubicBezTo>
                  <a:pt x="12518" y="4377"/>
                  <a:pt x="12722" y="4772"/>
                  <a:pt x="12722" y="5194"/>
                </a:cubicBezTo>
                <a:cubicBezTo>
                  <a:pt x="12722" y="5314"/>
                  <a:pt x="12628" y="5395"/>
                  <a:pt x="12522" y="5395"/>
                </a:cubicBezTo>
                <a:cubicBezTo>
                  <a:pt x="12482" y="5395"/>
                  <a:pt x="12442" y="5384"/>
                  <a:pt x="12403" y="5359"/>
                </a:cubicBezTo>
                <a:lnTo>
                  <a:pt x="6891" y="1595"/>
                </a:lnTo>
                <a:cubicBezTo>
                  <a:pt x="6814" y="1544"/>
                  <a:pt x="6728" y="1519"/>
                  <a:pt x="6642" y="1519"/>
                </a:cubicBezTo>
                <a:cubicBezTo>
                  <a:pt x="6556" y="1519"/>
                  <a:pt x="6470" y="1544"/>
                  <a:pt x="6393" y="1595"/>
                </a:cubicBezTo>
                <a:lnTo>
                  <a:pt x="881" y="5372"/>
                </a:lnTo>
                <a:cubicBezTo>
                  <a:pt x="846" y="5396"/>
                  <a:pt x="807" y="5408"/>
                  <a:pt x="768" y="5408"/>
                </a:cubicBezTo>
                <a:cubicBezTo>
                  <a:pt x="663" y="5408"/>
                  <a:pt x="562" y="5327"/>
                  <a:pt x="562" y="5206"/>
                </a:cubicBezTo>
                <a:cubicBezTo>
                  <a:pt x="562" y="4785"/>
                  <a:pt x="766" y="4390"/>
                  <a:pt x="1110" y="4160"/>
                </a:cubicBezTo>
                <a:lnTo>
                  <a:pt x="5117" y="1416"/>
                </a:lnTo>
                <a:cubicBezTo>
                  <a:pt x="5285" y="1301"/>
                  <a:pt x="5169" y="1074"/>
                  <a:pt x="5009" y="1074"/>
                </a:cubicBezTo>
                <a:cubicBezTo>
                  <a:pt x="4974" y="1074"/>
                  <a:pt x="4937" y="1085"/>
                  <a:pt x="4900" y="1110"/>
                </a:cubicBezTo>
                <a:lnTo>
                  <a:pt x="906" y="3854"/>
                </a:lnTo>
                <a:cubicBezTo>
                  <a:pt x="459" y="4147"/>
                  <a:pt x="191" y="4658"/>
                  <a:pt x="191" y="5206"/>
                </a:cubicBezTo>
                <a:cubicBezTo>
                  <a:pt x="191" y="5542"/>
                  <a:pt x="471" y="5783"/>
                  <a:pt x="772" y="5783"/>
                </a:cubicBezTo>
                <a:cubicBezTo>
                  <a:pt x="882" y="5783"/>
                  <a:pt x="995" y="5750"/>
                  <a:pt x="1098" y="5678"/>
                </a:cubicBezTo>
                <a:lnTo>
                  <a:pt x="1136" y="5666"/>
                </a:lnTo>
                <a:lnTo>
                  <a:pt x="1136" y="10489"/>
                </a:lnTo>
                <a:cubicBezTo>
                  <a:pt x="1136" y="10617"/>
                  <a:pt x="1228" y="10681"/>
                  <a:pt x="1321" y="10681"/>
                </a:cubicBezTo>
                <a:cubicBezTo>
                  <a:pt x="1413" y="10681"/>
                  <a:pt x="1506" y="10617"/>
                  <a:pt x="1506" y="10489"/>
                </a:cubicBezTo>
                <a:lnTo>
                  <a:pt x="1506" y="5385"/>
                </a:lnTo>
                <a:lnTo>
                  <a:pt x="1940" y="5104"/>
                </a:lnTo>
                <a:lnTo>
                  <a:pt x="1940" y="11791"/>
                </a:lnTo>
                <a:lnTo>
                  <a:pt x="1506" y="11791"/>
                </a:lnTo>
                <a:lnTo>
                  <a:pt x="1506" y="11306"/>
                </a:lnTo>
                <a:cubicBezTo>
                  <a:pt x="1506" y="11178"/>
                  <a:pt x="1410" y="11114"/>
                  <a:pt x="1314" y="11114"/>
                </a:cubicBezTo>
                <a:cubicBezTo>
                  <a:pt x="1219" y="11114"/>
                  <a:pt x="1123" y="11178"/>
                  <a:pt x="1123" y="11306"/>
                </a:cubicBezTo>
                <a:lnTo>
                  <a:pt x="1123" y="11791"/>
                </a:lnTo>
                <a:lnTo>
                  <a:pt x="753" y="11791"/>
                </a:lnTo>
                <a:cubicBezTo>
                  <a:pt x="0" y="11791"/>
                  <a:pt x="0" y="12926"/>
                  <a:pt x="753" y="12926"/>
                </a:cubicBezTo>
                <a:lnTo>
                  <a:pt x="12544" y="12926"/>
                </a:lnTo>
                <a:cubicBezTo>
                  <a:pt x="13297" y="12926"/>
                  <a:pt x="13297" y="11791"/>
                  <a:pt x="12544" y="11791"/>
                </a:cubicBezTo>
                <a:lnTo>
                  <a:pt x="12161" y="11791"/>
                </a:lnTo>
                <a:lnTo>
                  <a:pt x="12161" y="5653"/>
                </a:lnTo>
                <a:lnTo>
                  <a:pt x="12199" y="5678"/>
                </a:lnTo>
                <a:cubicBezTo>
                  <a:pt x="12301" y="5746"/>
                  <a:pt x="12412" y="5777"/>
                  <a:pt x="12521" y="5777"/>
                </a:cubicBezTo>
                <a:cubicBezTo>
                  <a:pt x="12823" y="5777"/>
                  <a:pt x="13105" y="5540"/>
                  <a:pt x="13105" y="5194"/>
                </a:cubicBezTo>
                <a:cubicBezTo>
                  <a:pt x="13105" y="4658"/>
                  <a:pt x="12837" y="4147"/>
                  <a:pt x="12391" y="3841"/>
                </a:cubicBezTo>
                <a:lnTo>
                  <a:pt x="6891" y="77"/>
                </a:lnTo>
                <a:cubicBezTo>
                  <a:pt x="6814" y="26"/>
                  <a:pt x="6728" y="0"/>
                  <a:pt x="664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9" name="Google Shape;539;p49"/>
          <p:cNvGrpSpPr/>
          <p:nvPr/>
        </p:nvGrpSpPr>
        <p:grpSpPr>
          <a:xfrm>
            <a:off x="4410038" y="3156800"/>
            <a:ext cx="322550" cy="310550"/>
            <a:chOff x="5510150" y="-1301750"/>
            <a:chExt cx="322550" cy="310550"/>
          </a:xfrm>
        </p:grpSpPr>
        <p:sp>
          <p:nvSpPr>
            <p:cNvPr id="540" name="Google Shape;540;p49"/>
            <p:cNvSpPr/>
            <p:nvPr/>
          </p:nvSpPr>
          <p:spPr>
            <a:xfrm>
              <a:off x="5543325" y="-1102425"/>
              <a:ext cx="171800" cy="111225"/>
            </a:xfrm>
            <a:custGeom>
              <a:rect b="b" l="l" r="r" t="t"/>
              <a:pathLst>
                <a:path extrusionOk="0" h="4449" w="6872">
                  <a:moveTo>
                    <a:pt x="1135" y="1"/>
                  </a:moveTo>
                  <a:cubicBezTo>
                    <a:pt x="1095" y="1"/>
                    <a:pt x="1055" y="14"/>
                    <a:pt x="1022" y="42"/>
                  </a:cubicBezTo>
                  <a:cubicBezTo>
                    <a:pt x="486" y="475"/>
                    <a:pt x="1" y="1024"/>
                    <a:pt x="1" y="2147"/>
                  </a:cubicBezTo>
                  <a:cubicBezTo>
                    <a:pt x="1" y="2913"/>
                    <a:pt x="65" y="3666"/>
                    <a:pt x="562" y="4112"/>
                  </a:cubicBezTo>
                  <a:cubicBezTo>
                    <a:pt x="853" y="4363"/>
                    <a:pt x="1224" y="4448"/>
                    <a:pt x="1604" y="4448"/>
                  </a:cubicBezTo>
                  <a:cubicBezTo>
                    <a:pt x="1708" y="4448"/>
                    <a:pt x="1812" y="4442"/>
                    <a:pt x="1915" y="4431"/>
                  </a:cubicBezTo>
                  <a:cubicBezTo>
                    <a:pt x="2999" y="4304"/>
                    <a:pt x="2897" y="3563"/>
                    <a:pt x="5118" y="3563"/>
                  </a:cubicBezTo>
                  <a:cubicBezTo>
                    <a:pt x="5166" y="3562"/>
                    <a:pt x="5215" y="3562"/>
                    <a:pt x="5263" y="3562"/>
                  </a:cubicBezTo>
                  <a:cubicBezTo>
                    <a:pt x="5700" y="3562"/>
                    <a:pt x="6135" y="3613"/>
                    <a:pt x="6560" y="3717"/>
                  </a:cubicBezTo>
                  <a:cubicBezTo>
                    <a:pt x="6579" y="3722"/>
                    <a:pt x="6598" y="3724"/>
                    <a:pt x="6616" y="3724"/>
                  </a:cubicBezTo>
                  <a:cubicBezTo>
                    <a:pt x="6815" y="3724"/>
                    <a:pt x="6872" y="3418"/>
                    <a:pt x="6649" y="3359"/>
                  </a:cubicBezTo>
                  <a:lnTo>
                    <a:pt x="6649" y="3347"/>
                  </a:lnTo>
                  <a:cubicBezTo>
                    <a:pt x="6201" y="3232"/>
                    <a:pt x="5742" y="3179"/>
                    <a:pt x="5273" y="3179"/>
                  </a:cubicBezTo>
                  <a:cubicBezTo>
                    <a:pt x="5221" y="3179"/>
                    <a:pt x="5170" y="3179"/>
                    <a:pt x="5118" y="3181"/>
                  </a:cubicBezTo>
                  <a:cubicBezTo>
                    <a:pt x="2834" y="3181"/>
                    <a:pt x="2795" y="3946"/>
                    <a:pt x="1864" y="4061"/>
                  </a:cubicBezTo>
                  <a:cubicBezTo>
                    <a:pt x="1769" y="4071"/>
                    <a:pt x="1680" y="4076"/>
                    <a:pt x="1596" y="4076"/>
                  </a:cubicBezTo>
                  <a:cubicBezTo>
                    <a:pt x="1258" y="4076"/>
                    <a:pt x="1001" y="3995"/>
                    <a:pt x="817" y="3831"/>
                  </a:cubicBezTo>
                  <a:cubicBezTo>
                    <a:pt x="588" y="3627"/>
                    <a:pt x="384" y="3283"/>
                    <a:pt x="384" y="2147"/>
                  </a:cubicBezTo>
                  <a:cubicBezTo>
                    <a:pt x="384" y="1139"/>
                    <a:pt x="830" y="680"/>
                    <a:pt x="1251" y="335"/>
                  </a:cubicBezTo>
                  <a:cubicBezTo>
                    <a:pt x="1341" y="271"/>
                    <a:pt x="1353" y="144"/>
                    <a:pt x="1277" y="67"/>
                  </a:cubicBezTo>
                  <a:cubicBezTo>
                    <a:pt x="1241" y="24"/>
                    <a:pt x="1188" y="1"/>
                    <a:pt x="113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49"/>
            <p:cNvSpPr/>
            <p:nvPr/>
          </p:nvSpPr>
          <p:spPr>
            <a:xfrm>
              <a:off x="5580400" y="-1189775"/>
              <a:ext cx="218800" cy="198375"/>
            </a:xfrm>
            <a:custGeom>
              <a:rect b="b" l="l" r="r" t="t"/>
              <a:pathLst>
                <a:path extrusionOk="0" h="7935" w="8752">
                  <a:moveTo>
                    <a:pt x="3635" y="1"/>
                  </a:moveTo>
                  <a:cubicBezTo>
                    <a:pt x="2423" y="1"/>
                    <a:pt x="725" y="601"/>
                    <a:pt x="725" y="1800"/>
                  </a:cubicBezTo>
                  <a:cubicBezTo>
                    <a:pt x="738" y="2285"/>
                    <a:pt x="521" y="2732"/>
                    <a:pt x="151" y="3025"/>
                  </a:cubicBezTo>
                  <a:cubicBezTo>
                    <a:pt x="1" y="3166"/>
                    <a:pt x="126" y="3369"/>
                    <a:pt x="280" y="3369"/>
                  </a:cubicBezTo>
                  <a:cubicBezTo>
                    <a:pt x="322" y="3369"/>
                    <a:pt x="365" y="3354"/>
                    <a:pt x="406" y="3319"/>
                  </a:cubicBezTo>
                  <a:cubicBezTo>
                    <a:pt x="866" y="2949"/>
                    <a:pt x="1121" y="2387"/>
                    <a:pt x="1108" y="1800"/>
                  </a:cubicBezTo>
                  <a:cubicBezTo>
                    <a:pt x="1108" y="1047"/>
                    <a:pt x="2295" y="371"/>
                    <a:pt x="3635" y="371"/>
                  </a:cubicBezTo>
                  <a:cubicBezTo>
                    <a:pt x="4987" y="371"/>
                    <a:pt x="6161" y="1034"/>
                    <a:pt x="6161" y="1800"/>
                  </a:cubicBezTo>
                  <a:cubicBezTo>
                    <a:pt x="6161" y="2783"/>
                    <a:pt x="6723" y="3217"/>
                    <a:pt x="7259" y="3625"/>
                  </a:cubicBezTo>
                  <a:cubicBezTo>
                    <a:pt x="7833" y="4072"/>
                    <a:pt x="8369" y="4493"/>
                    <a:pt x="8369" y="5641"/>
                  </a:cubicBezTo>
                  <a:cubicBezTo>
                    <a:pt x="8369" y="6279"/>
                    <a:pt x="8318" y="6968"/>
                    <a:pt x="7935" y="7313"/>
                  </a:cubicBezTo>
                  <a:cubicBezTo>
                    <a:pt x="7755" y="7483"/>
                    <a:pt x="7503" y="7559"/>
                    <a:pt x="7175" y="7559"/>
                  </a:cubicBezTo>
                  <a:cubicBezTo>
                    <a:pt x="7085" y="7559"/>
                    <a:pt x="6990" y="7553"/>
                    <a:pt x="6889" y="7542"/>
                  </a:cubicBezTo>
                  <a:cubicBezTo>
                    <a:pt x="6493" y="7491"/>
                    <a:pt x="6276" y="7338"/>
                    <a:pt x="5944" y="7160"/>
                  </a:cubicBezTo>
                  <a:cubicBezTo>
                    <a:pt x="5910" y="7140"/>
                    <a:pt x="5877" y="7131"/>
                    <a:pt x="5847" y="7131"/>
                  </a:cubicBezTo>
                  <a:cubicBezTo>
                    <a:pt x="5681" y="7131"/>
                    <a:pt x="5583" y="7384"/>
                    <a:pt x="5766" y="7491"/>
                  </a:cubicBezTo>
                  <a:cubicBezTo>
                    <a:pt x="6098" y="7670"/>
                    <a:pt x="6366" y="7861"/>
                    <a:pt x="6838" y="7912"/>
                  </a:cubicBezTo>
                  <a:cubicBezTo>
                    <a:pt x="6947" y="7927"/>
                    <a:pt x="7056" y="7935"/>
                    <a:pt x="7165" y="7935"/>
                  </a:cubicBezTo>
                  <a:cubicBezTo>
                    <a:pt x="7540" y="7935"/>
                    <a:pt x="7903" y="7841"/>
                    <a:pt x="8190" y="7593"/>
                  </a:cubicBezTo>
                  <a:cubicBezTo>
                    <a:pt x="8688" y="7160"/>
                    <a:pt x="8752" y="6394"/>
                    <a:pt x="8752" y="5628"/>
                  </a:cubicBezTo>
                  <a:cubicBezTo>
                    <a:pt x="8752" y="4314"/>
                    <a:pt x="8075" y="3791"/>
                    <a:pt x="7476" y="3331"/>
                  </a:cubicBezTo>
                  <a:lnTo>
                    <a:pt x="7488" y="3331"/>
                  </a:lnTo>
                  <a:cubicBezTo>
                    <a:pt x="6978" y="2936"/>
                    <a:pt x="6544" y="2591"/>
                    <a:pt x="6544" y="1800"/>
                  </a:cubicBezTo>
                  <a:cubicBezTo>
                    <a:pt x="6544" y="601"/>
                    <a:pt x="4847" y="1"/>
                    <a:pt x="363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49"/>
            <p:cNvSpPr/>
            <p:nvPr/>
          </p:nvSpPr>
          <p:spPr>
            <a:xfrm>
              <a:off x="5510150" y="-1229950"/>
              <a:ext cx="79150" cy="107200"/>
            </a:xfrm>
            <a:custGeom>
              <a:rect b="b" l="l" r="r" t="t"/>
              <a:pathLst>
                <a:path extrusionOk="0" h="4288" w="3166">
                  <a:moveTo>
                    <a:pt x="1774" y="383"/>
                  </a:moveTo>
                  <a:cubicBezTo>
                    <a:pt x="2502" y="383"/>
                    <a:pt x="2782" y="1314"/>
                    <a:pt x="2782" y="2054"/>
                  </a:cubicBezTo>
                  <a:cubicBezTo>
                    <a:pt x="2782" y="3203"/>
                    <a:pt x="2234" y="3918"/>
                    <a:pt x="1723" y="3918"/>
                  </a:cubicBezTo>
                  <a:cubicBezTo>
                    <a:pt x="1073" y="3918"/>
                    <a:pt x="383" y="2960"/>
                    <a:pt x="383" y="2054"/>
                  </a:cubicBezTo>
                  <a:cubicBezTo>
                    <a:pt x="383" y="1110"/>
                    <a:pt x="1124" y="383"/>
                    <a:pt x="1774" y="383"/>
                  </a:cubicBezTo>
                  <a:close/>
                  <a:moveTo>
                    <a:pt x="1774" y="0"/>
                  </a:moveTo>
                  <a:cubicBezTo>
                    <a:pt x="919" y="0"/>
                    <a:pt x="1" y="906"/>
                    <a:pt x="1" y="2054"/>
                  </a:cubicBezTo>
                  <a:cubicBezTo>
                    <a:pt x="1" y="3190"/>
                    <a:pt x="856" y="4288"/>
                    <a:pt x="1723" y="4288"/>
                  </a:cubicBezTo>
                  <a:cubicBezTo>
                    <a:pt x="2617" y="4288"/>
                    <a:pt x="3165" y="3139"/>
                    <a:pt x="3165" y="2042"/>
                  </a:cubicBezTo>
                  <a:lnTo>
                    <a:pt x="3165" y="2042"/>
                  </a:lnTo>
                  <a:lnTo>
                    <a:pt x="3153" y="2054"/>
                  </a:lnTo>
                  <a:cubicBezTo>
                    <a:pt x="3153" y="1046"/>
                    <a:pt x="2731" y="0"/>
                    <a:pt x="177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49"/>
            <p:cNvSpPr/>
            <p:nvPr/>
          </p:nvSpPr>
          <p:spPr>
            <a:xfrm>
              <a:off x="5753575" y="-1229950"/>
              <a:ext cx="79125" cy="107200"/>
            </a:xfrm>
            <a:custGeom>
              <a:rect b="b" l="l" r="r" t="t"/>
              <a:pathLst>
                <a:path extrusionOk="0" h="4288" w="3165">
                  <a:moveTo>
                    <a:pt x="1391" y="370"/>
                  </a:moveTo>
                  <a:cubicBezTo>
                    <a:pt x="2029" y="370"/>
                    <a:pt x="2782" y="1097"/>
                    <a:pt x="2782" y="2042"/>
                  </a:cubicBezTo>
                  <a:cubicBezTo>
                    <a:pt x="2782" y="2948"/>
                    <a:pt x="2093" y="3905"/>
                    <a:pt x="1442" y="3905"/>
                  </a:cubicBezTo>
                  <a:cubicBezTo>
                    <a:pt x="932" y="3905"/>
                    <a:pt x="383" y="3203"/>
                    <a:pt x="383" y="2042"/>
                  </a:cubicBezTo>
                  <a:cubicBezTo>
                    <a:pt x="383" y="1302"/>
                    <a:pt x="651" y="370"/>
                    <a:pt x="1391" y="370"/>
                  </a:cubicBezTo>
                  <a:close/>
                  <a:moveTo>
                    <a:pt x="1391" y="0"/>
                  </a:moveTo>
                  <a:cubicBezTo>
                    <a:pt x="421" y="0"/>
                    <a:pt x="0" y="1059"/>
                    <a:pt x="0" y="2042"/>
                  </a:cubicBezTo>
                  <a:cubicBezTo>
                    <a:pt x="0" y="3152"/>
                    <a:pt x="536" y="4288"/>
                    <a:pt x="1442" y="4288"/>
                  </a:cubicBezTo>
                  <a:cubicBezTo>
                    <a:pt x="2310" y="4288"/>
                    <a:pt x="3165" y="3165"/>
                    <a:pt x="3165" y="2042"/>
                  </a:cubicBezTo>
                  <a:cubicBezTo>
                    <a:pt x="3165" y="919"/>
                    <a:pt x="2246" y="0"/>
                    <a:pt x="139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49"/>
            <p:cNvSpPr/>
            <p:nvPr/>
          </p:nvSpPr>
          <p:spPr>
            <a:xfrm>
              <a:off x="5587025" y="-1301750"/>
              <a:ext cx="79150" cy="107225"/>
            </a:xfrm>
            <a:custGeom>
              <a:rect b="b" l="l" r="r" t="t"/>
              <a:pathLst>
                <a:path extrusionOk="0" h="4289" w="3166">
                  <a:moveTo>
                    <a:pt x="1775" y="384"/>
                  </a:moveTo>
                  <a:cubicBezTo>
                    <a:pt x="2502" y="384"/>
                    <a:pt x="2783" y="1315"/>
                    <a:pt x="2783" y="2055"/>
                  </a:cubicBezTo>
                  <a:cubicBezTo>
                    <a:pt x="2783" y="3204"/>
                    <a:pt x="2234" y="3918"/>
                    <a:pt x="1724" y="3918"/>
                  </a:cubicBezTo>
                  <a:cubicBezTo>
                    <a:pt x="1073" y="3918"/>
                    <a:pt x="384" y="2961"/>
                    <a:pt x="384" y="2055"/>
                  </a:cubicBezTo>
                  <a:cubicBezTo>
                    <a:pt x="384" y="1111"/>
                    <a:pt x="1124" y="384"/>
                    <a:pt x="1775" y="384"/>
                  </a:cubicBezTo>
                  <a:close/>
                  <a:moveTo>
                    <a:pt x="1775" y="1"/>
                  </a:moveTo>
                  <a:cubicBezTo>
                    <a:pt x="920" y="1"/>
                    <a:pt x="1" y="907"/>
                    <a:pt x="1" y="2055"/>
                  </a:cubicBezTo>
                  <a:cubicBezTo>
                    <a:pt x="1" y="3191"/>
                    <a:pt x="856" y="4288"/>
                    <a:pt x="1724" y="4288"/>
                  </a:cubicBezTo>
                  <a:cubicBezTo>
                    <a:pt x="2617" y="4288"/>
                    <a:pt x="3166" y="3153"/>
                    <a:pt x="3166" y="2055"/>
                  </a:cubicBezTo>
                  <a:cubicBezTo>
                    <a:pt x="3166" y="1047"/>
                    <a:pt x="2732" y="1"/>
                    <a:pt x="177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49"/>
            <p:cNvSpPr/>
            <p:nvPr/>
          </p:nvSpPr>
          <p:spPr>
            <a:xfrm>
              <a:off x="5676675" y="-1301750"/>
              <a:ext cx="79150" cy="107225"/>
            </a:xfrm>
            <a:custGeom>
              <a:rect b="b" l="l" r="r" t="t"/>
              <a:pathLst>
                <a:path extrusionOk="0" h="4289" w="3166">
                  <a:moveTo>
                    <a:pt x="1392" y="1"/>
                  </a:moveTo>
                  <a:cubicBezTo>
                    <a:pt x="409" y="1"/>
                    <a:pt x="1" y="1073"/>
                    <a:pt x="1" y="2055"/>
                  </a:cubicBezTo>
                  <a:cubicBezTo>
                    <a:pt x="1" y="3153"/>
                    <a:pt x="537" y="4288"/>
                    <a:pt x="1430" y="4288"/>
                  </a:cubicBezTo>
                  <a:lnTo>
                    <a:pt x="1443" y="4288"/>
                  </a:lnTo>
                  <a:cubicBezTo>
                    <a:pt x="2310" y="4288"/>
                    <a:pt x="3165" y="3178"/>
                    <a:pt x="3165" y="2055"/>
                  </a:cubicBezTo>
                  <a:cubicBezTo>
                    <a:pt x="3153" y="1673"/>
                    <a:pt x="3063" y="1302"/>
                    <a:pt x="2872" y="983"/>
                  </a:cubicBezTo>
                  <a:cubicBezTo>
                    <a:pt x="2831" y="914"/>
                    <a:pt x="2771" y="885"/>
                    <a:pt x="2712" y="885"/>
                  </a:cubicBezTo>
                  <a:cubicBezTo>
                    <a:pt x="2585" y="885"/>
                    <a:pt x="2462" y="1018"/>
                    <a:pt x="2540" y="1175"/>
                  </a:cubicBezTo>
                  <a:cubicBezTo>
                    <a:pt x="2693" y="1443"/>
                    <a:pt x="2783" y="1736"/>
                    <a:pt x="2783" y="2055"/>
                  </a:cubicBezTo>
                  <a:cubicBezTo>
                    <a:pt x="2783" y="2961"/>
                    <a:pt x="2081" y="3918"/>
                    <a:pt x="1430" y="3918"/>
                  </a:cubicBezTo>
                  <a:cubicBezTo>
                    <a:pt x="919" y="3918"/>
                    <a:pt x="371" y="3204"/>
                    <a:pt x="371" y="2055"/>
                  </a:cubicBezTo>
                  <a:cubicBezTo>
                    <a:pt x="371" y="1315"/>
                    <a:pt x="651" y="384"/>
                    <a:pt x="1392" y="384"/>
                  </a:cubicBezTo>
                  <a:cubicBezTo>
                    <a:pt x="1634" y="384"/>
                    <a:pt x="1864" y="473"/>
                    <a:pt x="2068" y="626"/>
                  </a:cubicBezTo>
                  <a:cubicBezTo>
                    <a:pt x="2102" y="649"/>
                    <a:pt x="2136" y="659"/>
                    <a:pt x="2168" y="659"/>
                  </a:cubicBezTo>
                  <a:cubicBezTo>
                    <a:pt x="2320" y="659"/>
                    <a:pt x="2432" y="446"/>
                    <a:pt x="2285" y="320"/>
                  </a:cubicBezTo>
                  <a:cubicBezTo>
                    <a:pt x="2030" y="116"/>
                    <a:pt x="1711" y="14"/>
                    <a:pt x="139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 name="Google Shape;546;p49"/>
          <p:cNvGrpSpPr/>
          <p:nvPr/>
        </p:nvGrpSpPr>
        <p:grpSpPr>
          <a:xfrm>
            <a:off x="6497113" y="1384850"/>
            <a:ext cx="318875" cy="323050"/>
            <a:chOff x="8522000" y="-1310350"/>
            <a:chExt cx="318875" cy="323050"/>
          </a:xfrm>
        </p:grpSpPr>
        <p:sp>
          <p:nvSpPr>
            <p:cNvPr id="547" name="Google Shape;547;p49"/>
            <p:cNvSpPr/>
            <p:nvPr/>
          </p:nvSpPr>
          <p:spPr>
            <a:xfrm>
              <a:off x="8522000" y="-1310350"/>
              <a:ext cx="318875" cy="323050"/>
            </a:xfrm>
            <a:custGeom>
              <a:rect b="b" l="l" r="r" t="t"/>
              <a:pathLst>
                <a:path extrusionOk="0" h="12922" w="12755">
                  <a:moveTo>
                    <a:pt x="4428" y="383"/>
                  </a:moveTo>
                  <a:lnTo>
                    <a:pt x="5653" y="3025"/>
                  </a:lnTo>
                  <a:cubicBezTo>
                    <a:pt x="5449" y="3050"/>
                    <a:pt x="5245" y="3101"/>
                    <a:pt x="5053" y="3152"/>
                  </a:cubicBezTo>
                  <a:lnTo>
                    <a:pt x="3752" y="383"/>
                  </a:lnTo>
                  <a:close/>
                  <a:moveTo>
                    <a:pt x="9162" y="383"/>
                  </a:moveTo>
                  <a:lnTo>
                    <a:pt x="7861" y="3152"/>
                  </a:lnTo>
                  <a:cubicBezTo>
                    <a:pt x="7669" y="3101"/>
                    <a:pt x="7465" y="3050"/>
                    <a:pt x="7261" y="3025"/>
                  </a:cubicBezTo>
                  <a:lnTo>
                    <a:pt x="8499" y="383"/>
                  </a:lnTo>
                  <a:close/>
                  <a:moveTo>
                    <a:pt x="3331" y="383"/>
                  </a:moveTo>
                  <a:lnTo>
                    <a:pt x="4683" y="3280"/>
                  </a:lnTo>
                  <a:cubicBezTo>
                    <a:pt x="4492" y="3344"/>
                    <a:pt x="4313" y="3433"/>
                    <a:pt x="4135" y="3522"/>
                  </a:cubicBezTo>
                  <a:lnTo>
                    <a:pt x="2667" y="383"/>
                  </a:lnTo>
                  <a:close/>
                  <a:moveTo>
                    <a:pt x="10247" y="383"/>
                  </a:moveTo>
                  <a:lnTo>
                    <a:pt x="8780" y="3522"/>
                  </a:lnTo>
                  <a:cubicBezTo>
                    <a:pt x="8601" y="3433"/>
                    <a:pt x="8422" y="3344"/>
                    <a:pt x="8231" y="3280"/>
                  </a:cubicBezTo>
                  <a:lnTo>
                    <a:pt x="9584" y="383"/>
                  </a:lnTo>
                  <a:close/>
                  <a:moveTo>
                    <a:pt x="11332" y="383"/>
                  </a:moveTo>
                  <a:lnTo>
                    <a:pt x="9609" y="4071"/>
                  </a:lnTo>
                  <a:cubicBezTo>
                    <a:pt x="9456" y="3943"/>
                    <a:pt x="9290" y="3829"/>
                    <a:pt x="9111" y="3714"/>
                  </a:cubicBezTo>
                  <a:lnTo>
                    <a:pt x="10668" y="383"/>
                  </a:lnTo>
                  <a:close/>
                  <a:moveTo>
                    <a:pt x="1289" y="0"/>
                  </a:moveTo>
                  <a:cubicBezTo>
                    <a:pt x="1149" y="0"/>
                    <a:pt x="1059" y="141"/>
                    <a:pt x="1110" y="268"/>
                  </a:cubicBezTo>
                  <a:lnTo>
                    <a:pt x="1429" y="945"/>
                  </a:lnTo>
                  <a:cubicBezTo>
                    <a:pt x="1467" y="1008"/>
                    <a:pt x="1526" y="1035"/>
                    <a:pt x="1585" y="1035"/>
                  </a:cubicBezTo>
                  <a:cubicBezTo>
                    <a:pt x="1705" y="1035"/>
                    <a:pt x="1825" y="924"/>
                    <a:pt x="1774" y="779"/>
                  </a:cubicBezTo>
                  <a:lnTo>
                    <a:pt x="1595" y="383"/>
                  </a:lnTo>
                  <a:lnTo>
                    <a:pt x="2259" y="383"/>
                  </a:lnTo>
                  <a:lnTo>
                    <a:pt x="3816" y="3714"/>
                  </a:lnTo>
                  <a:cubicBezTo>
                    <a:pt x="3637" y="3829"/>
                    <a:pt x="3471" y="3943"/>
                    <a:pt x="3305" y="4071"/>
                  </a:cubicBezTo>
                  <a:lnTo>
                    <a:pt x="2106" y="1506"/>
                  </a:lnTo>
                  <a:cubicBezTo>
                    <a:pt x="2077" y="1440"/>
                    <a:pt x="2007" y="1402"/>
                    <a:pt x="1937" y="1402"/>
                  </a:cubicBezTo>
                  <a:cubicBezTo>
                    <a:pt x="1912" y="1402"/>
                    <a:pt x="1887" y="1407"/>
                    <a:pt x="1863" y="1417"/>
                  </a:cubicBezTo>
                  <a:cubicBezTo>
                    <a:pt x="1761" y="1468"/>
                    <a:pt x="1723" y="1570"/>
                    <a:pt x="1774" y="1672"/>
                  </a:cubicBezTo>
                  <a:lnTo>
                    <a:pt x="3012" y="4339"/>
                  </a:lnTo>
                  <a:cubicBezTo>
                    <a:pt x="0" y="7223"/>
                    <a:pt x="1659" y="12314"/>
                    <a:pt x="5794" y="12876"/>
                  </a:cubicBezTo>
                  <a:cubicBezTo>
                    <a:pt x="6028" y="12907"/>
                    <a:pt x="6258" y="12922"/>
                    <a:pt x="6483" y="12922"/>
                  </a:cubicBezTo>
                  <a:cubicBezTo>
                    <a:pt x="10245" y="12922"/>
                    <a:pt x="12754" y="8755"/>
                    <a:pt x="10732" y="5373"/>
                  </a:cubicBezTo>
                  <a:cubicBezTo>
                    <a:pt x="10708" y="5321"/>
                    <a:pt x="10665" y="5300"/>
                    <a:pt x="10616" y="5300"/>
                  </a:cubicBezTo>
                  <a:cubicBezTo>
                    <a:pt x="10486" y="5300"/>
                    <a:pt x="10320" y="5455"/>
                    <a:pt x="10413" y="5577"/>
                  </a:cubicBezTo>
                  <a:cubicBezTo>
                    <a:pt x="11689" y="7695"/>
                    <a:pt x="11064" y="10439"/>
                    <a:pt x="8997" y="11804"/>
                  </a:cubicBezTo>
                  <a:cubicBezTo>
                    <a:pt x="8215" y="12320"/>
                    <a:pt x="7333" y="12568"/>
                    <a:pt x="6461" y="12568"/>
                  </a:cubicBezTo>
                  <a:cubicBezTo>
                    <a:pt x="5025" y="12568"/>
                    <a:pt x="3615" y="11897"/>
                    <a:pt x="2718" y="10643"/>
                  </a:cubicBezTo>
                  <a:cubicBezTo>
                    <a:pt x="1264" y="8639"/>
                    <a:pt x="1659" y="5845"/>
                    <a:pt x="3599" y="4313"/>
                  </a:cubicBezTo>
                  <a:cubicBezTo>
                    <a:pt x="4447" y="3654"/>
                    <a:pt x="5457" y="3331"/>
                    <a:pt x="6459" y="3331"/>
                  </a:cubicBezTo>
                  <a:cubicBezTo>
                    <a:pt x="7764" y="3331"/>
                    <a:pt x="9057" y="3878"/>
                    <a:pt x="9966" y="4939"/>
                  </a:cubicBezTo>
                  <a:cubicBezTo>
                    <a:pt x="10009" y="4988"/>
                    <a:pt x="10059" y="5009"/>
                    <a:pt x="10108" y="5009"/>
                  </a:cubicBezTo>
                  <a:cubicBezTo>
                    <a:pt x="10247" y="5009"/>
                    <a:pt x="10370" y="4838"/>
                    <a:pt x="10247" y="4696"/>
                  </a:cubicBezTo>
                  <a:cubicBezTo>
                    <a:pt x="10145" y="4569"/>
                    <a:pt x="10030" y="4454"/>
                    <a:pt x="9915" y="4339"/>
                  </a:cubicBezTo>
                  <a:lnTo>
                    <a:pt x="11804" y="268"/>
                  </a:lnTo>
                  <a:cubicBezTo>
                    <a:pt x="11868" y="141"/>
                    <a:pt x="11778" y="0"/>
                    <a:pt x="11638" y="0"/>
                  </a:cubicBezTo>
                  <a:lnTo>
                    <a:pt x="8384" y="0"/>
                  </a:lnTo>
                  <a:cubicBezTo>
                    <a:pt x="8307" y="0"/>
                    <a:pt x="8244" y="39"/>
                    <a:pt x="8205" y="115"/>
                  </a:cubicBezTo>
                  <a:lnTo>
                    <a:pt x="6866" y="2974"/>
                  </a:lnTo>
                  <a:cubicBezTo>
                    <a:pt x="6738" y="2961"/>
                    <a:pt x="6598" y="2948"/>
                    <a:pt x="6457" y="2948"/>
                  </a:cubicBezTo>
                  <a:cubicBezTo>
                    <a:pt x="6330" y="2948"/>
                    <a:pt x="6189" y="2948"/>
                    <a:pt x="6049" y="2974"/>
                  </a:cubicBezTo>
                  <a:lnTo>
                    <a:pt x="4709" y="115"/>
                  </a:lnTo>
                  <a:cubicBezTo>
                    <a:pt x="4683" y="39"/>
                    <a:pt x="4620" y="0"/>
                    <a:pt x="45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49"/>
            <p:cNvSpPr/>
            <p:nvPr/>
          </p:nvSpPr>
          <p:spPr>
            <a:xfrm>
              <a:off x="8608450" y="-1147650"/>
              <a:ext cx="149950" cy="73700"/>
            </a:xfrm>
            <a:custGeom>
              <a:rect b="b" l="l" r="r" t="t"/>
              <a:pathLst>
                <a:path extrusionOk="0" h="2948" w="5998">
                  <a:moveTo>
                    <a:pt x="5143" y="370"/>
                  </a:moveTo>
                  <a:cubicBezTo>
                    <a:pt x="5615" y="383"/>
                    <a:pt x="5781" y="996"/>
                    <a:pt x="5385" y="1251"/>
                  </a:cubicBezTo>
                  <a:cubicBezTo>
                    <a:pt x="5232" y="1353"/>
                    <a:pt x="5232" y="1583"/>
                    <a:pt x="5385" y="1685"/>
                  </a:cubicBezTo>
                  <a:cubicBezTo>
                    <a:pt x="5704" y="1876"/>
                    <a:pt x="5692" y="2335"/>
                    <a:pt x="5373" y="2514"/>
                  </a:cubicBezTo>
                  <a:cubicBezTo>
                    <a:pt x="5297" y="2556"/>
                    <a:pt x="5217" y="2576"/>
                    <a:pt x="5139" y="2576"/>
                  </a:cubicBezTo>
                  <a:cubicBezTo>
                    <a:pt x="4888" y="2576"/>
                    <a:pt x="4658" y="2375"/>
                    <a:pt x="4658" y="2093"/>
                  </a:cubicBezTo>
                  <a:cubicBezTo>
                    <a:pt x="4658" y="1927"/>
                    <a:pt x="4530" y="1787"/>
                    <a:pt x="4365" y="1787"/>
                  </a:cubicBezTo>
                  <a:lnTo>
                    <a:pt x="1634" y="1787"/>
                  </a:lnTo>
                  <a:cubicBezTo>
                    <a:pt x="1468" y="1787"/>
                    <a:pt x="1328" y="1927"/>
                    <a:pt x="1328" y="2093"/>
                  </a:cubicBezTo>
                  <a:cubicBezTo>
                    <a:pt x="1328" y="2348"/>
                    <a:pt x="1111" y="2565"/>
                    <a:pt x="855" y="2565"/>
                  </a:cubicBezTo>
                  <a:cubicBezTo>
                    <a:pt x="600" y="2552"/>
                    <a:pt x="396" y="2348"/>
                    <a:pt x="383" y="2106"/>
                  </a:cubicBezTo>
                  <a:cubicBezTo>
                    <a:pt x="383" y="1927"/>
                    <a:pt x="473" y="1774"/>
                    <a:pt x="613" y="1685"/>
                  </a:cubicBezTo>
                  <a:cubicBezTo>
                    <a:pt x="766" y="1583"/>
                    <a:pt x="766" y="1353"/>
                    <a:pt x="613" y="1251"/>
                  </a:cubicBezTo>
                  <a:lnTo>
                    <a:pt x="613" y="1264"/>
                  </a:lnTo>
                  <a:cubicBezTo>
                    <a:pt x="473" y="1174"/>
                    <a:pt x="383" y="1008"/>
                    <a:pt x="396" y="842"/>
                  </a:cubicBezTo>
                  <a:cubicBezTo>
                    <a:pt x="352" y="571"/>
                    <a:pt x="607" y="437"/>
                    <a:pt x="864" y="437"/>
                  </a:cubicBezTo>
                  <a:cubicBezTo>
                    <a:pt x="1127" y="437"/>
                    <a:pt x="1392" y="578"/>
                    <a:pt x="1340" y="855"/>
                  </a:cubicBezTo>
                  <a:cubicBezTo>
                    <a:pt x="1340" y="1021"/>
                    <a:pt x="1468" y="1149"/>
                    <a:pt x="1634" y="1149"/>
                  </a:cubicBezTo>
                  <a:lnTo>
                    <a:pt x="4365" y="1149"/>
                  </a:lnTo>
                  <a:cubicBezTo>
                    <a:pt x="4530" y="1149"/>
                    <a:pt x="4671" y="1008"/>
                    <a:pt x="4671" y="855"/>
                  </a:cubicBezTo>
                  <a:cubicBezTo>
                    <a:pt x="4671" y="587"/>
                    <a:pt x="4875" y="370"/>
                    <a:pt x="5143" y="370"/>
                  </a:cubicBezTo>
                  <a:close/>
                  <a:moveTo>
                    <a:pt x="843" y="0"/>
                  </a:moveTo>
                  <a:cubicBezTo>
                    <a:pt x="396" y="13"/>
                    <a:pt x="26" y="383"/>
                    <a:pt x="13" y="842"/>
                  </a:cubicBezTo>
                  <a:cubicBezTo>
                    <a:pt x="0" y="1085"/>
                    <a:pt x="102" y="1315"/>
                    <a:pt x="281" y="1481"/>
                  </a:cubicBezTo>
                  <a:cubicBezTo>
                    <a:pt x="102" y="1646"/>
                    <a:pt x="0" y="1876"/>
                    <a:pt x="13" y="2119"/>
                  </a:cubicBezTo>
                  <a:cubicBezTo>
                    <a:pt x="33" y="2663"/>
                    <a:pt x="453" y="2941"/>
                    <a:pt x="871" y="2941"/>
                  </a:cubicBezTo>
                  <a:cubicBezTo>
                    <a:pt x="1267" y="2941"/>
                    <a:pt x="1661" y="2691"/>
                    <a:pt x="1710" y="2182"/>
                  </a:cubicBezTo>
                  <a:lnTo>
                    <a:pt x="4301" y="2182"/>
                  </a:lnTo>
                  <a:cubicBezTo>
                    <a:pt x="4339" y="2616"/>
                    <a:pt x="4696" y="2948"/>
                    <a:pt x="5143" y="2948"/>
                  </a:cubicBezTo>
                  <a:lnTo>
                    <a:pt x="5156" y="2948"/>
                  </a:lnTo>
                  <a:cubicBezTo>
                    <a:pt x="5615" y="2948"/>
                    <a:pt x="5985" y="2578"/>
                    <a:pt x="5998" y="2119"/>
                  </a:cubicBezTo>
                  <a:cubicBezTo>
                    <a:pt x="5998" y="1876"/>
                    <a:pt x="5896" y="1646"/>
                    <a:pt x="5730" y="1481"/>
                  </a:cubicBezTo>
                  <a:cubicBezTo>
                    <a:pt x="5896" y="1315"/>
                    <a:pt x="5998" y="1085"/>
                    <a:pt x="5998" y="842"/>
                  </a:cubicBezTo>
                  <a:cubicBezTo>
                    <a:pt x="5985" y="286"/>
                    <a:pt x="5562" y="1"/>
                    <a:pt x="5139" y="1"/>
                  </a:cubicBezTo>
                  <a:cubicBezTo>
                    <a:pt x="4738" y="1"/>
                    <a:pt x="4338" y="257"/>
                    <a:pt x="4288" y="779"/>
                  </a:cubicBezTo>
                  <a:lnTo>
                    <a:pt x="1710" y="779"/>
                  </a:lnTo>
                  <a:cubicBezTo>
                    <a:pt x="1672" y="332"/>
                    <a:pt x="1289" y="0"/>
                    <a:pt x="8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49"/>
            <p:cNvSpPr/>
            <p:nvPr/>
          </p:nvSpPr>
          <p:spPr>
            <a:xfrm>
              <a:off x="8577825" y="-1217725"/>
              <a:ext cx="222375" cy="211325"/>
            </a:xfrm>
            <a:custGeom>
              <a:rect b="b" l="l" r="r" t="t"/>
              <a:pathLst>
                <a:path extrusionOk="0" h="8453" w="8895">
                  <a:moveTo>
                    <a:pt x="4221" y="0"/>
                  </a:moveTo>
                  <a:cubicBezTo>
                    <a:pt x="3922" y="0"/>
                    <a:pt x="3619" y="32"/>
                    <a:pt x="3318" y="98"/>
                  </a:cubicBezTo>
                  <a:cubicBezTo>
                    <a:pt x="1379" y="532"/>
                    <a:pt x="0" y="2242"/>
                    <a:pt x="0" y="4232"/>
                  </a:cubicBezTo>
                  <a:cubicBezTo>
                    <a:pt x="0" y="5177"/>
                    <a:pt x="319" y="6108"/>
                    <a:pt x="919" y="6861"/>
                  </a:cubicBezTo>
                  <a:cubicBezTo>
                    <a:pt x="961" y="6924"/>
                    <a:pt x="1016" y="6949"/>
                    <a:pt x="1070" y="6949"/>
                  </a:cubicBezTo>
                  <a:cubicBezTo>
                    <a:pt x="1214" y="6949"/>
                    <a:pt x="1352" y="6767"/>
                    <a:pt x="1213" y="6619"/>
                  </a:cubicBezTo>
                  <a:cubicBezTo>
                    <a:pt x="664" y="5942"/>
                    <a:pt x="370" y="5100"/>
                    <a:pt x="383" y="4232"/>
                  </a:cubicBezTo>
                  <a:cubicBezTo>
                    <a:pt x="370" y="2420"/>
                    <a:pt x="1634" y="851"/>
                    <a:pt x="3395" y="455"/>
                  </a:cubicBezTo>
                  <a:cubicBezTo>
                    <a:pt x="3670" y="395"/>
                    <a:pt x="3946" y="367"/>
                    <a:pt x="4219" y="367"/>
                  </a:cubicBezTo>
                  <a:cubicBezTo>
                    <a:pt x="5693" y="367"/>
                    <a:pt x="7075" y="1210"/>
                    <a:pt x="7721" y="2599"/>
                  </a:cubicBezTo>
                  <a:cubicBezTo>
                    <a:pt x="8486" y="4232"/>
                    <a:pt x="8014" y="6185"/>
                    <a:pt x="6572" y="7282"/>
                  </a:cubicBezTo>
                  <a:cubicBezTo>
                    <a:pt x="5882" y="7812"/>
                    <a:pt x="5057" y="8078"/>
                    <a:pt x="4232" y="8078"/>
                  </a:cubicBezTo>
                  <a:cubicBezTo>
                    <a:pt x="3350" y="8078"/>
                    <a:pt x="2467" y="7774"/>
                    <a:pt x="1749" y="7167"/>
                  </a:cubicBezTo>
                  <a:cubicBezTo>
                    <a:pt x="1711" y="7140"/>
                    <a:pt x="1672" y="7128"/>
                    <a:pt x="1635" y="7128"/>
                  </a:cubicBezTo>
                  <a:cubicBezTo>
                    <a:pt x="1483" y="7128"/>
                    <a:pt x="1362" y="7327"/>
                    <a:pt x="1506" y="7461"/>
                  </a:cubicBezTo>
                  <a:cubicBezTo>
                    <a:pt x="2291" y="8120"/>
                    <a:pt x="3256" y="8452"/>
                    <a:pt x="4222" y="8452"/>
                  </a:cubicBezTo>
                  <a:cubicBezTo>
                    <a:pt x="5126" y="8452"/>
                    <a:pt x="6030" y="8162"/>
                    <a:pt x="6789" y="7576"/>
                  </a:cubicBezTo>
                  <a:cubicBezTo>
                    <a:pt x="8371" y="6376"/>
                    <a:pt x="8895" y="4245"/>
                    <a:pt x="8052" y="2446"/>
                  </a:cubicBezTo>
                  <a:cubicBezTo>
                    <a:pt x="7353" y="928"/>
                    <a:pt x="5835" y="0"/>
                    <a:pt x="422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0" name="Google Shape;550;p49"/>
          <p:cNvSpPr txBox="1"/>
          <p:nvPr>
            <p:ph idx="2" type="subTitle"/>
          </p:nvPr>
        </p:nvSpPr>
        <p:spPr>
          <a:xfrm>
            <a:off x="3717016" y="2289875"/>
            <a:ext cx="17088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is the second planet from the Sun</a:t>
            </a:r>
            <a:endParaRPr/>
          </a:p>
        </p:txBody>
      </p:sp>
      <p:sp>
        <p:nvSpPr>
          <p:cNvPr id="551" name="Google Shape;551;p49"/>
          <p:cNvSpPr txBox="1"/>
          <p:nvPr>
            <p:ph idx="5" type="subTitle"/>
          </p:nvPr>
        </p:nvSpPr>
        <p:spPr>
          <a:xfrm>
            <a:off x="5800822" y="2289875"/>
            <a:ext cx="17112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is very far from the Sun</a:t>
            </a:r>
            <a:endParaRPr/>
          </a:p>
        </p:txBody>
      </p:sp>
      <p:sp>
        <p:nvSpPr>
          <p:cNvPr id="552" name="Google Shape;552;p4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“It i</a:t>
            </a:r>
            <a:r>
              <a:rPr lang="en"/>
              <a:t>mproves </a:t>
            </a:r>
            <a:r>
              <a:rPr i="1" lang="en"/>
              <a:t>morale</a:t>
            </a:r>
            <a:r>
              <a:rPr lang="en"/>
              <a:t> in the workplace”</a:t>
            </a:r>
            <a:endParaRPr/>
          </a:p>
        </p:txBody>
      </p:sp>
      <p:sp>
        <p:nvSpPr>
          <p:cNvPr id="553" name="Google Shape;553;p49"/>
          <p:cNvSpPr txBox="1"/>
          <p:nvPr>
            <p:ph idx="1" type="subTitle"/>
          </p:nvPr>
        </p:nvSpPr>
        <p:spPr>
          <a:xfrm>
            <a:off x="1631589" y="2289875"/>
            <a:ext cx="1711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Mars is actually a very cold place</a:t>
            </a:r>
            <a:endParaRPr/>
          </a:p>
        </p:txBody>
      </p:sp>
      <p:sp>
        <p:nvSpPr>
          <p:cNvPr id="554" name="Google Shape;554;p49"/>
          <p:cNvSpPr txBox="1"/>
          <p:nvPr>
            <p:ph idx="3" type="subTitle"/>
          </p:nvPr>
        </p:nvSpPr>
        <p:spPr>
          <a:xfrm>
            <a:off x="1631589" y="4044075"/>
            <a:ext cx="1711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a:t>
            </a:r>
            <a:r>
              <a:rPr lang="en"/>
              <a:t>s the closest planet from the Sun</a:t>
            </a:r>
            <a:endParaRPr/>
          </a:p>
        </p:txBody>
      </p:sp>
      <p:sp>
        <p:nvSpPr>
          <p:cNvPr id="555" name="Google Shape;555;p49"/>
          <p:cNvSpPr txBox="1"/>
          <p:nvPr>
            <p:ph idx="4" type="subTitle"/>
          </p:nvPr>
        </p:nvSpPr>
        <p:spPr>
          <a:xfrm>
            <a:off x="3717016" y="4044075"/>
            <a:ext cx="17088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It’s composed of hydrogen and helium</a:t>
            </a:r>
            <a:endParaRPr/>
          </a:p>
        </p:txBody>
      </p:sp>
      <p:sp>
        <p:nvSpPr>
          <p:cNvPr id="556" name="Google Shape;556;p49"/>
          <p:cNvSpPr txBox="1"/>
          <p:nvPr>
            <p:ph idx="6" type="subTitle"/>
          </p:nvPr>
        </p:nvSpPr>
        <p:spPr>
          <a:xfrm>
            <a:off x="5800822" y="4044075"/>
            <a:ext cx="17112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the biggest planet of </a:t>
            </a:r>
            <a:r>
              <a:rPr lang="en"/>
              <a:t>them</a:t>
            </a:r>
            <a:r>
              <a:rPr lang="en"/>
              <a:t> all</a:t>
            </a:r>
            <a:endParaRPr/>
          </a:p>
        </p:txBody>
      </p:sp>
      <p:sp>
        <p:nvSpPr>
          <p:cNvPr id="557" name="Google Shape;557;p49"/>
          <p:cNvSpPr txBox="1"/>
          <p:nvPr>
            <p:ph idx="7" type="subTitle"/>
          </p:nvPr>
        </p:nvSpPr>
        <p:spPr>
          <a:xfrm>
            <a:off x="1630275" y="1897150"/>
            <a:ext cx="1714200" cy="48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558" name="Google Shape;558;p49"/>
          <p:cNvSpPr txBox="1"/>
          <p:nvPr>
            <p:ph idx="8" type="subTitle"/>
          </p:nvPr>
        </p:nvSpPr>
        <p:spPr>
          <a:xfrm>
            <a:off x="3715713" y="1897150"/>
            <a:ext cx="1711200" cy="48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559" name="Google Shape;559;p49"/>
          <p:cNvSpPr txBox="1"/>
          <p:nvPr>
            <p:ph idx="9" type="subTitle"/>
          </p:nvPr>
        </p:nvSpPr>
        <p:spPr>
          <a:xfrm>
            <a:off x="5799525" y="1897150"/>
            <a:ext cx="1714200" cy="48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Neptune</a:t>
            </a:r>
            <a:endParaRPr/>
          </a:p>
        </p:txBody>
      </p:sp>
      <p:sp>
        <p:nvSpPr>
          <p:cNvPr id="560" name="Google Shape;560;p49"/>
          <p:cNvSpPr txBox="1"/>
          <p:nvPr>
            <p:ph idx="13" type="subTitle"/>
          </p:nvPr>
        </p:nvSpPr>
        <p:spPr>
          <a:xfrm>
            <a:off x="1630275" y="3650194"/>
            <a:ext cx="1714200" cy="48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561" name="Google Shape;561;p49"/>
          <p:cNvSpPr txBox="1"/>
          <p:nvPr>
            <p:ph idx="14" type="subTitle"/>
          </p:nvPr>
        </p:nvSpPr>
        <p:spPr>
          <a:xfrm>
            <a:off x="3715713" y="3650194"/>
            <a:ext cx="1711200" cy="48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562" name="Google Shape;562;p49"/>
          <p:cNvSpPr txBox="1"/>
          <p:nvPr>
            <p:ph idx="15" type="subTitle"/>
          </p:nvPr>
        </p:nvSpPr>
        <p:spPr>
          <a:xfrm>
            <a:off x="5799525" y="3650194"/>
            <a:ext cx="1714200" cy="48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563" name="Google Shape;563;p49"/>
          <p:cNvSpPr/>
          <p:nvPr/>
        </p:nvSpPr>
        <p:spPr>
          <a:xfrm>
            <a:off x="6489563" y="3150475"/>
            <a:ext cx="333725" cy="323200"/>
          </a:xfrm>
          <a:custGeom>
            <a:rect b="b" l="l" r="r" t="t"/>
            <a:pathLst>
              <a:path extrusionOk="0" h="12928" w="13349">
                <a:moveTo>
                  <a:pt x="6819" y="383"/>
                </a:moveTo>
                <a:cubicBezTo>
                  <a:pt x="6909" y="383"/>
                  <a:pt x="6998" y="421"/>
                  <a:pt x="7058" y="498"/>
                </a:cubicBezTo>
                <a:cubicBezTo>
                  <a:pt x="7100" y="557"/>
                  <a:pt x="7169" y="594"/>
                  <a:pt x="7241" y="594"/>
                </a:cubicBezTo>
                <a:cubicBezTo>
                  <a:pt x="7278" y="594"/>
                  <a:pt x="7316" y="584"/>
                  <a:pt x="7351" y="562"/>
                </a:cubicBezTo>
                <a:cubicBezTo>
                  <a:pt x="7393" y="539"/>
                  <a:pt x="7441" y="527"/>
                  <a:pt x="7489" y="527"/>
                </a:cubicBezTo>
                <a:cubicBezTo>
                  <a:pt x="7571" y="527"/>
                  <a:pt x="7657" y="561"/>
                  <a:pt x="7721" y="626"/>
                </a:cubicBezTo>
                <a:cubicBezTo>
                  <a:pt x="7764" y="679"/>
                  <a:pt x="7824" y="706"/>
                  <a:pt x="7887" y="706"/>
                </a:cubicBezTo>
                <a:cubicBezTo>
                  <a:pt x="7900" y="706"/>
                  <a:pt x="7913" y="705"/>
                  <a:pt x="7925" y="703"/>
                </a:cubicBezTo>
                <a:cubicBezTo>
                  <a:pt x="7949" y="697"/>
                  <a:pt x="7973" y="695"/>
                  <a:pt x="7997" y="695"/>
                </a:cubicBezTo>
                <a:cubicBezTo>
                  <a:pt x="8086" y="695"/>
                  <a:pt x="8168" y="731"/>
                  <a:pt x="8219" y="792"/>
                </a:cubicBezTo>
                <a:cubicBezTo>
                  <a:pt x="8268" y="848"/>
                  <a:pt x="8333" y="877"/>
                  <a:pt x="8396" y="877"/>
                </a:cubicBezTo>
                <a:cubicBezTo>
                  <a:pt x="8447" y="877"/>
                  <a:pt x="8498" y="858"/>
                  <a:pt x="8538" y="817"/>
                </a:cubicBezTo>
                <a:cubicBezTo>
                  <a:pt x="8595" y="770"/>
                  <a:pt x="8664" y="747"/>
                  <a:pt x="8733" y="747"/>
                </a:cubicBezTo>
                <a:cubicBezTo>
                  <a:pt x="8850" y="747"/>
                  <a:pt x="8967" y="812"/>
                  <a:pt x="9023" y="932"/>
                </a:cubicBezTo>
                <a:cubicBezTo>
                  <a:pt x="9060" y="1017"/>
                  <a:pt x="9140" y="1067"/>
                  <a:pt x="9225" y="1067"/>
                </a:cubicBezTo>
                <a:cubicBezTo>
                  <a:pt x="9255" y="1067"/>
                  <a:pt x="9286" y="1061"/>
                  <a:pt x="9316" y="1047"/>
                </a:cubicBezTo>
                <a:cubicBezTo>
                  <a:pt x="9352" y="1032"/>
                  <a:pt x="9391" y="1025"/>
                  <a:pt x="9430" y="1025"/>
                </a:cubicBezTo>
                <a:cubicBezTo>
                  <a:pt x="9490" y="1025"/>
                  <a:pt x="9551" y="1042"/>
                  <a:pt x="9597" y="1073"/>
                </a:cubicBezTo>
                <a:cubicBezTo>
                  <a:pt x="9686" y="1124"/>
                  <a:pt x="9737" y="1226"/>
                  <a:pt x="9737" y="1328"/>
                </a:cubicBezTo>
                <a:cubicBezTo>
                  <a:pt x="9737" y="1503"/>
                  <a:pt x="9596" y="1632"/>
                  <a:pt x="9434" y="1632"/>
                </a:cubicBezTo>
                <a:cubicBezTo>
                  <a:pt x="9408" y="1632"/>
                  <a:pt x="9381" y="1628"/>
                  <a:pt x="9355" y="1621"/>
                </a:cubicBezTo>
                <a:cubicBezTo>
                  <a:pt x="9334" y="1616"/>
                  <a:pt x="9313" y="1614"/>
                  <a:pt x="9292" y="1614"/>
                </a:cubicBezTo>
                <a:cubicBezTo>
                  <a:pt x="9213" y="1614"/>
                  <a:pt x="9140" y="1652"/>
                  <a:pt x="9099" y="1723"/>
                </a:cubicBezTo>
                <a:cubicBezTo>
                  <a:pt x="9048" y="1800"/>
                  <a:pt x="8972" y="1864"/>
                  <a:pt x="8895" y="1877"/>
                </a:cubicBezTo>
                <a:cubicBezTo>
                  <a:pt x="8876" y="1880"/>
                  <a:pt x="8857" y="1882"/>
                  <a:pt x="8838" y="1882"/>
                </a:cubicBezTo>
                <a:cubicBezTo>
                  <a:pt x="8727" y="1882"/>
                  <a:pt x="8618" y="1823"/>
                  <a:pt x="8563" y="1736"/>
                </a:cubicBezTo>
                <a:cubicBezTo>
                  <a:pt x="8521" y="1658"/>
                  <a:pt x="8442" y="1615"/>
                  <a:pt x="8363" y="1615"/>
                </a:cubicBezTo>
                <a:cubicBezTo>
                  <a:pt x="8301" y="1615"/>
                  <a:pt x="8238" y="1642"/>
                  <a:pt x="8193" y="1698"/>
                </a:cubicBezTo>
                <a:cubicBezTo>
                  <a:pt x="8135" y="1766"/>
                  <a:pt x="8048" y="1797"/>
                  <a:pt x="7959" y="1797"/>
                </a:cubicBezTo>
                <a:cubicBezTo>
                  <a:pt x="7931" y="1797"/>
                  <a:pt x="7902" y="1793"/>
                  <a:pt x="7874" y="1787"/>
                </a:cubicBezTo>
                <a:cubicBezTo>
                  <a:pt x="7852" y="1780"/>
                  <a:pt x="7829" y="1776"/>
                  <a:pt x="7806" y="1776"/>
                </a:cubicBezTo>
                <a:cubicBezTo>
                  <a:pt x="7713" y="1776"/>
                  <a:pt x="7624" y="1835"/>
                  <a:pt x="7594" y="1928"/>
                </a:cubicBezTo>
                <a:cubicBezTo>
                  <a:pt x="7548" y="2063"/>
                  <a:pt x="7431" y="2130"/>
                  <a:pt x="7313" y="2130"/>
                </a:cubicBezTo>
                <a:cubicBezTo>
                  <a:pt x="7198" y="2130"/>
                  <a:pt x="7083" y="2066"/>
                  <a:pt x="7032" y="1940"/>
                </a:cubicBezTo>
                <a:cubicBezTo>
                  <a:pt x="6943" y="1723"/>
                  <a:pt x="6739" y="1813"/>
                  <a:pt x="6624" y="1774"/>
                </a:cubicBezTo>
                <a:cubicBezTo>
                  <a:pt x="6601" y="1766"/>
                  <a:pt x="6577" y="1762"/>
                  <a:pt x="6554" y="1762"/>
                </a:cubicBezTo>
                <a:cubicBezTo>
                  <a:pt x="6473" y="1762"/>
                  <a:pt x="6395" y="1810"/>
                  <a:pt x="6356" y="1889"/>
                </a:cubicBezTo>
                <a:cubicBezTo>
                  <a:pt x="6297" y="2001"/>
                  <a:pt x="6192" y="2053"/>
                  <a:pt x="6087" y="2053"/>
                </a:cubicBezTo>
                <a:cubicBezTo>
                  <a:pt x="5965" y="2053"/>
                  <a:pt x="5843" y="1982"/>
                  <a:pt x="5794" y="1851"/>
                </a:cubicBezTo>
                <a:cubicBezTo>
                  <a:pt x="5765" y="1753"/>
                  <a:pt x="5676" y="1693"/>
                  <a:pt x="5584" y="1693"/>
                </a:cubicBezTo>
                <a:cubicBezTo>
                  <a:pt x="5556" y="1693"/>
                  <a:pt x="5528" y="1699"/>
                  <a:pt x="5501" y="1711"/>
                </a:cubicBezTo>
                <a:cubicBezTo>
                  <a:pt x="5467" y="1719"/>
                  <a:pt x="5433" y="1723"/>
                  <a:pt x="5400" y="1723"/>
                </a:cubicBezTo>
                <a:cubicBezTo>
                  <a:pt x="5334" y="1723"/>
                  <a:pt x="5271" y="1706"/>
                  <a:pt x="5220" y="1672"/>
                </a:cubicBezTo>
                <a:cubicBezTo>
                  <a:pt x="5180" y="1642"/>
                  <a:pt x="5134" y="1628"/>
                  <a:pt x="5088" y="1628"/>
                </a:cubicBezTo>
                <a:cubicBezTo>
                  <a:pt x="5017" y="1628"/>
                  <a:pt x="4947" y="1662"/>
                  <a:pt x="4901" y="1723"/>
                </a:cubicBezTo>
                <a:cubicBezTo>
                  <a:pt x="4843" y="1808"/>
                  <a:pt x="4751" y="1849"/>
                  <a:pt x="4658" y="1849"/>
                </a:cubicBezTo>
                <a:cubicBezTo>
                  <a:pt x="4569" y="1849"/>
                  <a:pt x="4479" y="1811"/>
                  <a:pt x="4416" y="1736"/>
                </a:cubicBezTo>
                <a:cubicBezTo>
                  <a:pt x="4376" y="1681"/>
                  <a:pt x="4312" y="1650"/>
                  <a:pt x="4244" y="1650"/>
                </a:cubicBezTo>
                <a:cubicBezTo>
                  <a:pt x="4203" y="1650"/>
                  <a:pt x="4161" y="1661"/>
                  <a:pt x="4123" y="1685"/>
                </a:cubicBezTo>
                <a:cubicBezTo>
                  <a:pt x="4078" y="1711"/>
                  <a:pt x="4027" y="1723"/>
                  <a:pt x="3976" y="1723"/>
                </a:cubicBezTo>
                <a:cubicBezTo>
                  <a:pt x="3925" y="1723"/>
                  <a:pt x="3874" y="1711"/>
                  <a:pt x="3829" y="1685"/>
                </a:cubicBezTo>
                <a:cubicBezTo>
                  <a:pt x="3625" y="1570"/>
                  <a:pt x="3625" y="1302"/>
                  <a:pt x="3804" y="1175"/>
                </a:cubicBezTo>
                <a:cubicBezTo>
                  <a:pt x="3852" y="1135"/>
                  <a:pt x="3909" y="1115"/>
                  <a:pt x="3968" y="1115"/>
                </a:cubicBezTo>
                <a:cubicBezTo>
                  <a:pt x="4003" y="1115"/>
                  <a:pt x="4038" y="1122"/>
                  <a:pt x="4072" y="1136"/>
                </a:cubicBezTo>
                <a:cubicBezTo>
                  <a:pt x="4096" y="1144"/>
                  <a:pt x="4121" y="1147"/>
                  <a:pt x="4145" y="1147"/>
                </a:cubicBezTo>
                <a:cubicBezTo>
                  <a:pt x="4246" y="1147"/>
                  <a:pt x="4334" y="1086"/>
                  <a:pt x="4365" y="983"/>
                </a:cubicBezTo>
                <a:cubicBezTo>
                  <a:pt x="4391" y="907"/>
                  <a:pt x="4454" y="830"/>
                  <a:pt x="4544" y="805"/>
                </a:cubicBezTo>
                <a:cubicBezTo>
                  <a:pt x="4579" y="790"/>
                  <a:pt x="4614" y="782"/>
                  <a:pt x="4650" y="782"/>
                </a:cubicBezTo>
                <a:cubicBezTo>
                  <a:pt x="4704" y="782"/>
                  <a:pt x="4758" y="799"/>
                  <a:pt x="4812" y="830"/>
                </a:cubicBezTo>
                <a:cubicBezTo>
                  <a:pt x="4845" y="851"/>
                  <a:pt x="4884" y="861"/>
                  <a:pt x="4923" y="861"/>
                </a:cubicBezTo>
                <a:cubicBezTo>
                  <a:pt x="5004" y="861"/>
                  <a:pt x="5088" y="818"/>
                  <a:pt x="5131" y="741"/>
                </a:cubicBezTo>
                <a:cubicBezTo>
                  <a:pt x="5169" y="664"/>
                  <a:pt x="5246" y="613"/>
                  <a:pt x="5322" y="600"/>
                </a:cubicBezTo>
                <a:cubicBezTo>
                  <a:pt x="5346" y="594"/>
                  <a:pt x="5370" y="590"/>
                  <a:pt x="5394" y="590"/>
                </a:cubicBezTo>
                <a:cubicBezTo>
                  <a:pt x="5458" y="590"/>
                  <a:pt x="5518" y="614"/>
                  <a:pt x="5565" y="652"/>
                </a:cubicBezTo>
                <a:cubicBezTo>
                  <a:pt x="5605" y="674"/>
                  <a:pt x="5650" y="687"/>
                  <a:pt x="5695" y="687"/>
                </a:cubicBezTo>
                <a:cubicBezTo>
                  <a:pt x="5749" y="687"/>
                  <a:pt x="5803" y="668"/>
                  <a:pt x="5845" y="626"/>
                </a:cubicBezTo>
                <a:cubicBezTo>
                  <a:pt x="5909" y="576"/>
                  <a:pt x="5985" y="550"/>
                  <a:pt x="6060" y="550"/>
                </a:cubicBezTo>
                <a:cubicBezTo>
                  <a:pt x="6119" y="550"/>
                  <a:pt x="6177" y="567"/>
                  <a:pt x="6228" y="600"/>
                </a:cubicBezTo>
                <a:cubicBezTo>
                  <a:pt x="6265" y="628"/>
                  <a:pt x="6309" y="641"/>
                  <a:pt x="6353" y="641"/>
                </a:cubicBezTo>
                <a:cubicBezTo>
                  <a:pt x="6430" y="641"/>
                  <a:pt x="6507" y="602"/>
                  <a:pt x="6547" y="537"/>
                </a:cubicBezTo>
                <a:cubicBezTo>
                  <a:pt x="6609" y="434"/>
                  <a:pt x="6714" y="383"/>
                  <a:pt x="6819" y="383"/>
                </a:cubicBezTo>
                <a:close/>
                <a:moveTo>
                  <a:pt x="8334" y="2055"/>
                </a:moveTo>
                <a:cubicBezTo>
                  <a:pt x="8461" y="2183"/>
                  <a:pt x="8640" y="2259"/>
                  <a:pt x="8819" y="2259"/>
                </a:cubicBezTo>
                <a:lnTo>
                  <a:pt x="8806" y="2259"/>
                </a:lnTo>
                <a:cubicBezTo>
                  <a:pt x="8959" y="2502"/>
                  <a:pt x="9036" y="2770"/>
                  <a:pt x="9036" y="3051"/>
                </a:cubicBezTo>
                <a:lnTo>
                  <a:pt x="9036" y="3867"/>
                </a:lnTo>
                <a:cubicBezTo>
                  <a:pt x="8219" y="3842"/>
                  <a:pt x="7619" y="3625"/>
                  <a:pt x="7249" y="3242"/>
                </a:cubicBezTo>
                <a:cubicBezTo>
                  <a:pt x="6994" y="2987"/>
                  <a:pt x="6853" y="2642"/>
                  <a:pt x="6815" y="2285"/>
                </a:cubicBezTo>
                <a:lnTo>
                  <a:pt x="6815" y="2285"/>
                </a:lnTo>
                <a:cubicBezTo>
                  <a:pt x="6943" y="2425"/>
                  <a:pt x="7121" y="2502"/>
                  <a:pt x="7313" y="2502"/>
                </a:cubicBezTo>
                <a:lnTo>
                  <a:pt x="7326" y="2502"/>
                </a:lnTo>
                <a:cubicBezTo>
                  <a:pt x="7555" y="2502"/>
                  <a:pt x="7785" y="2374"/>
                  <a:pt x="7900" y="2170"/>
                </a:cubicBezTo>
                <a:cubicBezTo>
                  <a:pt x="7919" y="2172"/>
                  <a:pt x="7938" y="2172"/>
                  <a:pt x="7957" y="2172"/>
                </a:cubicBezTo>
                <a:cubicBezTo>
                  <a:pt x="8091" y="2172"/>
                  <a:pt x="8222" y="2133"/>
                  <a:pt x="8334" y="2055"/>
                </a:cubicBezTo>
                <a:close/>
                <a:moveTo>
                  <a:pt x="6699" y="4404"/>
                </a:moveTo>
                <a:cubicBezTo>
                  <a:pt x="7057" y="4404"/>
                  <a:pt x="7402" y="4681"/>
                  <a:pt x="7402" y="5105"/>
                </a:cubicBezTo>
                <a:cubicBezTo>
                  <a:pt x="7402" y="5488"/>
                  <a:pt x="7083" y="5794"/>
                  <a:pt x="6700" y="5794"/>
                </a:cubicBezTo>
                <a:cubicBezTo>
                  <a:pt x="6088" y="5794"/>
                  <a:pt x="5782" y="5041"/>
                  <a:pt x="6215" y="4607"/>
                </a:cubicBezTo>
                <a:cubicBezTo>
                  <a:pt x="6355" y="4467"/>
                  <a:pt x="6529" y="4404"/>
                  <a:pt x="6699" y="4404"/>
                </a:cubicBezTo>
                <a:close/>
                <a:moveTo>
                  <a:pt x="3408" y="1800"/>
                </a:moveTo>
                <a:cubicBezTo>
                  <a:pt x="3540" y="1988"/>
                  <a:pt x="3754" y="2100"/>
                  <a:pt x="3976" y="2100"/>
                </a:cubicBezTo>
                <a:cubicBezTo>
                  <a:pt x="4055" y="2100"/>
                  <a:pt x="4135" y="2085"/>
                  <a:pt x="4212" y="2055"/>
                </a:cubicBezTo>
                <a:cubicBezTo>
                  <a:pt x="4225" y="2068"/>
                  <a:pt x="4238" y="2081"/>
                  <a:pt x="4250" y="2093"/>
                </a:cubicBezTo>
                <a:cubicBezTo>
                  <a:pt x="4084" y="2387"/>
                  <a:pt x="3995" y="2719"/>
                  <a:pt x="3995" y="3063"/>
                </a:cubicBezTo>
                <a:cubicBezTo>
                  <a:pt x="3944" y="3969"/>
                  <a:pt x="4123" y="4429"/>
                  <a:pt x="3765" y="4850"/>
                </a:cubicBezTo>
                <a:cubicBezTo>
                  <a:pt x="3421" y="5258"/>
                  <a:pt x="3229" y="5769"/>
                  <a:pt x="3229" y="6304"/>
                </a:cubicBezTo>
                <a:cubicBezTo>
                  <a:pt x="2910" y="6228"/>
                  <a:pt x="2681" y="5934"/>
                  <a:pt x="2681" y="5603"/>
                </a:cubicBezTo>
                <a:lnTo>
                  <a:pt x="2681" y="2987"/>
                </a:lnTo>
                <a:cubicBezTo>
                  <a:pt x="2681" y="2489"/>
                  <a:pt x="2961" y="2030"/>
                  <a:pt x="3408" y="1800"/>
                </a:cubicBezTo>
                <a:close/>
                <a:moveTo>
                  <a:pt x="5131" y="2042"/>
                </a:moveTo>
                <a:cubicBezTo>
                  <a:pt x="5219" y="2081"/>
                  <a:pt x="5314" y="2098"/>
                  <a:pt x="5411" y="2098"/>
                </a:cubicBezTo>
                <a:cubicBezTo>
                  <a:pt x="5441" y="2098"/>
                  <a:pt x="5471" y="2096"/>
                  <a:pt x="5501" y="2093"/>
                </a:cubicBezTo>
                <a:cubicBezTo>
                  <a:pt x="5603" y="2285"/>
                  <a:pt x="5807" y="2412"/>
                  <a:pt x="6037" y="2425"/>
                </a:cubicBezTo>
                <a:cubicBezTo>
                  <a:pt x="6060" y="2427"/>
                  <a:pt x="6082" y="2428"/>
                  <a:pt x="6105" y="2428"/>
                </a:cubicBezTo>
                <a:cubicBezTo>
                  <a:pt x="6222" y="2428"/>
                  <a:pt x="6338" y="2400"/>
                  <a:pt x="6445" y="2336"/>
                </a:cubicBezTo>
                <a:cubicBezTo>
                  <a:pt x="6483" y="2783"/>
                  <a:pt x="6675" y="3191"/>
                  <a:pt x="6981" y="3510"/>
                </a:cubicBezTo>
                <a:cubicBezTo>
                  <a:pt x="7415" y="3969"/>
                  <a:pt x="8117" y="4212"/>
                  <a:pt x="9048" y="4250"/>
                </a:cubicBezTo>
                <a:cubicBezTo>
                  <a:pt x="9048" y="4556"/>
                  <a:pt x="9163" y="4863"/>
                  <a:pt x="9367" y="5105"/>
                </a:cubicBezTo>
                <a:cubicBezTo>
                  <a:pt x="9648" y="5450"/>
                  <a:pt x="9801" y="5871"/>
                  <a:pt x="9814" y="6304"/>
                </a:cubicBezTo>
                <a:lnTo>
                  <a:pt x="9814" y="6317"/>
                </a:lnTo>
                <a:lnTo>
                  <a:pt x="9814" y="6496"/>
                </a:lnTo>
                <a:cubicBezTo>
                  <a:pt x="9801" y="6496"/>
                  <a:pt x="9801" y="6496"/>
                  <a:pt x="9814" y="6509"/>
                </a:cubicBezTo>
                <a:lnTo>
                  <a:pt x="9814" y="6521"/>
                </a:lnTo>
                <a:lnTo>
                  <a:pt x="6892" y="6521"/>
                </a:lnTo>
                <a:lnTo>
                  <a:pt x="6892" y="6151"/>
                </a:lnTo>
                <a:cubicBezTo>
                  <a:pt x="7428" y="6062"/>
                  <a:pt x="7811" y="5552"/>
                  <a:pt x="7759" y="5003"/>
                </a:cubicBezTo>
                <a:cubicBezTo>
                  <a:pt x="7721" y="4454"/>
                  <a:pt x="7249" y="4033"/>
                  <a:pt x="6700" y="4033"/>
                </a:cubicBezTo>
                <a:cubicBezTo>
                  <a:pt x="5399" y="4033"/>
                  <a:pt x="5220" y="5922"/>
                  <a:pt x="6509" y="6151"/>
                </a:cubicBezTo>
                <a:lnTo>
                  <a:pt x="6509" y="6521"/>
                </a:lnTo>
                <a:lnTo>
                  <a:pt x="3600" y="6521"/>
                </a:lnTo>
                <a:lnTo>
                  <a:pt x="3600" y="6509"/>
                </a:lnTo>
                <a:lnTo>
                  <a:pt x="3600" y="6496"/>
                </a:lnTo>
                <a:lnTo>
                  <a:pt x="3600" y="6356"/>
                </a:lnTo>
                <a:cubicBezTo>
                  <a:pt x="3600" y="5896"/>
                  <a:pt x="3765" y="5450"/>
                  <a:pt x="4059" y="5092"/>
                </a:cubicBezTo>
                <a:cubicBezTo>
                  <a:pt x="4531" y="4518"/>
                  <a:pt x="4314" y="3918"/>
                  <a:pt x="4378" y="3063"/>
                </a:cubicBezTo>
                <a:cubicBezTo>
                  <a:pt x="4378" y="2770"/>
                  <a:pt x="4454" y="2476"/>
                  <a:pt x="4620" y="2221"/>
                </a:cubicBezTo>
                <a:lnTo>
                  <a:pt x="4684" y="2221"/>
                </a:lnTo>
                <a:cubicBezTo>
                  <a:pt x="4850" y="2221"/>
                  <a:pt x="5003" y="2157"/>
                  <a:pt x="5131" y="2042"/>
                </a:cubicBezTo>
                <a:close/>
                <a:moveTo>
                  <a:pt x="3166" y="11945"/>
                </a:moveTo>
                <a:lnTo>
                  <a:pt x="3166" y="12353"/>
                </a:lnTo>
                <a:cubicBezTo>
                  <a:pt x="3166" y="12455"/>
                  <a:pt x="3076" y="12544"/>
                  <a:pt x="2974" y="12544"/>
                </a:cubicBezTo>
                <a:cubicBezTo>
                  <a:pt x="2872" y="12544"/>
                  <a:pt x="2783" y="12455"/>
                  <a:pt x="2783" y="12353"/>
                </a:cubicBezTo>
                <a:lnTo>
                  <a:pt x="2783" y="11945"/>
                </a:lnTo>
                <a:close/>
                <a:moveTo>
                  <a:pt x="10605" y="11945"/>
                </a:moveTo>
                <a:lnTo>
                  <a:pt x="10605" y="12353"/>
                </a:lnTo>
                <a:cubicBezTo>
                  <a:pt x="10605" y="12455"/>
                  <a:pt x="10516" y="12544"/>
                  <a:pt x="10414" y="12544"/>
                </a:cubicBezTo>
                <a:cubicBezTo>
                  <a:pt x="10312" y="12544"/>
                  <a:pt x="10235" y="12455"/>
                  <a:pt x="10235" y="12353"/>
                </a:cubicBezTo>
                <a:lnTo>
                  <a:pt x="10235" y="11945"/>
                </a:lnTo>
                <a:close/>
                <a:moveTo>
                  <a:pt x="6777" y="1"/>
                </a:moveTo>
                <a:cubicBezTo>
                  <a:pt x="6598" y="13"/>
                  <a:pt x="6432" y="90"/>
                  <a:pt x="6318" y="218"/>
                </a:cubicBezTo>
                <a:cubicBezTo>
                  <a:pt x="6229" y="181"/>
                  <a:pt x="6137" y="164"/>
                  <a:pt x="6046" y="164"/>
                </a:cubicBezTo>
                <a:cubicBezTo>
                  <a:pt x="5914" y="164"/>
                  <a:pt x="5785" y="201"/>
                  <a:pt x="5679" y="269"/>
                </a:cubicBezTo>
                <a:cubicBezTo>
                  <a:pt x="5584" y="225"/>
                  <a:pt x="5484" y="204"/>
                  <a:pt x="5385" y="204"/>
                </a:cubicBezTo>
                <a:cubicBezTo>
                  <a:pt x="5194" y="204"/>
                  <a:pt x="5010" y="283"/>
                  <a:pt x="4876" y="435"/>
                </a:cubicBezTo>
                <a:cubicBezTo>
                  <a:pt x="4454" y="626"/>
                  <a:pt x="4021" y="766"/>
                  <a:pt x="3574" y="856"/>
                </a:cubicBezTo>
                <a:cubicBezTo>
                  <a:pt x="3395" y="983"/>
                  <a:pt x="3280" y="1187"/>
                  <a:pt x="3280" y="1417"/>
                </a:cubicBezTo>
                <a:lnTo>
                  <a:pt x="3280" y="1430"/>
                </a:lnTo>
                <a:cubicBezTo>
                  <a:pt x="2681" y="1711"/>
                  <a:pt x="2298" y="2310"/>
                  <a:pt x="2298" y="2987"/>
                </a:cubicBezTo>
                <a:lnTo>
                  <a:pt x="2298" y="5603"/>
                </a:lnTo>
                <a:cubicBezTo>
                  <a:pt x="2298" y="5973"/>
                  <a:pt x="2477" y="6317"/>
                  <a:pt x="2796" y="6521"/>
                </a:cubicBezTo>
                <a:lnTo>
                  <a:pt x="2068" y="6521"/>
                </a:lnTo>
                <a:cubicBezTo>
                  <a:pt x="2060" y="6521"/>
                  <a:pt x="2052" y="6520"/>
                  <a:pt x="2045" y="6520"/>
                </a:cubicBezTo>
                <a:cubicBezTo>
                  <a:pt x="1795" y="6520"/>
                  <a:pt x="1795" y="6905"/>
                  <a:pt x="2045" y="6905"/>
                </a:cubicBezTo>
                <a:cubicBezTo>
                  <a:pt x="2052" y="6905"/>
                  <a:pt x="2060" y="6905"/>
                  <a:pt x="2068" y="6904"/>
                </a:cubicBezTo>
                <a:lnTo>
                  <a:pt x="12468" y="6904"/>
                </a:lnTo>
                <a:cubicBezTo>
                  <a:pt x="12889" y="6904"/>
                  <a:pt x="12889" y="7542"/>
                  <a:pt x="12468" y="7542"/>
                </a:cubicBezTo>
                <a:lnTo>
                  <a:pt x="933" y="7542"/>
                </a:lnTo>
                <a:cubicBezTo>
                  <a:pt x="511" y="7542"/>
                  <a:pt x="511" y="6904"/>
                  <a:pt x="933" y="6904"/>
                </a:cubicBezTo>
                <a:lnTo>
                  <a:pt x="1252" y="6904"/>
                </a:lnTo>
                <a:cubicBezTo>
                  <a:pt x="1260" y="6905"/>
                  <a:pt x="1267" y="6905"/>
                  <a:pt x="1275" y="6905"/>
                </a:cubicBezTo>
                <a:cubicBezTo>
                  <a:pt x="1524" y="6905"/>
                  <a:pt x="1524" y="6520"/>
                  <a:pt x="1275" y="6520"/>
                </a:cubicBezTo>
                <a:cubicBezTo>
                  <a:pt x="1267" y="6520"/>
                  <a:pt x="1260" y="6521"/>
                  <a:pt x="1252" y="6521"/>
                </a:cubicBezTo>
                <a:lnTo>
                  <a:pt x="933" y="6521"/>
                </a:lnTo>
                <a:cubicBezTo>
                  <a:pt x="1" y="6521"/>
                  <a:pt x="1" y="7912"/>
                  <a:pt x="933" y="7912"/>
                </a:cubicBezTo>
                <a:lnTo>
                  <a:pt x="984" y="7912"/>
                </a:lnTo>
                <a:lnTo>
                  <a:pt x="984" y="10490"/>
                </a:lnTo>
                <a:cubicBezTo>
                  <a:pt x="984" y="11281"/>
                  <a:pt x="1609" y="11932"/>
                  <a:pt x="2413" y="11945"/>
                </a:cubicBezTo>
                <a:lnTo>
                  <a:pt x="2413" y="12353"/>
                </a:lnTo>
                <a:cubicBezTo>
                  <a:pt x="2413" y="12672"/>
                  <a:pt x="2655" y="12914"/>
                  <a:pt x="2974" y="12927"/>
                </a:cubicBezTo>
                <a:cubicBezTo>
                  <a:pt x="3280" y="12914"/>
                  <a:pt x="3536" y="12672"/>
                  <a:pt x="3536" y="12353"/>
                </a:cubicBezTo>
                <a:lnTo>
                  <a:pt x="3536" y="11945"/>
                </a:lnTo>
                <a:lnTo>
                  <a:pt x="9852" y="11945"/>
                </a:lnTo>
                <a:lnTo>
                  <a:pt x="9852" y="12353"/>
                </a:lnTo>
                <a:cubicBezTo>
                  <a:pt x="9852" y="12672"/>
                  <a:pt x="10095" y="12914"/>
                  <a:pt x="10414" y="12927"/>
                </a:cubicBezTo>
                <a:cubicBezTo>
                  <a:pt x="10720" y="12914"/>
                  <a:pt x="10975" y="12672"/>
                  <a:pt x="10975" y="12353"/>
                </a:cubicBezTo>
                <a:lnTo>
                  <a:pt x="10975" y="11945"/>
                </a:lnTo>
                <a:cubicBezTo>
                  <a:pt x="11766" y="11932"/>
                  <a:pt x="12404" y="11281"/>
                  <a:pt x="12404" y="10490"/>
                </a:cubicBezTo>
                <a:lnTo>
                  <a:pt x="12404" y="10209"/>
                </a:lnTo>
                <a:cubicBezTo>
                  <a:pt x="12417" y="10069"/>
                  <a:pt x="12315" y="9999"/>
                  <a:pt x="12213" y="9999"/>
                </a:cubicBezTo>
                <a:cubicBezTo>
                  <a:pt x="12111" y="9999"/>
                  <a:pt x="12009" y="10069"/>
                  <a:pt x="12022" y="10209"/>
                </a:cubicBezTo>
                <a:lnTo>
                  <a:pt x="12022" y="10490"/>
                </a:lnTo>
                <a:cubicBezTo>
                  <a:pt x="12022" y="11090"/>
                  <a:pt x="11537" y="11575"/>
                  <a:pt x="10937" y="11575"/>
                </a:cubicBezTo>
                <a:lnTo>
                  <a:pt x="2438" y="11575"/>
                </a:lnTo>
                <a:cubicBezTo>
                  <a:pt x="1839" y="11575"/>
                  <a:pt x="1354" y="11090"/>
                  <a:pt x="1354" y="10490"/>
                </a:cubicBezTo>
                <a:lnTo>
                  <a:pt x="1354" y="7912"/>
                </a:lnTo>
                <a:lnTo>
                  <a:pt x="12047" y="7912"/>
                </a:lnTo>
                <a:lnTo>
                  <a:pt x="12047" y="9380"/>
                </a:lnTo>
                <a:cubicBezTo>
                  <a:pt x="12053" y="9495"/>
                  <a:pt x="12140" y="9552"/>
                  <a:pt x="12227" y="9552"/>
                </a:cubicBezTo>
                <a:cubicBezTo>
                  <a:pt x="12315" y="9552"/>
                  <a:pt x="12404" y="9495"/>
                  <a:pt x="12417" y="9380"/>
                </a:cubicBezTo>
                <a:lnTo>
                  <a:pt x="12417" y="7912"/>
                </a:lnTo>
                <a:lnTo>
                  <a:pt x="12468" y="7912"/>
                </a:lnTo>
                <a:cubicBezTo>
                  <a:pt x="13349" y="7874"/>
                  <a:pt x="13349" y="6560"/>
                  <a:pt x="12468" y="6521"/>
                </a:cubicBezTo>
                <a:lnTo>
                  <a:pt x="10605" y="6521"/>
                </a:lnTo>
                <a:cubicBezTo>
                  <a:pt x="10911" y="6317"/>
                  <a:pt x="11103" y="5973"/>
                  <a:pt x="11103" y="5603"/>
                </a:cubicBezTo>
                <a:lnTo>
                  <a:pt x="11103" y="4046"/>
                </a:lnTo>
                <a:cubicBezTo>
                  <a:pt x="11103" y="3918"/>
                  <a:pt x="11007" y="3854"/>
                  <a:pt x="10911" y="3854"/>
                </a:cubicBezTo>
                <a:cubicBezTo>
                  <a:pt x="10816" y="3854"/>
                  <a:pt x="10720" y="3918"/>
                  <a:pt x="10720" y="4046"/>
                </a:cubicBezTo>
                <a:lnTo>
                  <a:pt x="10720" y="5603"/>
                </a:lnTo>
                <a:cubicBezTo>
                  <a:pt x="10720" y="5934"/>
                  <a:pt x="10503" y="6228"/>
                  <a:pt x="10184" y="6304"/>
                </a:cubicBezTo>
                <a:cubicBezTo>
                  <a:pt x="10171" y="5781"/>
                  <a:pt x="9993" y="5271"/>
                  <a:pt x="9648" y="4875"/>
                </a:cubicBezTo>
                <a:cubicBezTo>
                  <a:pt x="9495" y="4684"/>
                  <a:pt x="9418" y="4454"/>
                  <a:pt x="9406" y="4212"/>
                </a:cubicBezTo>
                <a:lnTo>
                  <a:pt x="9406" y="3063"/>
                </a:lnTo>
                <a:cubicBezTo>
                  <a:pt x="9406" y="2744"/>
                  <a:pt x="9329" y="2438"/>
                  <a:pt x="9189" y="2157"/>
                </a:cubicBezTo>
                <a:cubicBezTo>
                  <a:pt x="9240" y="2119"/>
                  <a:pt x="9304" y="2068"/>
                  <a:pt x="9342" y="2004"/>
                </a:cubicBezTo>
                <a:cubicBezTo>
                  <a:pt x="9372" y="2009"/>
                  <a:pt x="9403" y="2011"/>
                  <a:pt x="9433" y="2011"/>
                </a:cubicBezTo>
                <a:cubicBezTo>
                  <a:pt x="9577" y="2011"/>
                  <a:pt x="9710" y="1961"/>
                  <a:pt x="9827" y="1877"/>
                </a:cubicBezTo>
                <a:cubicBezTo>
                  <a:pt x="9865" y="1838"/>
                  <a:pt x="9903" y="1813"/>
                  <a:pt x="9929" y="1774"/>
                </a:cubicBezTo>
                <a:cubicBezTo>
                  <a:pt x="10414" y="1991"/>
                  <a:pt x="10720" y="2464"/>
                  <a:pt x="10720" y="2987"/>
                </a:cubicBezTo>
                <a:lnTo>
                  <a:pt x="10720" y="3229"/>
                </a:lnTo>
                <a:cubicBezTo>
                  <a:pt x="10720" y="3357"/>
                  <a:pt x="10812" y="3421"/>
                  <a:pt x="10905" y="3421"/>
                </a:cubicBezTo>
                <a:cubicBezTo>
                  <a:pt x="10998" y="3421"/>
                  <a:pt x="11090" y="3357"/>
                  <a:pt x="11090" y="3229"/>
                </a:cubicBezTo>
                <a:lnTo>
                  <a:pt x="11090" y="2987"/>
                </a:lnTo>
                <a:cubicBezTo>
                  <a:pt x="11090" y="2323"/>
                  <a:pt x="10707" y="1711"/>
                  <a:pt x="10095" y="1430"/>
                </a:cubicBezTo>
                <a:cubicBezTo>
                  <a:pt x="10095" y="1404"/>
                  <a:pt x="10095" y="1366"/>
                  <a:pt x="10095" y="1328"/>
                </a:cubicBezTo>
                <a:cubicBezTo>
                  <a:pt x="9909" y="751"/>
                  <a:pt x="9375" y="382"/>
                  <a:pt x="8806" y="382"/>
                </a:cubicBezTo>
                <a:cubicBezTo>
                  <a:pt x="8670" y="382"/>
                  <a:pt x="8533" y="403"/>
                  <a:pt x="8398" y="447"/>
                </a:cubicBezTo>
                <a:cubicBezTo>
                  <a:pt x="8271" y="356"/>
                  <a:pt x="8125" y="305"/>
                  <a:pt x="7966" y="305"/>
                </a:cubicBezTo>
                <a:cubicBezTo>
                  <a:pt x="7949" y="305"/>
                  <a:pt x="7931" y="306"/>
                  <a:pt x="7913" y="307"/>
                </a:cubicBezTo>
                <a:cubicBezTo>
                  <a:pt x="7517" y="269"/>
                  <a:pt x="7134" y="167"/>
                  <a:pt x="67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7" name="Shape 567"/>
        <p:cNvGrpSpPr/>
        <p:nvPr/>
      </p:nvGrpSpPr>
      <p:grpSpPr>
        <a:xfrm>
          <a:off x="0" y="0"/>
          <a:ext cx="0" cy="0"/>
          <a:chOff x="0" y="0"/>
          <a:chExt cx="0" cy="0"/>
        </a:xfrm>
      </p:grpSpPr>
      <p:sp>
        <p:nvSpPr>
          <p:cNvPr id="568" name="Google Shape;568;p50"/>
          <p:cNvSpPr txBox="1"/>
          <p:nvPr>
            <p:ph type="title"/>
          </p:nvPr>
        </p:nvSpPr>
        <p:spPr>
          <a:xfrm>
            <a:off x="713225" y="1475850"/>
            <a:ext cx="4216200" cy="219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Awesome </a:t>
            </a:r>
            <a:r>
              <a:rPr i="1" lang="en">
                <a:solidFill>
                  <a:schemeClr val="accent1"/>
                </a:solidFill>
              </a:rPr>
              <a:t>words</a:t>
            </a:r>
            <a:endParaRPr i="1">
              <a:solidFill>
                <a:schemeClr val="accent1"/>
              </a:solidFill>
            </a:endParaRPr>
          </a:p>
        </p:txBody>
      </p:sp>
      <p:pic>
        <p:nvPicPr>
          <p:cNvPr id="569" name="Google Shape;569;p50"/>
          <p:cNvPicPr preferRelativeResize="0"/>
          <p:nvPr>
            <p:ph idx="2" type="pic"/>
          </p:nvPr>
        </p:nvPicPr>
        <p:blipFill rotWithShape="1">
          <a:blip r:embed="rId3">
            <a:alphaModFix/>
          </a:blip>
          <a:srcRect b="0" l="11251" r="36047" t="0"/>
          <a:stretch/>
        </p:blipFill>
        <p:spPr>
          <a:xfrm flipH="1">
            <a:off x="5210525" y="219600"/>
            <a:ext cx="3724200" cy="4710000"/>
          </a:xfrm>
          <a:prstGeom prst="flowChartDelay">
            <a:avLst/>
          </a:prstGeom>
        </p:spPr>
      </p:pic>
      <p:grpSp>
        <p:nvGrpSpPr>
          <p:cNvPr id="570" name="Google Shape;570;p50"/>
          <p:cNvGrpSpPr/>
          <p:nvPr/>
        </p:nvGrpSpPr>
        <p:grpSpPr>
          <a:xfrm>
            <a:off x="4511467" y="4202753"/>
            <a:ext cx="361450" cy="348002"/>
            <a:chOff x="5510150" y="-1301750"/>
            <a:chExt cx="322550" cy="310550"/>
          </a:xfrm>
        </p:grpSpPr>
        <p:sp>
          <p:nvSpPr>
            <p:cNvPr id="571" name="Google Shape;571;p50"/>
            <p:cNvSpPr/>
            <p:nvPr/>
          </p:nvSpPr>
          <p:spPr>
            <a:xfrm>
              <a:off x="5543325" y="-1102425"/>
              <a:ext cx="171800" cy="111225"/>
            </a:xfrm>
            <a:custGeom>
              <a:rect b="b" l="l" r="r" t="t"/>
              <a:pathLst>
                <a:path extrusionOk="0" h="4449" w="6872">
                  <a:moveTo>
                    <a:pt x="1135" y="1"/>
                  </a:moveTo>
                  <a:cubicBezTo>
                    <a:pt x="1095" y="1"/>
                    <a:pt x="1055" y="14"/>
                    <a:pt x="1022" y="42"/>
                  </a:cubicBezTo>
                  <a:cubicBezTo>
                    <a:pt x="486" y="475"/>
                    <a:pt x="1" y="1024"/>
                    <a:pt x="1" y="2147"/>
                  </a:cubicBezTo>
                  <a:cubicBezTo>
                    <a:pt x="1" y="2913"/>
                    <a:pt x="65" y="3666"/>
                    <a:pt x="562" y="4112"/>
                  </a:cubicBezTo>
                  <a:cubicBezTo>
                    <a:pt x="853" y="4363"/>
                    <a:pt x="1224" y="4448"/>
                    <a:pt x="1604" y="4448"/>
                  </a:cubicBezTo>
                  <a:cubicBezTo>
                    <a:pt x="1708" y="4448"/>
                    <a:pt x="1812" y="4442"/>
                    <a:pt x="1915" y="4431"/>
                  </a:cubicBezTo>
                  <a:cubicBezTo>
                    <a:pt x="2999" y="4304"/>
                    <a:pt x="2897" y="3563"/>
                    <a:pt x="5118" y="3563"/>
                  </a:cubicBezTo>
                  <a:cubicBezTo>
                    <a:pt x="5166" y="3562"/>
                    <a:pt x="5215" y="3562"/>
                    <a:pt x="5263" y="3562"/>
                  </a:cubicBezTo>
                  <a:cubicBezTo>
                    <a:pt x="5700" y="3562"/>
                    <a:pt x="6135" y="3613"/>
                    <a:pt x="6560" y="3717"/>
                  </a:cubicBezTo>
                  <a:cubicBezTo>
                    <a:pt x="6579" y="3722"/>
                    <a:pt x="6598" y="3724"/>
                    <a:pt x="6616" y="3724"/>
                  </a:cubicBezTo>
                  <a:cubicBezTo>
                    <a:pt x="6815" y="3724"/>
                    <a:pt x="6872" y="3418"/>
                    <a:pt x="6649" y="3359"/>
                  </a:cubicBezTo>
                  <a:lnTo>
                    <a:pt x="6649" y="3347"/>
                  </a:lnTo>
                  <a:cubicBezTo>
                    <a:pt x="6201" y="3232"/>
                    <a:pt x="5742" y="3179"/>
                    <a:pt x="5273" y="3179"/>
                  </a:cubicBezTo>
                  <a:cubicBezTo>
                    <a:pt x="5221" y="3179"/>
                    <a:pt x="5170" y="3179"/>
                    <a:pt x="5118" y="3181"/>
                  </a:cubicBezTo>
                  <a:cubicBezTo>
                    <a:pt x="2834" y="3181"/>
                    <a:pt x="2795" y="3946"/>
                    <a:pt x="1864" y="4061"/>
                  </a:cubicBezTo>
                  <a:cubicBezTo>
                    <a:pt x="1769" y="4071"/>
                    <a:pt x="1680" y="4076"/>
                    <a:pt x="1596" y="4076"/>
                  </a:cubicBezTo>
                  <a:cubicBezTo>
                    <a:pt x="1258" y="4076"/>
                    <a:pt x="1001" y="3995"/>
                    <a:pt x="817" y="3831"/>
                  </a:cubicBezTo>
                  <a:cubicBezTo>
                    <a:pt x="588" y="3627"/>
                    <a:pt x="384" y="3283"/>
                    <a:pt x="384" y="2147"/>
                  </a:cubicBezTo>
                  <a:cubicBezTo>
                    <a:pt x="384" y="1139"/>
                    <a:pt x="830" y="680"/>
                    <a:pt x="1251" y="335"/>
                  </a:cubicBezTo>
                  <a:cubicBezTo>
                    <a:pt x="1341" y="271"/>
                    <a:pt x="1353" y="144"/>
                    <a:pt x="1277" y="67"/>
                  </a:cubicBezTo>
                  <a:cubicBezTo>
                    <a:pt x="1241" y="24"/>
                    <a:pt x="1188" y="1"/>
                    <a:pt x="11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50"/>
            <p:cNvSpPr/>
            <p:nvPr/>
          </p:nvSpPr>
          <p:spPr>
            <a:xfrm>
              <a:off x="5580400" y="-1189775"/>
              <a:ext cx="218800" cy="198375"/>
            </a:xfrm>
            <a:custGeom>
              <a:rect b="b" l="l" r="r" t="t"/>
              <a:pathLst>
                <a:path extrusionOk="0" h="7935" w="8752">
                  <a:moveTo>
                    <a:pt x="3635" y="1"/>
                  </a:moveTo>
                  <a:cubicBezTo>
                    <a:pt x="2423" y="1"/>
                    <a:pt x="725" y="601"/>
                    <a:pt x="725" y="1800"/>
                  </a:cubicBezTo>
                  <a:cubicBezTo>
                    <a:pt x="738" y="2285"/>
                    <a:pt x="521" y="2732"/>
                    <a:pt x="151" y="3025"/>
                  </a:cubicBezTo>
                  <a:cubicBezTo>
                    <a:pt x="1" y="3166"/>
                    <a:pt x="126" y="3369"/>
                    <a:pt x="280" y="3369"/>
                  </a:cubicBezTo>
                  <a:cubicBezTo>
                    <a:pt x="322" y="3369"/>
                    <a:pt x="365" y="3354"/>
                    <a:pt x="406" y="3319"/>
                  </a:cubicBezTo>
                  <a:cubicBezTo>
                    <a:pt x="866" y="2949"/>
                    <a:pt x="1121" y="2387"/>
                    <a:pt x="1108" y="1800"/>
                  </a:cubicBezTo>
                  <a:cubicBezTo>
                    <a:pt x="1108" y="1047"/>
                    <a:pt x="2295" y="371"/>
                    <a:pt x="3635" y="371"/>
                  </a:cubicBezTo>
                  <a:cubicBezTo>
                    <a:pt x="4987" y="371"/>
                    <a:pt x="6161" y="1034"/>
                    <a:pt x="6161" y="1800"/>
                  </a:cubicBezTo>
                  <a:cubicBezTo>
                    <a:pt x="6161" y="2783"/>
                    <a:pt x="6723" y="3217"/>
                    <a:pt x="7259" y="3625"/>
                  </a:cubicBezTo>
                  <a:cubicBezTo>
                    <a:pt x="7833" y="4072"/>
                    <a:pt x="8369" y="4493"/>
                    <a:pt x="8369" y="5641"/>
                  </a:cubicBezTo>
                  <a:cubicBezTo>
                    <a:pt x="8369" y="6279"/>
                    <a:pt x="8318" y="6968"/>
                    <a:pt x="7935" y="7313"/>
                  </a:cubicBezTo>
                  <a:cubicBezTo>
                    <a:pt x="7755" y="7483"/>
                    <a:pt x="7503" y="7559"/>
                    <a:pt x="7175" y="7559"/>
                  </a:cubicBezTo>
                  <a:cubicBezTo>
                    <a:pt x="7085" y="7559"/>
                    <a:pt x="6990" y="7553"/>
                    <a:pt x="6889" y="7542"/>
                  </a:cubicBezTo>
                  <a:cubicBezTo>
                    <a:pt x="6493" y="7491"/>
                    <a:pt x="6276" y="7338"/>
                    <a:pt x="5944" y="7160"/>
                  </a:cubicBezTo>
                  <a:cubicBezTo>
                    <a:pt x="5910" y="7140"/>
                    <a:pt x="5877" y="7131"/>
                    <a:pt x="5847" y="7131"/>
                  </a:cubicBezTo>
                  <a:cubicBezTo>
                    <a:pt x="5681" y="7131"/>
                    <a:pt x="5583" y="7384"/>
                    <a:pt x="5766" y="7491"/>
                  </a:cubicBezTo>
                  <a:cubicBezTo>
                    <a:pt x="6098" y="7670"/>
                    <a:pt x="6366" y="7861"/>
                    <a:pt x="6838" y="7912"/>
                  </a:cubicBezTo>
                  <a:cubicBezTo>
                    <a:pt x="6947" y="7927"/>
                    <a:pt x="7056" y="7935"/>
                    <a:pt x="7165" y="7935"/>
                  </a:cubicBezTo>
                  <a:cubicBezTo>
                    <a:pt x="7540" y="7935"/>
                    <a:pt x="7903" y="7841"/>
                    <a:pt x="8190" y="7593"/>
                  </a:cubicBezTo>
                  <a:cubicBezTo>
                    <a:pt x="8688" y="7160"/>
                    <a:pt x="8752" y="6394"/>
                    <a:pt x="8752" y="5628"/>
                  </a:cubicBezTo>
                  <a:cubicBezTo>
                    <a:pt x="8752" y="4314"/>
                    <a:pt x="8075" y="3791"/>
                    <a:pt x="7476" y="3331"/>
                  </a:cubicBezTo>
                  <a:lnTo>
                    <a:pt x="7488" y="3331"/>
                  </a:lnTo>
                  <a:cubicBezTo>
                    <a:pt x="6978" y="2936"/>
                    <a:pt x="6544" y="2591"/>
                    <a:pt x="6544" y="1800"/>
                  </a:cubicBezTo>
                  <a:cubicBezTo>
                    <a:pt x="6544" y="601"/>
                    <a:pt x="4847" y="1"/>
                    <a:pt x="36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50"/>
            <p:cNvSpPr/>
            <p:nvPr/>
          </p:nvSpPr>
          <p:spPr>
            <a:xfrm>
              <a:off x="5510150" y="-1229950"/>
              <a:ext cx="79150" cy="107200"/>
            </a:xfrm>
            <a:custGeom>
              <a:rect b="b" l="l" r="r" t="t"/>
              <a:pathLst>
                <a:path extrusionOk="0" h="4288" w="3166">
                  <a:moveTo>
                    <a:pt x="1774" y="383"/>
                  </a:moveTo>
                  <a:cubicBezTo>
                    <a:pt x="2502" y="383"/>
                    <a:pt x="2782" y="1314"/>
                    <a:pt x="2782" y="2054"/>
                  </a:cubicBezTo>
                  <a:cubicBezTo>
                    <a:pt x="2782" y="3203"/>
                    <a:pt x="2234" y="3918"/>
                    <a:pt x="1723" y="3918"/>
                  </a:cubicBezTo>
                  <a:cubicBezTo>
                    <a:pt x="1073" y="3918"/>
                    <a:pt x="383" y="2960"/>
                    <a:pt x="383" y="2054"/>
                  </a:cubicBezTo>
                  <a:cubicBezTo>
                    <a:pt x="383" y="1110"/>
                    <a:pt x="1124" y="383"/>
                    <a:pt x="1774" y="383"/>
                  </a:cubicBezTo>
                  <a:close/>
                  <a:moveTo>
                    <a:pt x="1774" y="0"/>
                  </a:moveTo>
                  <a:cubicBezTo>
                    <a:pt x="919" y="0"/>
                    <a:pt x="1" y="906"/>
                    <a:pt x="1" y="2054"/>
                  </a:cubicBezTo>
                  <a:cubicBezTo>
                    <a:pt x="1" y="3190"/>
                    <a:pt x="856" y="4288"/>
                    <a:pt x="1723" y="4288"/>
                  </a:cubicBezTo>
                  <a:cubicBezTo>
                    <a:pt x="2617" y="4288"/>
                    <a:pt x="3165" y="3139"/>
                    <a:pt x="3165" y="2042"/>
                  </a:cubicBezTo>
                  <a:lnTo>
                    <a:pt x="3165" y="2042"/>
                  </a:lnTo>
                  <a:lnTo>
                    <a:pt x="3153" y="2054"/>
                  </a:lnTo>
                  <a:cubicBezTo>
                    <a:pt x="3153" y="1046"/>
                    <a:pt x="2731" y="0"/>
                    <a:pt x="17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50"/>
            <p:cNvSpPr/>
            <p:nvPr/>
          </p:nvSpPr>
          <p:spPr>
            <a:xfrm>
              <a:off x="5753575" y="-1229950"/>
              <a:ext cx="79125" cy="107200"/>
            </a:xfrm>
            <a:custGeom>
              <a:rect b="b" l="l" r="r" t="t"/>
              <a:pathLst>
                <a:path extrusionOk="0" h="4288" w="3165">
                  <a:moveTo>
                    <a:pt x="1391" y="370"/>
                  </a:moveTo>
                  <a:cubicBezTo>
                    <a:pt x="2029" y="370"/>
                    <a:pt x="2782" y="1097"/>
                    <a:pt x="2782" y="2042"/>
                  </a:cubicBezTo>
                  <a:cubicBezTo>
                    <a:pt x="2782" y="2948"/>
                    <a:pt x="2093" y="3905"/>
                    <a:pt x="1442" y="3905"/>
                  </a:cubicBezTo>
                  <a:cubicBezTo>
                    <a:pt x="932" y="3905"/>
                    <a:pt x="383" y="3203"/>
                    <a:pt x="383" y="2042"/>
                  </a:cubicBezTo>
                  <a:cubicBezTo>
                    <a:pt x="383" y="1302"/>
                    <a:pt x="651" y="370"/>
                    <a:pt x="1391" y="370"/>
                  </a:cubicBezTo>
                  <a:close/>
                  <a:moveTo>
                    <a:pt x="1391" y="0"/>
                  </a:moveTo>
                  <a:cubicBezTo>
                    <a:pt x="421" y="0"/>
                    <a:pt x="0" y="1059"/>
                    <a:pt x="0" y="2042"/>
                  </a:cubicBezTo>
                  <a:cubicBezTo>
                    <a:pt x="0" y="3152"/>
                    <a:pt x="536" y="4288"/>
                    <a:pt x="1442" y="4288"/>
                  </a:cubicBezTo>
                  <a:cubicBezTo>
                    <a:pt x="2310" y="4288"/>
                    <a:pt x="3165" y="3165"/>
                    <a:pt x="3165" y="2042"/>
                  </a:cubicBezTo>
                  <a:cubicBezTo>
                    <a:pt x="3165" y="919"/>
                    <a:pt x="2246" y="0"/>
                    <a:pt x="139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50"/>
            <p:cNvSpPr/>
            <p:nvPr/>
          </p:nvSpPr>
          <p:spPr>
            <a:xfrm>
              <a:off x="5587025" y="-1301750"/>
              <a:ext cx="79150" cy="107225"/>
            </a:xfrm>
            <a:custGeom>
              <a:rect b="b" l="l" r="r" t="t"/>
              <a:pathLst>
                <a:path extrusionOk="0" h="4289" w="3166">
                  <a:moveTo>
                    <a:pt x="1775" y="384"/>
                  </a:moveTo>
                  <a:cubicBezTo>
                    <a:pt x="2502" y="384"/>
                    <a:pt x="2783" y="1315"/>
                    <a:pt x="2783" y="2055"/>
                  </a:cubicBezTo>
                  <a:cubicBezTo>
                    <a:pt x="2783" y="3204"/>
                    <a:pt x="2234" y="3918"/>
                    <a:pt x="1724" y="3918"/>
                  </a:cubicBezTo>
                  <a:cubicBezTo>
                    <a:pt x="1073" y="3918"/>
                    <a:pt x="384" y="2961"/>
                    <a:pt x="384" y="2055"/>
                  </a:cubicBezTo>
                  <a:cubicBezTo>
                    <a:pt x="384" y="1111"/>
                    <a:pt x="1124" y="384"/>
                    <a:pt x="1775" y="384"/>
                  </a:cubicBezTo>
                  <a:close/>
                  <a:moveTo>
                    <a:pt x="1775" y="1"/>
                  </a:moveTo>
                  <a:cubicBezTo>
                    <a:pt x="920" y="1"/>
                    <a:pt x="1" y="907"/>
                    <a:pt x="1" y="2055"/>
                  </a:cubicBezTo>
                  <a:cubicBezTo>
                    <a:pt x="1" y="3191"/>
                    <a:pt x="856" y="4288"/>
                    <a:pt x="1724" y="4288"/>
                  </a:cubicBezTo>
                  <a:cubicBezTo>
                    <a:pt x="2617" y="4288"/>
                    <a:pt x="3166" y="3153"/>
                    <a:pt x="3166" y="2055"/>
                  </a:cubicBezTo>
                  <a:cubicBezTo>
                    <a:pt x="3166" y="1047"/>
                    <a:pt x="2732" y="1"/>
                    <a:pt x="177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50"/>
            <p:cNvSpPr/>
            <p:nvPr/>
          </p:nvSpPr>
          <p:spPr>
            <a:xfrm>
              <a:off x="5676675" y="-1301750"/>
              <a:ext cx="79150" cy="107225"/>
            </a:xfrm>
            <a:custGeom>
              <a:rect b="b" l="l" r="r" t="t"/>
              <a:pathLst>
                <a:path extrusionOk="0" h="4289" w="3166">
                  <a:moveTo>
                    <a:pt x="1392" y="1"/>
                  </a:moveTo>
                  <a:cubicBezTo>
                    <a:pt x="409" y="1"/>
                    <a:pt x="1" y="1073"/>
                    <a:pt x="1" y="2055"/>
                  </a:cubicBezTo>
                  <a:cubicBezTo>
                    <a:pt x="1" y="3153"/>
                    <a:pt x="537" y="4288"/>
                    <a:pt x="1430" y="4288"/>
                  </a:cubicBezTo>
                  <a:lnTo>
                    <a:pt x="1443" y="4288"/>
                  </a:lnTo>
                  <a:cubicBezTo>
                    <a:pt x="2310" y="4288"/>
                    <a:pt x="3165" y="3178"/>
                    <a:pt x="3165" y="2055"/>
                  </a:cubicBezTo>
                  <a:cubicBezTo>
                    <a:pt x="3153" y="1673"/>
                    <a:pt x="3063" y="1302"/>
                    <a:pt x="2872" y="983"/>
                  </a:cubicBezTo>
                  <a:cubicBezTo>
                    <a:pt x="2831" y="914"/>
                    <a:pt x="2771" y="885"/>
                    <a:pt x="2712" y="885"/>
                  </a:cubicBezTo>
                  <a:cubicBezTo>
                    <a:pt x="2585" y="885"/>
                    <a:pt x="2462" y="1018"/>
                    <a:pt x="2540" y="1175"/>
                  </a:cubicBezTo>
                  <a:cubicBezTo>
                    <a:pt x="2693" y="1443"/>
                    <a:pt x="2783" y="1736"/>
                    <a:pt x="2783" y="2055"/>
                  </a:cubicBezTo>
                  <a:cubicBezTo>
                    <a:pt x="2783" y="2961"/>
                    <a:pt x="2081" y="3918"/>
                    <a:pt x="1430" y="3918"/>
                  </a:cubicBezTo>
                  <a:cubicBezTo>
                    <a:pt x="919" y="3918"/>
                    <a:pt x="371" y="3204"/>
                    <a:pt x="371" y="2055"/>
                  </a:cubicBezTo>
                  <a:cubicBezTo>
                    <a:pt x="371" y="1315"/>
                    <a:pt x="651" y="384"/>
                    <a:pt x="1392" y="384"/>
                  </a:cubicBezTo>
                  <a:cubicBezTo>
                    <a:pt x="1634" y="384"/>
                    <a:pt x="1864" y="473"/>
                    <a:pt x="2068" y="626"/>
                  </a:cubicBezTo>
                  <a:cubicBezTo>
                    <a:pt x="2102" y="649"/>
                    <a:pt x="2136" y="659"/>
                    <a:pt x="2168" y="659"/>
                  </a:cubicBezTo>
                  <a:cubicBezTo>
                    <a:pt x="2320" y="659"/>
                    <a:pt x="2432" y="446"/>
                    <a:pt x="2285" y="320"/>
                  </a:cubicBezTo>
                  <a:cubicBezTo>
                    <a:pt x="2030" y="116"/>
                    <a:pt x="1711" y="14"/>
                    <a:pt x="139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0" name="Shape 580"/>
        <p:cNvGrpSpPr/>
        <p:nvPr/>
      </p:nvGrpSpPr>
      <p:grpSpPr>
        <a:xfrm>
          <a:off x="0" y="0"/>
          <a:ext cx="0" cy="0"/>
          <a:chOff x="0" y="0"/>
          <a:chExt cx="0" cy="0"/>
        </a:xfrm>
      </p:grpSpPr>
      <p:cxnSp>
        <p:nvCxnSpPr>
          <p:cNvPr id="581" name="Google Shape;581;p51"/>
          <p:cNvCxnSpPr/>
          <p:nvPr/>
        </p:nvCxnSpPr>
        <p:spPr>
          <a:xfrm>
            <a:off x="2862550" y="1216025"/>
            <a:ext cx="6229500" cy="0"/>
          </a:xfrm>
          <a:prstGeom prst="straightConnector1">
            <a:avLst/>
          </a:prstGeom>
          <a:noFill/>
          <a:ln cap="flat" cmpd="sng" w="9525">
            <a:solidFill>
              <a:schemeClr val="accent1"/>
            </a:solidFill>
            <a:prstDash val="solid"/>
            <a:round/>
            <a:headEnd len="med" w="med" type="none"/>
            <a:tailEnd len="med" w="med" type="none"/>
          </a:ln>
        </p:spPr>
      </p:cxnSp>
      <p:sp>
        <p:nvSpPr>
          <p:cNvPr id="582" name="Google Shape;582;p51"/>
          <p:cNvSpPr txBox="1"/>
          <p:nvPr>
            <p:ph idx="1" type="subTitle"/>
          </p:nvPr>
        </p:nvSpPr>
        <p:spPr>
          <a:xfrm>
            <a:off x="4194177" y="1638450"/>
            <a:ext cx="4236600" cy="1224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“This is a quote, words full of wisdom that someone important said and can make the reader get inspired.”</a:t>
            </a:r>
            <a:endParaRPr/>
          </a:p>
        </p:txBody>
      </p:sp>
      <p:sp>
        <p:nvSpPr>
          <p:cNvPr id="583" name="Google Shape;583;p51"/>
          <p:cNvSpPr txBox="1"/>
          <p:nvPr>
            <p:ph type="title"/>
          </p:nvPr>
        </p:nvSpPr>
        <p:spPr>
          <a:xfrm>
            <a:off x="4194100" y="2973151"/>
            <a:ext cx="4236600" cy="531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—Someone </a:t>
            </a:r>
            <a:r>
              <a:rPr i="1" lang="en"/>
              <a:t>Famous</a:t>
            </a:r>
            <a:endParaRPr i="1"/>
          </a:p>
        </p:txBody>
      </p:sp>
      <p:pic>
        <p:nvPicPr>
          <p:cNvPr id="584" name="Google Shape;584;p51"/>
          <p:cNvPicPr preferRelativeResize="0"/>
          <p:nvPr>
            <p:ph idx="2" type="pic"/>
          </p:nvPr>
        </p:nvPicPr>
        <p:blipFill rotWithShape="1">
          <a:blip r:embed="rId3">
            <a:alphaModFix/>
          </a:blip>
          <a:srcRect b="7869" l="0" r="0" t="7869"/>
          <a:stretch/>
        </p:blipFill>
        <p:spPr>
          <a:xfrm>
            <a:off x="195550" y="219600"/>
            <a:ext cx="3724200" cy="4710000"/>
          </a:xfrm>
          <a:prstGeom prst="flowChartDelay">
            <a:avLst/>
          </a:prstGeom>
        </p:spPr>
      </p:pic>
      <p:grpSp>
        <p:nvGrpSpPr>
          <p:cNvPr id="585" name="Google Shape;585;p51"/>
          <p:cNvGrpSpPr/>
          <p:nvPr/>
        </p:nvGrpSpPr>
        <p:grpSpPr>
          <a:xfrm>
            <a:off x="6131667" y="3894928"/>
            <a:ext cx="361450" cy="348002"/>
            <a:chOff x="5510150" y="-1301750"/>
            <a:chExt cx="322550" cy="310550"/>
          </a:xfrm>
        </p:grpSpPr>
        <p:sp>
          <p:nvSpPr>
            <p:cNvPr id="586" name="Google Shape;586;p51"/>
            <p:cNvSpPr/>
            <p:nvPr/>
          </p:nvSpPr>
          <p:spPr>
            <a:xfrm>
              <a:off x="5543325" y="-1102425"/>
              <a:ext cx="171800" cy="111225"/>
            </a:xfrm>
            <a:custGeom>
              <a:rect b="b" l="l" r="r" t="t"/>
              <a:pathLst>
                <a:path extrusionOk="0" h="4449" w="6872">
                  <a:moveTo>
                    <a:pt x="1135" y="1"/>
                  </a:moveTo>
                  <a:cubicBezTo>
                    <a:pt x="1095" y="1"/>
                    <a:pt x="1055" y="14"/>
                    <a:pt x="1022" y="42"/>
                  </a:cubicBezTo>
                  <a:cubicBezTo>
                    <a:pt x="486" y="475"/>
                    <a:pt x="1" y="1024"/>
                    <a:pt x="1" y="2147"/>
                  </a:cubicBezTo>
                  <a:cubicBezTo>
                    <a:pt x="1" y="2913"/>
                    <a:pt x="65" y="3666"/>
                    <a:pt x="562" y="4112"/>
                  </a:cubicBezTo>
                  <a:cubicBezTo>
                    <a:pt x="853" y="4363"/>
                    <a:pt x="1224" y="4448"/>
                    <a:pt x="1604" y="4448"/>
                  </a:cubicBezTo>
                  <a:cubicBezTo>
                    <a:pt x="1708" y="4448"/>
                    <a:pt x="1812" y="4442"/>
                    <a:pt x="1915" y="4431"/>
                  </a:cubicBezTo>
                  <a:cubicBezTo>
                    <a:pt x="2999" y="4304"/>
                    <a:pt x="2897" y="3563"/>
                    <a:pt x="5118" y="3563"/>
                  </a:cubicBezTo>
                  <a:cubicBezTo>
                    <a:pt x="5166" y="3562"/>
                    <a:pt x="5215" y="3562"/>
                    <a:pt x="5263" y="3562"/>
                  </a:cubicBezTo>
                  <a:cubicBezTo>
                    <a:pt x="5700" y="3562"/>
                    <a:pt x="6135" y="3613"/>
                    <a:pt x="6560" y="3717"/>
                  </a:cubicBezTo>
                  <a:cubicBezTo>
                    <a:pt x="6579" y="3722"/>
                    <a:pt x="6598" y="3724"/>
                    <a:pt x="6616" y="3724"/>
                  </a:cubicBezTo>
                  <a:cubicBezTo>
                    <a:pt x="6815" y="3724"/>
                    <a:pt x="6872" y="3418"/>
                    <a:pt x="6649" y="3359"/>
                  </a:cubicBezTo>
                  <a:lnTo>
                    <a:pt x="6649" y="3347"/>
                  </a:lnTo>
                  <a:cubicBezTo>
                    <a:pt x="6201" y="3232"/>
                    <a:pt x="5742" y="3179"/>
                    <a:pt x="5273" y="3179"/>
                  </a:cubicBezTo>
                  <a:cubicBezTo>
                    <a:pt x="5221" y="3179"/>
                    <a:pt x="5170" y="3179"/>
                    <a:pt x="5118" y="3181"/>
                  </a:cubicBezTo>
                  <a:cubicBezTo>
                    <a:pt x="2834" y="3181"/>
                    <a:pt x="2795" y="3946"/>
                    <a:pt x="1864" y="4061"/>
                  </a:cubicBezTo>
                  <a:cubicBezTo>
                    <a:pt x="1769" y="4071"/>
                    <a:pt x="1680" y="4076"/>
                    <a:pt x="1596" y="4076"/>
                  </a:cubicBezTo>
                  <a:cubicBezTo>
                    <a:pt x="1258" y="4076"/>
                    <a:pt x="1001" y="3995"/>
                    <a:pt x="817" y="3831"/>
                  </a:cubicBezTo>
                  <a:cubicBezTo>
                    <a:pt x="588" y="3627"/>
                    <a:pt x="384" y="3283"/>
                    <a:pt x="384" y="2147"/>
                  </a:cubicBezTo>
                  <a:cubicBezTo>
                    <a:pt x="384" y="1139"/>
                    <a:pt x="830" y="680"/>
                    <a:pt x="1251" y="335"/>
                  </a:cubicBezTo>
                  <a:cubicBezTo>
                    <a:pt x="1341" y="271"/>
                    <a:pt x="1353" y="144"/>
                    <a:pt x="1277" y="67"/>
                  </a:cubicBezTo>
                  <a:cubicBezTo>
                    <a:pt x="1241" y="24"/>
                    <a:pt x="1188" y="1"/>
                    <a:pt x="11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51"/>
            <p:cNvSpPr/>
            <p:nvPr/>
          </p:nvSpPr>
          <p:spPr>
            <a:xfrm>
              <a:off x="5580400" y="-1189775"/>
              <a:ext cx="218800" cy="198375"/>
            </a:xfrm>
            <a:custGeom>
              <a:rect b="b" l="l" r="r" t="t"/>
              <a:pathLst>
                <a:path extrusionOk="0" h="7935" w="8752">
                  <a:moveTo>
                    <a:pt x="3635" y="1"/>
                  </a:moveTo>
                  <a:cubicBezTo>
                    <a:pt x="2423" y="1"/>
                    <a:pt x="725" y="601"/>
                    <a:pt x="725" y="1800"/>
                  </a:cubicBezTo>
                  <a:cubicBezTo>
                    <a:pt x="738" y="2285"/>
                    <a:pt x="521" y="2732"/>
                    <a:pt x="151" y="3025"/>
                  </a:cubicBezTo>
                  <a:cubicBezTo>
                    <a:pt x="1" y="3166"/>
                    <a:pt x="126" y="3369"/>
                    <a:pt x="280" y="3369"/>
                  </a:cubicBezTo>
                  <a:cubicBezTo>
                    <a:pt x="322" y="3369"/>
                    <a:pt x="365" y="3354"/>
                    <a:pt x="406" y="3319"/>
                  </a:cubicBezTo>
                  <a:cubicBezTo>
                    <a:pt x="866" y="2949"/>
                    <a:pt x="1121" y="2387"/>
                    <a:pt x="1108" y="1800"/>
                  </a:cubicBezTo>
                  <a:cubicBezTo>
                    <a:pt x="1108" y="1047"/>
                    <a:pt x="2295" y="371"/>
                    <a:pt x="3635" y="371"/>
                  </a:cubicBezTo>
                  <a:cubicBezTo>
                    <a:pt x="4987" y="371"/>
                    <a:pt x="6161" y="1034"/>
                    <a:pt x="6161" y="1800"/>
                  </a:cubicBezTo>
                  <a:cubicBezTo>
                    <a:pt x="6161" y="2783"/>
                    <a:pt x="6723" y="3217"/>
                    <a:pt x="7259" y="3625"/>
                  </a:cubicBezTo>
                  <a:cubicBezTo>
                    <a:pt x="7833" y="4072"/>
                    <a:pt x="8369" y="4493"/>
                    <a:pt x="8369" y="5641"/>
                  </a:cubicBezTo>
                  <a:cubicBezTo>
                    <a:pt x="8369" y="6279"/>
                    <a:pt x="8318" y="6968"/>
                    <a:pt x="7935" y="7313"/>
                  </a:cubicBezTo>
                  <a:cubicBezTo>
                    <a:pt x="7755" y="7483"/>
                    <a:pt x="7503" y="7559"/>
                    <a:pt x="7175" y="7559"/>
                  </a:cubicBezTo>
                  <a:cubicBezTo>
                    <a:pt x="7085" y="7559"/>
                    <a:pt x="6990" y="7553"/>
                    <a:pt x="6889" y="7542"/>
                  </a:cubicBezTo>
                  <a:cubicBezTo>
                    <a:pt x="6493" y="7491"/>
                    <a:pt x="6276" y="7338"/>
                    <a:pt x="5944" y="7160"/>
                  </a:cubicBezTo>
                  <a:cubicBezTo>
                    <a:pt x="5910" y="7140"/>
                    <a:pt x="5877" y="7131"/>
                    <a:pt x="5847" y="7131"/>
                  </a:cubicBezTo>
                  <a:cubicBezTo>
                    <a:pt x="5681" y="7131"/>
                    <a:pt x="5583" y="7384"/>
                    <a:pt x="5766" y="7491"/>
                  </a:cubicBezTo>
                  <a:cubicBezTo>
                    <a:pt x="6098" y="7670"/>
                    <a:pt x="6366" y="7861"/>
                    <a:pt x="6838" y="7912"/>
                  </a:cubicBezTo>
                  <a:cubicBezTo>
                    <a:pt x="6947" y="7927"/>
                    <a:pt x="7056" y="7935"/>
                    <a:pt x="7165" y="7935"/>
                  </a:cubicBezTo>
                  <a:cubicBezTo>
                    <a:pt x="7540" y="7935"/>
                    <a:pt x="7903" y="7841"/>
                    <a:pt x="8190" y="7593"/>
                  </a:cubicBezTo>
                  <a:cubicBezTo>
                    <a:pt x="8688" y="7160"/>
                    <a:pt x="8752" y="6394"/>
                    <a:pt x="8752" y="5628"/>
                  </a:cubicBezTo>
                  <a:cubicBezTo>
                    <a:pt x="8752" y="4314"/>
                    <a:pt x="8075" y="3791"/>
                    <a:pt x="7476" y="3331"/>
                  </a:cubicBezTo>
                  <a:lnTo>
                    <a:pt x="7488" y="3331"/>
                  </a:lnTo>
                  <a:cubicBezTo>
                    <a:pt x="6978" y="2936"/>
                    <a:pt x="6544" y="2591"/>
                    <a:pt x="6544" y="1800"/>
                  </a:cubicBezTo>
                  <a:cubicBezTo>
                    <a:pt x="6544" y="601"/>
                    <a:pt x="4847" y="1"/>
                    <a:pt x="36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51"/>
            <p:cNvSpPr/>
            <p:nvPr/>
          </p:nvSpPr>
          <p:spPr>
            <a:xfrm>
              <a:off x="5510150" y="-1229950"/>
              <a:ext cx="79150" cy="107200"/>
            </a:xfrm>
            <a:custGeom>
              <a:rect b="b" l="l" r="r" t="t"/>
              <a:pathLst>
                <a:path extrusionOk="0" h="4288" w="3166">
                  <a:moveTo>
                    <a:pt x="1774" y="383"/>
                  </a:moveTo>
                  <a:cubicBezTo>
                    <a:pt x="2502" y="383"/>
                    <a:pt x="2782" y="1314"/>
                    <a:pt x="2782" y="2054"/>
                  </a:cubicBezTo>
                  <a:cubicBezTo>
                    <a:pt x="2782" y="3203"/>
                    <a:pt x="2234" y="3918"/>
                    <a:pt x="1723" y="3918"/>
                  </a:cubicBezTo>
                  <a:cubicBezTo>
                    <a:pt x="1073" y="3918"/>
                    <a:pt x="383" y="2960"/>
                    <a:pt x="383" y="2054"/>
                  </a:cubicBezTo>
                  <a:cubicBezTo>
                    <a:pt x="383" y="1110"/>
                    <a:pt x="1124" y="383"/>
                    <a:pt x="1774" y="383"/>
                  </a:cubicBezTo>
                  <a:close/>
                  <a:moveTo>
                    <a:pt x="1774" y="0"/>
                  </a:moveTo>
                  <a:cubicBezTo>
                    <a:pt x="919" y="0"/>
                    <a:pt x="1" y="906"/>
                    <a:pt x="1" y="2054"/>
                  </a:cubicBezTo>
                  <a:cubicBezTo>
                    <a:pt x="1" y="3190"/>
                    <a:pt x="856" y="4288"/>
                    <a:pt x="1723" y="4288"/>
                  </a:cubicBezTo>
                  <a:cubicBezTo>
                    <a:pt x="2617" y="4288"/>
                    <a:pt x="3165" y="3139"/>
                    <a:pt x="3165" y="2042"/>
                  </a:cubicBezTo>
                  <a:lnTo>
                    <a:pt x="3165" y="2042"/>
                  </a:lnTo>
                  <a:lnTo>
                    <a:pt x="3153" y="2054"/>
                  </a:lnTo>
                  <a:cubicBezTo>
                    <a:pt x="3153" y="1046"/>
                    <a:pt x="2731" y="0"/>
                    <a:pt x="17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51"/>
            <p:cNvSpPr/>
            <p:nvPr/>
          </p:nvSpPr>
          <p:spPr>
            <a:xfrm>
              <a:off x="5753575" y="-1229950"/>
              <a:ext cx="79125" cy="107200"/>
            </a:xfrm>
            <a:custGeom>
              <a:rect b="b" l="l" r="r" t="t"/>
              <a:pathLst>
                <a:path extrusionOk="0" h="4288" w="3165">
                  <a:moveTo>
                    <a:pt x="1391" y="370"/>
                  </a:moveTo>
                  <a:cubicBezTo>
                    <a:pt x="2029" y="370"/>
                    <a:pt x="2782" y="1097"/>
                    <a:pt x="2782" y="2042"/>
                  </a:cubicBezTo>
                  <a:cubicBezTo>
                    <a:pt x="2782" y="2948"/>
                    <a:pt x="2093" y="3905"/>
                    <a:pt x="1442" y="3905"/>
                  </a:cubicBezTo>
                  <a:cubicBezTo>
                    <a:pt x="932" y="3905"/>
                    <a:pt x="383" y="3203"/>
                    <a:pt x="383" y="2042"/>
                  </a:cubicBezTo>
                  <a:cubicBezTo>
                    <a:pt x="383" y="1302"/>
                    <a:pt x="651" y="370"/>
                    <a:pt x="1391" y="370"/>
                  </a:cubicBezTo>
                  <a:close/>
                  <a:moveTo>
                    <a:pt x="1391" y="0"/>
                  </a:moveTo>
                  <a:cubicBezTo>
                    <a:pt x="421" y="0"/>
                    <a:pt x="0" y="1059"/>
                    <a:pt x="0" y="2042"/>
                  </a:cubicBezTo>
                  <a:cubicBezTo>
                    <a:pt x="0" y="3152"/>
                    <a:pt x="536" y="4288"/>
                    <a:pt x="1442" y="4288"/>
                  </a:cubicBezTo>
                  <a:cubicBezTo>
                    <a:pt x="2310" y="4288"/>
                    <a:pt x="3165" y="3165"/>
                    <a:pt x="3165" y="2042"/>
                  </a:cubicBezTo>
                  <a:cubicBezTo>
                    <a:pt x="3165" y="919"/>
                    <a:pt x="2246" y="0"/>
                    <a:pt x="139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51"/>
            <p:cNvSpPr/>
            <p:nvPr/>
          </p:nvSpPr>
          <p:spPr>
            <a:xfrm>
              <a:off x="5587025" y="-1301750"/>
              <a:ext cx="79150" cy="107225"/>
            </a:xfrm>
            <a:custGeom>
              <a:rect b="b" l="l" r="r" t="t"/>
              <a:pathLst>
                <a:path extrusionOk="0" h="4289" w="3166">
                  <a:moveTo>
                    <a:pt x="1775" y="384"/>
                  </a:moveTo>
                  <a:cubicBezTo>
                    <a:pt x="2502" y="384"/>
                    <a:pt x="2783" y="1315"/>
                    <a:pt x="2783" y="2055"/>
                  </a:cubicBezTo>
                  <a:cubicBezTo>
                    <a:pt x="2783" y="3204"/>
                    <a:pt x="2234" y="3918"/>
                    <a:pt x="1724" y="3918"/>
                  </a:cubicBezTo>
                  <a:cubicBezTo>
                    <a:pt x="1073" y="3918"/>
                    <a:pt x="384" y="2961"/>
                    <a:pt x="384" y="2055"/>
                  </a:cubicBezTo>
                  <a:cubicBezTo>
                    <a:pt x="384" y="1111"/>
                    <a:pt x="1124" y="384"/>
                    <a:pt x="1775" y="384"/>
                  </a:cubicBezTo>
                  <a:close/>
                  <a:moveTo>
                    <a:pt x="1775" y="1"/>
                  </a:moveTo>
                  <a:cubicBezTo>
                    <a:pt x="920" y="1"/>
                    <a:pt x="1" y="907"/>
                    <a:pt x="1" y="2055"/>
                  </a:cubicBezTo>
                  <a:cubicBezTo>
                    <a:pt x="1" y="3191"/>
                    <a:pt x="856" y="4288"/>
                    <a:pt x="1724" y="4288"/>
                  </a:cubicBezTo>
                  <a:cubicBezTo>
                    <a:pt x="2617" y="4288"/>
                    <a:pt x="3166" y="3153"/>
                    <a:pt x="3166" y="2055"/>
                  </a:cubicBezTo>
                  <a:cubicBezTo>
                    <a:pt x="3166" y="1047"/>
                    <a:pt x="2732" y="1"/>
                    <a:pt x="177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51"/>
            <p:cNvSpPr/>
            <p:nvPr/>
          </p:nvSpPr>
          <p:spPr>
            <a:xfrm>
              <a:off x="5676675" y="-1301750"/>
              <a:ext cx="79150" cy="107225"/>
            </a:xfrm>
            <a:custGeom>
              <a:rect b="b" l="l" r="r" t="t"/>
              <a:pathLst>
                <a:path extrusionOk="0" h="4289" w="3166">
                  <a:moveTo>
                    <a:pt x="1392" y="1"/>
                  </a:moveTo>
                  <a:cubicBezTo>
                    <a:pt x="409" y="1"/>
                    <a:pt x="1" y="1073"/>
                    <a:pt x="1" y="2055"/>
                  </a:cubicBezTo>
                  <a:cubicBezTo>
                    <a:pt x="1" y="3153"/>
                    <a:pt x="537" y="4288"/>
                    <a:pt x="1430" y="4288"/>
                  </a:cubicBezTo>
                  <a:lnTo>
                    <a:pt x="1443" y="4288"/>
                  </a:lnTo>
                  <a:cubicBezTo>
                    <a:pt x="2310" y="4288"/>
                    <a:pt x="3165" y="3178"/>
                    <a:pt x="3165" y="2055"/>
                  </a:cubicBezTo>
                  <a:cubicBezTo>
                    <a:pt x="3153" y="1673"/>
                    <a:pt x="3063" y="1302"/>
                    <a:pt x="2872" y="983"/>
                  </a:cubicBezTo>
                  <a:cubicBezTo>
                    <a:pt x="2831" y="914"/>
                    <a:pt x="2771" y="885"/>
                    <a:pt x="2712" y="885"/>
                  </a:cubicBezTo>
                  <a:cubicBezTo>
                    <a:pt x="2585" y="885"/>
                    <a:pt x="2462" y="1018"/>
                    <a:pt x="2540" y="1175"/>
                  </a:cubicBezTo>
                  <a:cubicBezTo>
                    <a:pt x="2693" y="1443"/>
                    <a:pt x="2783" y="1736"/>
                    <a:pt x="2783" y="2055"/>
                  </a:cubicBezTo>
                  <a:cubicBezTo>
                    <a:pt x="2783" y="2961"/>
                    <a:pt x="2081" y="3918"/>
                    <a:pt x="1430" y="3918"/>
                  </a:cubicBezTo>
                  <a:cubicBezTo>
                    <a:pt x="919" y="3918"/>
                    <a:pt x="371" y="3204"/>
                    <a:pt x="371" y="2055"/>
                  </a:cubicBezTo>
                  <a:cubicBezTo>
                    <a:pt x="371" y="1315"/>
                    <a:pt x="651" y="384"/>
                    <a:pt x="1392" y="384"/>
                  </a:cubicBezTo>
                  <a:cubicBezTo>
                    <a:pt x="1634" y="384"/>
                    <a:pt x="1864" y="473"/>
                    <a:pt x="2068" y="626"/>
                  </a:cubicBezTo>
                  <a:cubicBezTo>
                    <a:pt x="2102" y="649"/>
                    <a:pt x="2136" y="659"/>
                    <a:pt x="2168" y="659"/>
                  </a:cubicBezTo>
                  <a:cubicBezTo>
                    <a:pt x="2320" y="659"/>
                    <a:pt x="2432" y="446"/>
                    <a:pt x="2285" y="320"/>
                  </a:cubicBezTo>
                  <a:cubicBezTo>
                    <a:pt x="2030" y="116"/>
                    <a:pt x="1711" y="14"/>
                    <a:pt x="139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2" name="Google Shape;592;p51"/>
          <p:cNvSpPr/>
          <p:nvPr/>
        </p:nvSpPr>
        <p:spPr>
          <a:xfrm>
            <a:off x="4983775" y="1042025"/>
            <a:ext cx="2657400" cy="3480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6" name="Shape 596"/>
        <p:cNvGrpSpPr/>
        <p:nvPr/>
      </p:nvGrpSpPr>
      <p:grpSpPr>
        <a:xfrm>
          <a:off x="0" y="0"/>
          <a:ext cx="0" cy="0"/>
          <a:chOff x="0" y="0"/>
          <a:chExt cx="0" cy="0"/>
        </a:xfrm>
      </p:grpSpPr>
      <p:pic>
        <p:nvPicPr>
          <p:cNvPr id="597" name="Google Shape;597;p52"/>
          <p:cNvPicPr preferRelativeResize="0"/>
          <p:nvPr>
            <p:ph idx="2" type="pic"/>
          </p:nvPr>
        </p:nvPicPr>
        <p:blipFill rotWithShape="1">
          <a:blip r:embed="rId3">
            <a:alphaModFix/>
          </a:blip>
          <a:srcRect b="7806" l="0" r="0" t="7798"/>
          <a:stretch/>
        </p:blipFill>
        <p:spPr>
          <a:xfrm>
            <a:off x="0" y="0"/>
            <a:ext cx="9144003" cy="5143501"/>
          </a:xfrm>
          <a:prstGeom prst="rect">
            <a:avLst/>
          </a:prstGeom>
        </p:spPr>
      </p:pic>
      <p:sp>
        <p:nvSpPr>
          <p:cNvPr id="598" name="Google Shape;598;p52"/>
          <p:cNvSpPr txBox="1"/>
          <p:nvPr>
            <p:ph type="title"/>
          </p:nvPr>
        </p:nvSpPr>
        <p:spPr>
          <a:xfrm>
            <a:off x="720000" y="4014450"/>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 picture is worth a </a:t>
            </a:r>
            <a:r>
              <a:rPr i="1" lang="en"/>
              <a:t>thousand words</a:t>
            </a:r>
            <a:endParaRPr i="1"/>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2" name="Shape 602"/>
        <p:cNvGrpSpPr/>
        <p:nvPr/>
      </p:nvGrpSpPr>
      <p:grpSpPr>
        <a:xfrm>
          <a:off x="0" y="0"/>
          <a:ext cx="0" cy="0"/>
          <a:chOff x="0" y="0"/>
          <a:chExt cx="0" cy="0"/>
        </a:xfrm>
      </p:grpSpPr>
      <p:sp>
        <p:nvSpPr>
          <p:cNvPr id="603" name="Google Shape;603;p53"/>
          <p:cNvSpPr txBox="1"/>
          <p:nvPr>
            <p:ph type="title"/>
          </p:nvPr>
        </p:nvSpPr>
        <p:spPr>
          <a:xfrm>
            <a:off x="1378525" y="1696825"/>
            <a:ext cx="3205200" cy="1463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A </a:t>
            </a:r>
            <a:r>
              <a:rPr i="1" lang="en"/>
              <a:t>picture</a:t>
            </a:r>
            <a:r>
              <a:rPr lang="en"/>
              <a:t> always reinforces the concept</a:t>
            </a:r>
            <a:endParaRPr/>
          </a:p>
        </p:txBody>
      </p:sp>
      <p:sp>
        <p:nvSpPr>
          <p:cNvPr id="604" name="Google Shape;604;p53"/>
          <p:cNvSpPr txBox="1"/>
          <p:nvPr>
            <p:ph idx="1" type="subTitle"/>
          </p:nvPr>
        </p:nvSpPr>
        <p:spPr>
          <a:xfrm>
            <a:off x="1378525" y="3160325"/>
            <a:ext cx="3205200" cy="9159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Images reveal large amounts of data, so remember: use an image instead of a long text. Your audience will appreciate it</a:t>
            </a:r>
            <a:endParaRPr/>
          </a:p>
        </p:txBody>
      </p:sp>
      <p:pic>
        <p:nvPicPr>
          <p:cNvPr id="605" name="Google Shape;605;p53"/>
          <p:cNvPicPr preferRelativeResize="0"/>
          <p:nvPr>
            <p:ph idx="2" type="pic"/>
          </p:nvPr>
        </p:nvPicPr>
        <p:blipFill rotWithShape="1">
          <a:blip r:embed="rId3">
            <a:alphaModFix/>
          </a:blip>
          <a:srcRect b="7869" l="0" r="0" t="7869"/>
          <a:stretch/>
        </p:blipFill>
        <p:spPr>
          <a:xfrm flipH="1">
            <a:off x="5210525" y="219600"/>
            <a:ext cx="3724200" cy="4710000"/>
          </a:xfrm>
          <a:prstGeom prst="flowChartDelay">
            <a:avLst/>
          </a:prstGeom>
        </p:spPr>
      </p:pic>
      <p:sp>
        <p:nvSpPr>
          <p:cNvPr id="606" name="Google Shape;606;p53"/>
          <p:cNvSpPr/>
          <p:nvPr/>
        </p:nvSpPr>
        <p:spPr>
          <a:xfrm>
            <a:off x="292375" y="1499875"/>
            <a:ext cx="154800" cy="154800"/>
          </a:xfrm>
          <a:prstGeom prst="plaqu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07" name="Google Shape;607;p53"/>
          <p:cNvCxnSpPr/>
          <p:nvPr/>
        </p:nvCxnSpPr>
        <p:spPr>
          <a:xfrm>
            <a:off x="4825150" y="4604000"/>
            <a:ext cx="1523700" cy="0"/>
          </a:xfrm>
          <a:prstGeom prst="straightConnector1">
            <a:avLst/>
          </a:prstGeom>
          <a:noFill/>
          <a:ln cap="flat" cmpd="sng" w="9525">
            <a:solidFill>
              <a:schemeClr val="accent1"/>
            </a:solidFill>
            <a:prstDash val="solid"/>
            <a:round/>
            <a:headEnd len="med" w="med" type="none"/>
            <a:tailEnd len="med" w="med" type="none"/>
          </a:ln>
        </p:spPr>
      </p:cxn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1" name="Shape 611"/>
        <p:cNvGrpSpPr/>
        <p:nvPr/>
      </p:nvGrpSpPr>
      <p:grpSpPr>
        <a:xfrm>
          <a:off x="0" y="0"/>
          <a:ext cx="0" cy="0"/>
          <a:chOff x="0" y="0"/>
          <a:chExt cx="0" cy="0"/>
        </a:xfrm>
      </p:grpSpPr>
      <p:sp>
        <p:nvSpPr>
          <p:cNvPr id="612" name="Google Shape;612;p54"/>
          <p:cNvSpPr txBox="1"/>
          <p:nvPr>
            <p:ph type="title"/>
          </p:nvPr>
        </p:nvSpPr>
        <p:spPr>
          <a:xfrm>
            <a:off x="3667325" y="1781025"/>
            <a:ext cx="4763400" cy="991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8,300,000</a:t>
            </a:r>
            <a:endParaRPr/>
          </a:p>
        </p:txBody>
      </p:sp>
      <p:sp>
        <p:nvSpPr>
          <p:cNvPr id="613" name="Google Shape;613;p54"/>
          <p:cNvSpPr txBox="1"/>
          <p:nvPr>
            <p:ph idx="1" type="subTitle"/>
          </p:nvPr>
        </p:nvSpPr>
        <p:spPr>
          <a:xfrm>
            <a:off x="3667325" y="2926575"/>
            <a:ext cx="4763400" cy="435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Big numbers catch your audience’s attention</a:t>
            </a:r>
            <a:endParaRPr/>
          </a:p>
        </p:txBody>
      </p:sp>
      <p:pic>
        <p:nvPicPr>
          <p:cNvPr id="614" name="Google Shape;614;p54"/>
          <p:cNvPicPr preferRelativeResize="0"/>
          <p:nvPr>
            <p:ph idx="2" type="pic"/>
          </p:nvPr>
        </p:nvPicPr>
        <p:blipFill rotWithShape="1">
          <a:blip r:embed="rId3">
            <a:alphaModFix/>
          </a:blip>
          <a:srcRect b="0" l="34220" r="13067" t="0"/>
          <a:stretch/>
        </p:blipFill>
        <p:spPr>
          <a:xfrm>
            <a:off x="195550" y="219600"/>
            <a:ext cx="3724200" cy="4710000"/>
          </a:xfrm>
          <a:prstGeom prst="flowChartDelay">
            <a:avLst/>
          </a:prstGeom>
        </p:spPr>
      </p:pic>
      <p:grpSp>
        <p:nvGrpSpPr>
          <p:cNvPr id="615" name="Google Shape;615;p54"/>
          <p:cNvGrpSpPr/>
          <p:nvPr/>
        </p:nvGrpSpPr>
        <p:grpSpPr>
          <a:xfrm>
            <a:off x="301900" y="4495150"/>
            <a:ext cx="324000" cy="324000"/>
            <a:chOff x="301900" y="4495150"/>
            <a:chExt cx="324000" cy="324000"/>
          </a:xfrm>
        </p:grpSpPr>
        <p:sp>
          <p:nvSpPr>
            <p:cNvPr id="616" name="Google Shape;616;p54"/>
            <p:cNvSpPr/>
            <p:nvPr/>
          </p:nvSpPr>
          <p:spPr>
            <a:xfrm>
              <a:off x="301900" y="4495150"/>
              <a:ext cx="324000" cy="3240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54"/>
            <p:cNvSpPr/>
            <p:nvPr/>
          </p:nvSpPr>
          <p:spPr>
            <a:xfrm>
              <a:off x="370600" y="4611300"/>
              <a:ext cx="186568" cy="91698"/>
            </a:xfrm>
            <a:custGeom>
              <a:rect b="b" l="l" r="r" t="t"/>
              <a:pathLst>
                <a:path extrusionOk="0" h="2948" w="5998">
                  <a:moveTo>
                    <a:pt x="5143" y="370"/>
                  </a:moveTo>
                  <a:cubicBezTo>
                    <a:pt x="5615" y="383"/>
                    <a:pt x="5781" y="996"/>
                    <a:pt x="5385" y="1251"/>
                  </a:cubicBezTo>
                  <a:cubicBezTo>
                    <a:pt x="5232" y="1353"/>
                    <a:pt x="5232" y="1583"/>
                    <a:pt x="5385" y="1685"/>
                  </a:cubicBezTo>
                  <a:cubicBezTo>
                    <a:pt x="5704" y="1876"/>
                    <a:pt x="5692" y="2335"/>
                    <a:pt x="5373" y="2514"/>
                  </a:cubicBezTo>
                  <a:cubicBezTo>
                    <a:pt x="5297" y="2556"/>
                    <a:pt x="5217" y="2576"/>
                    <a:pt x="5139" y="2576"/>
                  </a:cubicBezTo>
                  <a:cubicBezTo>
                    <a:pt x="4888" y="2576"/>
                    <a:pt x="4658" y="2375"/>
                    <a:pt x="4658" y="2093"/>
                  </a:cubicBezTo>
                  <a:cubicBezTo>
                    <a:pt x="4658" y="1927"/>
                    <a:pt x="4530" y="1787"/>
                    <a:pt x="4365" y="1787"/>
                  </a:cubicBezTo>
                  <a:lnTo>
                    <a:pt x="1634" y="1787"/>
                  </a:lnTo>
                  <a:cubicBezTo>
                    <a:pt x="1468" y="1787"/>
                    <a:pt x="1328" y="1927"/>
                    <a:pt x="1328" y="2093"/>
                  </a:cubicBezTo>
                  <a:cubicBezTo>
                    <a:pt x="1328" y="2348"/>
                    <a:pt x="1111" y="2565"/>
                    <a:pt x="855" y="2565"/>
                  </a:cubicBezTo>
                  <a:cubicBezTo>
                    <a:pt x="600" y="2552"/>
                    <a:pt x="396" y="2348"/>
                    <a:pt x="383" y="2106"/>
                  </a:cubicBezTo>
                  <a:cubicBezTo>
                    <a:pt x="383" y="1927"/>
                    <a:pt x="473" y="1774"/>
                    <a:pt x="613" y="1685"/>
                  </a:cubicBezTo>
                  <a:cubicBezTo>
                    <a:pt x="766" y="1583"/>
                    <a:pt x="766" y="1353"/>
                    <a:pt x="613" y="1251"/>
                  </a:cubicBezTo>
                  <a:lnTo>
                    <a:pt x="613" y="1264"/>
                  </a:lnTo>
                  <a:cubicBezTo>
                    <a:pt x="473" y="1174"/>
                    <a:pt x="383" y="1008"/>
                    <a:pt x="396" y="842"/>
                  </a:cubicBezTo>
                  <a:cubicBezTo>
                    <a:pt x="352" y="571"/>
                    <a:pt x="607" y="437"/>
                    <a:pt x="864" y="437"/>
                  </a:cubicBezTo>
                  <a:cubicBezTo>
                    <a:pt x="1127" y="437"/>
                    <a:pt x="1392" y="578"/>
                    <a:pt x="1340" y="855"/>
                  </a:cubicBezTo>
                  <a:cubicBezTo>
                    <a:pt x="1340" y="1021"/>
                    <a:pt x="1468" y="1149"/>
                    <a:pt x="1634" y="1149"/>
                  </a:cubicBezTo>
                  <a:lnTo>
                    <a:pt x="4365" y="1149"/>
                  </a:lnTo>
                  <a:cubicBezTo>
                    <a:pt x="4530" y="1149"/>
                    <a:pt x="4671" y="1008"/>
                    <a:pt x="4671" y="855"/>
                  </a:cubicBezTo>
                  <a:cubicBezTo>
                    <a:pt x="4671" y="587"/>
                    <a:pt x="4875" y="370"/>
                    <a:pt x="5143" y="370"/>
                  </a:cubicBezTo>
                  <a:close/>
                  <a:moveTo>
                    <a:pt x="843" y="0"/>
                  </a:moveTo>
                  <a:cubicBezTo>
                    <a:pt x="396" y="13"/>
                    <a:pt x="26" y="383"/>
                    <a:pt x="13" y="842"/>
                  </a:cubicBezTo>
                  <a:cubicBezTo>
                    <a:pt x="0" y="1085"/>
                    <a:pt x="102" y="1315"/>
                    <a:pt x="281" y="1481"/>
                  </a:cubicBezTo>
                  <a:cubicBezTo>
                    <a:pt x="102" y="1646"/>
                    <a:pt x="0" y="1876"/>
                    <a:pt x="13" y="2119"/>
                  </a:cubicBezTo>
                  <a:cubicBezTo>
                    <a:pt x="33" y="2663"/>
                    <a:pt x="453" y="2941"/>
                    <a:pt x="871" y="2941"/>
                  </a:cubicBezTo>
                  <a:cubicBezTo>
                    <a:pt x="1267" y="2941"/>
                    <a:pt x="1661" y="2691"/>
                    <a:pt x="1710" y="2182"/>
                  </a:cubicBezTo>
                  <a:lnTo>
                    <a:pt x="4301" y="2182"/>
                  </a:lnTo>
                  <a:cubicBezTo>
                    <a:pt x="4339" y="2616"/>
                    <a:pt x="4696" y="2948"/>
                    <a:pt x="5143" y="2948"/>
                  </a:cubicBezTo>
                  <a:lnTo>
                    <a:pt x="5156" y="2948"/>
                  </a:lnTo>
                  <a:cubicBezTo>
                    <a:pt x="5615" y="2948"/>
                    <a:pt x="5985" y="2578"/>
                    <a:pt x="5998" y="2119"/>
                  </a:cubicBezTo>
                  <a:cubicBezTo>
                    <a:pt x="5998" y="1876"/>
                    <a:pt x="5896" y="1646"/>
                    <a:pt x="5730" y="1481"/>
                  </a:cubicBezTo>
                  <a:cubicBezTo>
                    <a:pt x="5896" y="1315"/>
                    <a:pt x="5998" y="1085"/>
                    <a:pt x="5998" y="842"/>
                  </a:cubicBezTo>
                  <a:cubicBezTo>
                    <a:pt x="5985" y="286"/>
                    <a:pt x="5562" y="1"/>
                    <a:pt x="5139" y="1"/>
                  </a:cubicBezTo>
                  <a:cubicBezTo>
                    <a:pt x="4738" y="1"/>
                    <a:pt x="4338" y="257"/>
                    <a:pt x="4288" y="779"/>
                  </a:cubicBezTo>
                  <a:lnTo>
                    <a:pt x="1710" y="779"/>
                  </a:lnTo>
                  <a:cubicBezTo>
                    <a:pt x="1672" y="332"/>
                    <a:pt x="1289" y="0"/>
                    <a:pt x="84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1" name="Shape 621"/>
        <p:cNvGrpSpPr/>
        <p:nvPr/>
      </p:nvGrpSpPr>
      <p:grpSpPr>
        <a:xfrm>
          <a:off x="0" y="0"/>
          <a:ext cx="0" cy="0"/>
          <a:chOff x="0" y="0"/>
          <a:chExt cx="0" cy="0"/>
        </a:xfrm>
      </p:grpSpPr>
      <p:sp>
        <p:nvSpPr>
          <p:cNvPr id="622" name="Google Shape;622;p55"/>
          <p:cNvSpPr txBox="1"/>
          <p:nvPr>
            <p:ph idx="1" type="subTitle"/>
          </p:nvPr>
        </p:nvSpPr>
        <p:spPr>
          <a:xfrm>
            <a:off x="1386050" y="1428225"/>
            <a:ext cx="3204000" cy="37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Mars is actually a very cold place</a:t>
            </a:r>
            <a:endParaRPr/>
          </a:p>
        </p:txBody>
      </p:sp>
      <p:sp>
        <p:nvSpPr>
          <p:cNvPr id="623" name="Google Shape;623;p55"/>
          <p:cNvSpPr txBox="1"/>
          <p:nvPr>
            <p:ph type="title"/>
          </p:nvPr>
        </p:nvSpPr>
        <p:spPr>
          <a:xfrm>
            <a:off x="1386050" y="670225"/>
            <a:ext cx="3204000" cy="768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1,587</a:t>
            </a:r>
            <a:endParaRPr/>
          </a:p>
        </p:txBody>
      </p:sp>
      <p:sp>
        <p:nvSpPr>
          <p:cNvPr id="624" name="Google Shape;624;p55"/>
          <p:cNvSpPr txBox="1"/>
          <p:nvPr>
            <p:ph idx="2" type="title"/>
          </p:nvPr>
        </p:nvSpPr>
        <p:spPr>
          <a:xfrm>
            <a:off x="1386050" y="1967929"/>
            <a:ext cx="3204000" cy="768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93,684</a:t>
            </a:r>
            <a:endParaRPr/>
          </a:p>
        </p:txBody>
      </p:sp>
      <p:sp>
        <p:nvSpPr>
          <p:cNvPr id="625" name="Google Shape;625;p55"/>
          <p:cNvSpPr txBox="1"/>
          <p:nvPr>
            <p:ph idx="3" type="subTitle"/>
          </p:nvPr>
        </p:nvSpPr>
        <p:spPr>
          <a:xfrm>
            <a:off x="1386050" y="2728500"/>
            <a:ext cx="3204000" cy="37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is the second planet from the Sun</a:t>
            </a:r>
            <a:endParaRPr/>
          </a:p>
        </p:txBody>
      </p:sp>
      <p:sp>
        <p:nvSpPr>
          <p:cNvPr id="626" name="Google Shape;626;p55"/>
          <p:cNvSpPr txBox="1"/>
          <p:nvPr>
            <p:ph idx="4" type="title"/>
          </p:nvPr>
        </p:nvSpPr>
        <p:spPr>
          <a:xfrm>
            <a:off x="1386050" y="3265634"/>
            <a:ext cx="3204000" cy="768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157,485</a:t>
            </a:r>
            <a:endParaRPr/>
          </a:p>
        </p:txBody>
      </p:sp>
      <p:sp>
        <p:nvSpPr>
          <p:cNvPr id="627" name="Google Shape;627;p55"/>
          <p:cNvSpPr txBox="1"/>
          <p:nvPr>
            <p:ph idx="5" type="subTitle"/>
          </p:nvPr>
        </p:nvSpPr>
        <p:spPr>
          <a:xfrm>
            <a:off x="1386050" y="4028776"/>
            <a:ext cx="3204000" cy="37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is very far from Earth</a:t>
            </a:r>
            <a:endParaRPr/>
          </a:p>
        </p:txBody>
      </p:sp>
      <p:pic>
        <p:nvPicPr>
          <p:cNvPr id="628" name="Google Shape;628;p55"/>
          <p:cNvPicPr preferRelativeResize="0"/>
          <p:nvPr>
            <p:ph idx="6" type="pic"/>
          </p:nvPr>
        </p:nvPicPr>
        <p:blipFill rotWithShape="1">
          <a:blip r:embed="rId3">
            <a:alphaModFix/>
          </a:blip>
          <a:srcRect b="0" l="33656" r="13631" t="0"/>
          <a:stretch/>
        </p:blipFill>
        <p:spPr>
          <a:xfrm flipH="1">
            <a:off x="5210525" y="219600"/>
            <a:ext cx="3724200" cy="4710000"/>
          </a:xfrm>
          <a:prstGeom prst="flowChartDelay">
            <a:avLst/>
          </a:prstGeom>
        </p:spPr>
      </p:pic>
      <p:cxnSp>
        <p:nvCxnSpPr>
          <p:cNvPr id="629" name="Google Shape;629;p55"/>
          <p:cNvCxnSpPr/>
          <p:nvPr/>
        </p:nvCxnSpPr>
        <p:spPr>
          <a:xfrm>
            <a:off x="4825150" y="1054675"/>
            <a:ext cx="444600" cy="0"/>
          </a:xfrm>
          <a:prstGeom prst="straightConnector1">
            <a:avLst/>
          </a:prstGeom>
          <a:noFill/>
          <a:ln cap="flat" cmpd="sng" w="9525">
            <a:solidFill>
              <a:schemeClr val="accent1"/>
            </a:solidFill>
            <a:prstDash val="solid"/>
            <a:round/>
            <a:headEnd len="med" w="med" type="none"/>
            <a:tailEnd len="med" w="med" type="none"/>
          </a:ln>
        </p:spPr>
      </p:cxnSp>
      <p:cxnSp>
        <p:nvCxnSpPr>
          <p:cNvPr id="630" name="Google Shape;630;p55"/>
          <p:cNvCxnSpPr/>
          <p:nvPr/>
        </p:nvCxnSpPr>
        <p:spPr>
          <a:xfrm>
            <a:off x="4825150" y="2352375"/>
            <a:ext cx="444600" cy="0"/>
          </a:xfrm>
          <a:prstGeom prst="straightConnector1">
            <a:avLst/>
          </a:prstGeom>
          <a:noFill/>
          <a:ln cap="flat" cmpd="sng" w="9525">
            <a:solidFill>
              <a:schemeClr val="accent1"/>
            </a:solidFill>
            <a:prstDash val="solid"/>
            <a:round/>
            <a:headEnd len="med" w="med" type="none"/>
            <a:tailEnd len="med" w="med" type="none"/>
          </a:ln>
        </p:spPr>
      </p:cxnSp>
      <p:cxnSp>
        <p:nvCxnSpPr>
          <p:cNvPr id="631" name="Google Shape;631;p55"/>
          <p:cNvCxnSpPr/>
          <p:nvPr/>
        </p:nvCxnSpPr>
        <p:spPr>
          <a:xfrm>
            <a:off x="4825150" y="3650075"/>
            <a:ext cx="444600" cy="0"/>
          </a:xfrm>
          <a:prstGeom prst="straightConnector1">
            <a:avLst/>
          </a:prstGeom>
          <a:noFill/>
          <a:ln cap="flat" cmpd="sng" w="9525">
            <a:solidFill>
              <a:schemeClr val="accent1"/>
            </a:solidFill>
            <a:prstDash val="solid"/>
            <a:round/>
            <a:headEnd len="med" w="med" type="none"/>
            <a:tailEnd len="med" w="med" type="none"/>
          </a:ln>
        </p:spPr>
      </p:cxn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5" name="Shape 635"/>
        <p:cNvGrpSpPr/>
        <p:nvPr/>
      </p:nvGrpSpPr>
      <p:grpSpPr>
        <a:xfrm>
          <a:off x="0" y="0"/>
          <a:ext cx="0" cy="0"/>
          <a:chOff x="0" y="0"/>
          <a:chExt cx="0" cy="0"/>
        </a:xfrm>
      </p:grpSpPr>
      <p:sp>
        <p:nvSpPr>
          <p:cNvPr id="636" name="Google Shape;636;p56"/>
          <p:cNvSpPr txBox="1"/>
          <p:nvPr>
            <p:ph idx="1" type="subTitle"/>
          </p:nvPr>
        </p:nvSpPr>
        <p:spPr>
          <a:xfrm>
            <a:off x="719988" y="3274038"/>
            <a:ext cx="2173200" cy="759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a:t>
            </a:r>
            <a:r>
              <a:rPr lang="en"/>
              <a:t> the closest planet to the Sun and the smallest in the Solar System</a:t>
            </a:r>
            <a:endParaRPr/>
          </a:p>
        </p:txBody>
      </p:sp>
      <p:sp>
        <p:nvSpPr>
          <p:cNvPr id="637" name="Google Shape;637;p56"/>
          <p:cNvSpPr txBox="1"/>
          <p:nvPr>
            <p:ph idx="2" type="subTitle"/>
          </p:nvPr>
        </p:nvSpPr>
        <p:spPr>
          <a:xfrm>
            <a:off x="719988" y="2925288"/>
            <a:ext cx="2173200" cy="440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638" name="Google Shape;638;p56"/>
          <p:cNvSpPr txBox="1"/>
          <p:nvPr>
            <p:ph idx="4" type="subTitle"/>
          </p:nvPr>
        </p:nvSpPr>
        <p:spPr>
          <a:xfrm>
            <a:off x="6250788" y="3274038"/>
            <a:ext cx="2173200" cy="759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a:t>
            </a:r>
            <a:endParaRPr/>
          </a:p>
        </p:txBody>
      </p:sp>
      <p:sp>
        <p:nvSpPr>
          <p:cNvPr id="639" name="Google Shape;639;p56"/>
          <p:cNvSpPr txBox="1"/>
          <p:nvPr>
            <p:ph idx="5" type="subTitle"/>
          </p:nvPr>
        </p:nvSpPr>
        <p:spPr>
          <a:xfrm>
            <a:off x="6250788" y="2925288"/>
            <a:ext cx="2173200" cy="440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640" name="Google Shape;640;p56"/>
          <p:cNvSpPr txBox="1"/>
          <p:nvPr>
            <p:ph idx="6"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Nutrition and behavior talks</a:t>
            </a:r>
            <a:endParaRPr/>
          </a:p>
        </p:txBody>
      </p:sp>
      <p:sp>
        <p:nvSpPr>
          <p:cNvPr id="641" name="Google Shape;641;p56"/>
          <p:cNvSpPr txBox="1"/>
          <p:nvPr>
            <p:ph idx="3" type="title"/>
          </p:nvPr>
        </p:nvSpPr>
        <p:spPr>
          <a:xfrm>
            <a:off x="6638488" y="1994638"/>
            <a:ext cx="13977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2</a:t>
            </a:r>
            <a:r>
              <a:rPr lang="en"/>
              <a:t>5%</a:t>
            </a:r>
            <a:endParaRPr/>
          </a:p>
        </p:txBody>
      </p:sp>
      <p:sp>
        <p:nvSpPr>
          <p:cNvPr id="642" name="Google Shape;642;p56"/>
          <p:cNvSpPr txBox="1"/>
          <p:nvPr>
            <p:ph type="title"/>
          </p:nvPr>
        </p:nvSpPr>
        <p:spPr>
          <a:xfrm>
            <a:off x="1107138" y="1994638"/>
            <a:ext cx="13989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7</a:t>
            </a:r>
            <a:r>
              <a:rPr lang="en"/>
              <a:t>5%</a:t>
            </a:r>
            <a:endParaRPr/>
          </a:p>
        </p:txBody>
      </p:sp>
      <p:pic>
        <p:nvPicPr>
          <p:cNvPr id="643" name="Google Shape;643;p56"/>
          <p:cNvPicPr preferRelativeResize="0"/>
          <p:nvPr>
            <p:ph idx="2" type="pic"/>
          </p:nvPr>
        </p:nvPicPr>
        <p:blipFill rotWithShape="1">
          <a:blip r:embed="rId3">
            <a:alphaModFix/>
          </a:blip>
          <a:srcRect b="0" l="25803" r="5661" t="0"/>
          <a:stretch/>
        </p:blipFill>
        <p:spPr>
          <a:xfrm flipH="1">
            <a:off x="3239250" y="1588300"/>
            <a:ext cx="2665500" cy="2592900"/>
          </a:xfrm>
          <a:prstGeom prst="ellipse">
            <a:avLst/>
          </a:prstGeom>
          <a:noFill/>
          <a:ln cap="flat" cmpd="sng" w="9525">
            <a:solidFill>
              <a:schemeClr val="accent1"/>
            </a:solidFill>
            <a:prstDash val="solid"/>
            <a:round/>
            <a:headEnd len="sm" w="sm" type="none"/>
            <a:tailEnd len="sm" w="sm" type="none"/>
          </a:ln>
        </p:spPr>
      </p:pic>
      <p:sp>
        <p:nvSpPr>
          <p:cNvPr id="644" name="Google Shape;644;p56"/>
          <p:cNvSpPr/>
          <p:nvPr/>
        </p:nvSpPr>
        <p:spPr>
          <a:xfrm>
            <a:off x="1096850" y="1735863"/>
            <a:ext cx="1398900" cy="111300"/>
          </a:xfrm>
          <a:prstGeom prst="rect">
            <a:avLst/>
          </a:prstGeom>
          <a:solidFill>
            <a:schemeClr val="lt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56"/>
          <p:cNvSpPr/>
          <p:nvPr/>
        </p:nvSpPr>
        <p:spPr>
          <a:xfrm>
            <a:off x="1096850" y="1735863"/>
            <a:ext cx="1018800" cy="111300"/>
          </a:xfrm>
          <a:prstGeom prst="rect">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56"/>
          <p:cNvSpPr/>
          <p:nvPr/>
        </p:nvSpPr>
        <p:spPr>
          <a:xfrm>
            <a:off x="6637900" y="1735863"/>
            <a:ext cx="1398900" cy="111300"/>
          </a:xfrm>
          <a:prstGeom prst="rect">
            <a:avLst/>
          </a:prstGeom>
          <a:solidFill>
            <a:schemeClr val="lt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56"/>
          <p:cNvSpPr/>
          <p:nvPr/>
        </p:nvSpPr>
        <p:spPr>
          <a:xfrm>
            <a:off x="6637900" y="1735863"/>
            <a:ext cx="363300" cy="111300"/>
          </a:xfrm>
          <a:prstGeom prst="rect">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56"/>
          <p:cNvSpPr/>
          <p:nvPr/>
        </p:nvSpPr>
        <p:spPr>
          <a:xfrm>
            <a:off x="3330600" y="4315200"/>
            <a:ext cx="154800" cy="154800"/>
          </a:xfrm>
          <a:prstGeom prst="plaqu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9" name="Google Shape;649;p56"/>
          <p:cNvGrpSpPr/>
          <p:nvPr/>
        </p:nvGrpSpPr>
        <p:grpSpPr>
          <a:xfrm>
            <a:off x="8550550" y="4106000"/>
            <a:ext cx="324000" cy="324000"/>
            <a:chOff x="301900" y="4495150"/>
            <a:chExt cx="324000" cy="324000"/>
          </a:xfrm>
        </p:grpSpPr>
        <p:sp>
          <p:nvSpPr>
            <p:cNvPr id="650" name="Google Shape;650;p56"/>
            <p:cNvSpPr/>
            <p:nvPr/>
          </p:nvSpPr>
          <p:spPr>
            <a:xfrm>
              <a:off x="301900" y="4495150"/>
              <a:ext cx="324000" cy="3240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56"/>
            <p:cNvSpPr/>
            <p:nvPr/>
          </p:nvSpPr>
          <p:spPr>
            <a:xfrm>
              <a:off x="370600" y="4611300"/>
              <a:ext cx="186568" cy="91698"/>
            </a:xfrm>
            <a:custGeom>
              <a:rect b="b" l="l" r="r" t="t"/>
              <a:pathLst>
                <a:path extrusionOk="0" h="2948" w="5998">
                  <a:moveTo>
                    <a:pt x="5143" y="370"/>
                  </a:moveTo>
                  <a:cubicBezTo>
                    <a:pt x="5615" y="383"/>
                    <a:pt x="5781" y="996"/>
                    <a:pt x="5385" y="1251"/>
                  </a:cubicBezTo>
                  <a:cubicBezTo>
                    <a:pt x="5232" y="1353"/>
                    <a:pt x="5232" y="1583"/>
                    <a:pt x="5385" y="1685"/>
                  </a:cubicBezTo>
                  <a:cubicBezTo>
                    <a:pt x="5704" y="1876"/>
                    <a:pt x="5692" y="2335"/>
                    <a:pt x="5373" y="2514"/>
                  </a:cubicBezTo>
                  <a:cubicBezTo>
                    <a:pt x="5297" y="2556"/>
                    <a:pt x="5217" y="2576"/>
                    <a:pt x="5139" y="2576"/>
                  </a:cubicBezTo>
                  <a:cubicBezTo>
                    <a:pt x="4888" y="2576"/>
                    <a:pt x="4658" y="2375"/>
                    <a:pt x="4658" y="2093"/>
                  </a:cubicBezTo>
                  <a:cubicBezTo>
                    <a:pt x="4658" y="1927"/>
                    <a:pt x="4530" y="1787"/>
                    <a:pt x="4365" y="1787"/>
                  </a:cubicBezTo>
                  <a:lnTo>
                    <a:pt x="1634" y="1787"/>
                  </a:lnTo>
                  <a:cubicBezTo>
                    <a:pt x="1468" y="1787"/>
                    <a:pt x="1328" y="1927"/>
                    <a:pt x="1328" y="2093"/>
                  </a:cubicBezTo>
                  <a:cubicBezTo>
                    <a:pt x="1328" y="2348"/>
                    <a:pt x="1111" y="2565"/>
                    <a:pt x="855" y="2565"/>
                  </a:cubicBezTo>
                  <a:cubicBezTo>
                    <a:pt x="600" y="2552"/>
                    <a:pt x="396" y="2348"/>
                    <a:pt x="383" y="2106"/>
                  </a:cubicBezTo>
                  <a:cubicBezTo>
                    <a:pt x="383" y="1927"/>
                    <a:pt x="473" y="1774"/>
                    <a:pt x="613" y="1685"/>
                  </a:cubicBezTo>
                  <a:cubicBezTo>
                    <a:pt x="766" y="1583"/>
                    <a:pt x="766" y="1353"/>
                    <a:pt x="613" y="1251"/>
                  </a:cubicBezTo>
                  <a:lnTo>
                    <a:pt x="613" y="1264"/>
                  </a:lnTo>
                  <a:cubicBezTo>
                    <a:pt x="473" y="1174"/>
                    <a:pt x="383" y="1008"/>
                    <a:pt x="396" y="842"/>
                  </a:cubicBezTo>
                  <a:cubicBezTo>
                    <a:pt x="352" y="571"/>
                    <a:pt x="607" y="437"/>
                    <a:pt x="864" y="437"/>
                  </a:cubicBezTo>
                  <a:cubicBezTo>
                    <a:pt x="1127" y="437"/>
                    <a:pt x="1392" y="578"/>
                    <a:pt x="1340" y="855"/>
                  </a:cubicBezTo>
                  <a:cubicBezTo>
                    <a:pt x="1340" y="1021"/>
                    <a:pt x="1468" y="1149"/>
                    <a:pt x="1634" y="1149"/>
                  </a:cubicBezTo>
                  <a:lnTo>
                    <a:pt x="4365" y="1149"/>
                  </a:lnTo>
                  <a:cubicBezTo>
                    <a:pt x="4530" y="1149"/>
                    <a:pt x="4671" y="1008"/>
                    <a:pt x="4671" y="855"/>
                  </a:cubicBezTo>
                  <a:cubicBezTo>
                    <a:pt x="4671" y="587"/>
                    <a:pt x="4875" y="370"/>
                    <a:pt x="5143" y="370"/>
                  </a:cubicBezTo>
                  <a:close/>
                  <a:moveTo>
                    <a:pt x="843" y="0"/>
                  </a:moveTo>
                  <a:cubicBezTo>
                    <a:pt x="396" y="13"/>
                    <a:pt x="26" y="383"/>
                    <a:pt x="13" y="842"/>
                  </a:cubicBezTo>
                  <a:cubicBezTo>
                    <a:pt x="0" y="1085"/>
                    <a:pt x="102" y="1315"/>
                    <a:pt x="281" y="1481"/>
                  </a:cubicBezTo>
                  <a:cubicBezTo>
                    <a:pt x="102" y="1646"/>
                    <a:pt x="0" y="1876"/>
                    <a:pt x="13" y="2119"/>
                  </a:cubicBezTo>
                  <a:cubicBezTo>
                    <a:pt x="33" y="2663"/>
                    <a:pt x="453" y="2941"/>
                    <a:pt x="871" y="2941"/>
                  </a:cubicBezTo>
                  <a:cubicBezTo>
                    <a:pt x="1267" y="2941"/>
                    <a:pt x="1661" y="2691"/>
                    <a:pt x="1710" y="2182"/>
                  </a:cubicBezTo>
                  <a:lnTo>
                    <a:pt x="4301" y="2182"/>
                  </a:lnTo>
                  <a:cubicBezTo>
                    <a:pt x="4339" y="2616"/>
                    <a:pt x="4696" y="2948"/>
                    <a:pt x="5143" y="2948"/>
                  </a:cubicBezTo>
                  <a:lnTo>
                    <a:pt x="5156" y="2948"/>
                  </a:lnTo>
                  <a:cubicBezTo>
                    <a:pt x="5615" y="2948"/>
                    <a:pt x="5985" y="2578"/>
                    <a:pt x="5998" y="2119"/>
                  </a:cubicBezTo>
                  <a:cubicBezTo>
                    <a:pt x="5998" y="1876"/>
                    <a:pt x="5896" y="1646"/>
                    <a:pt x="5730" y="1481"/>
                  </a:cubicBezTo>
                  <a:cubicBezTo>
                    <a:pt x="5896" y="1315"/>
                    <a:pt x="5998" y="1085"/>
                    <a:pt x="5998" y="842"/>
                  </a:cubicBezTo>
                  <a:cubicBezTo>
                    <a:pt x="5985" y="286"/>
                    <a:pt x="5562" y="1"/>
                    <a:pt x="5139" y="1"/>
                  </a:cubicBezTo>
                  <a:cubicBezTo>
                    <a:pt x="4738" y="1"/>
                    <a:pt x="4338" y="257"/>
                    <a:pt x="4288" y="779"/>
                  </a:cubicBezTo>
                  <a:lnTo>
                    <a:pt x="1710" y="779"/>
                  </a:lnTo>
                  <a:cubicBezTo>
                    <a:pt x="1672" y="332"/>
                    <a:pt x="1289" y="0"/>
                    <a:pt x="84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5" name="Shape 655"/>
        <p:cNvGrpSpPr/>
        <p:nvPr/>
      </p:nvGrpSpPr>
      <p:grpSpPr>
        <a:xfrm>
          <a:off x="0" y="0"/>
          <a:ext cx="0" cy="0"/>
          <a:chOff x="0" y="0"/>
          <a:chExt cx="0" cy="0"/>
        </a:xfrm>
      </p:grpSpPr>
      <p:sp>
        <p:nvSpPr>
          <p:cNvPr id="656" name="Google Shape;656;p57"/>
          <p:cNvSpPr txBox="1"/>
          <p:nvPr>
            <p:ph type="title"/>
          </p:nvPr>
        </p:nvSpPr>
        <p:spPr>
          <a:xfrm>
            <a:off x="713225" y="2625600"/>
            <a:ext cx="3954600" cy="841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Benefits</a:t>
            </a:r>
            <a:endParaRPr/>
          </a:p>
        </p:txBody>
      </p:sp>
      <p:sp>
        <p:nvSpPr>
          <p:cNvPr id="657" name="Google Shape;657;p57"/>
          <p:cNvSpPr txBox="1"/>
          <p:nvPr>
            <p:ph idx="2" type="title"/>
          </p:nvPr>
        </p:nvSpPr>
        <p:spPr>
          <a:xfrm>
            <a:off x="713225" y="1259400"/>
            <a:ext cx="1680600" cy="1090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658" name="Google Shape;658;p57"/>
          <p:cNvSpPr txBox="1"/>
          <p:nvPr>
            <p:ph idx="1" type="subTitle"/>
          </p:nvPr>
        </p:nvSpPr>
        <p:spPr>
          <a:xfrm>
            <a:off x="713225" y="3467400"/>
            <a:ext cx="3954600" cy="42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enter a subtitle here if you need it</a:t>
            </a:r>
            <a:endParaRPr/>
          </a:p>
        </p:txBody>
      </p:sp>
      <p:pic>
        <p:nvPicPr>
          <p:cNvPr id="659" name="Google Shape;659;p57"/>
          <p:cNvPicPr preferRelativeResize="0"/>
          <p:nvPr>
            <p:ph idx="3" type="pic"/>
          </p:nvPr>
        </p:nvPicPr>
        <p:blipFill rotWithShape="1">
          <a:blip r:embed="rId3">
            <a:alphaModFix/>
          </a:blip>
          <a:srcRect b="0" l="23652" r="23646" t="0"/>
          <a:stretch/>
        </p:blipFill>
        <p:spPr>
          <a:xfrm flipH="1">
            <a:off x="5223350" y="219600"/>
            <a:ext cx="3724200" cy="4710000"/>
          </a:xfrm>
          <a:prstGeom prst="flowChartDelay">
            <a:avLst/>
          </a:prstGeom>
          <a:ln cap="flat" cmpd="sng" w="9525">
            <a:solidFill>
              <a:schemeClr val="accent1"/>
            </a:solidFill>
            <a:prstDash val="solid"/>
            <a:round/>
            <a:headEnd len="sm" w="sm" type="none"/>
            <a:tailEnd len="sm" w="sm" type="none"/>
          </a:ln>
        </p:spPr>
      </p:pic>
      <p:sp>
        <p:nvSpPr>
          <p:cNvPr id="660" name="Google Shape;660;p57"/>
          <p:cNvSpPr/>
          <p:nvPr/>
        </p:nvSpPr>
        <p:spPr>
          <a:xfrm>
            <a:off x="5223350" y="4090675"/>
            <a:ext cx="154800" cy="154800"/>
          </a:xfrm>
          <a:prstGeom prst="plaqu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61" name="Google Shape;661;p57"/>
          <p:cNvCxnSpPr/>
          <p:nvPr/>
        </p:nvCxnSpPr>
        <p:spPr>
          <a:xfrm>
            <a:off x="719425" y="1259400"/>
            <a:ext cx="4998900" cy="0"/>
          </a:xfrm>
          <a:prstGeom prst="straightConnector1">
            <a:avLst/>
          </a:prstGeom>
          <a:noFill/>
          <a:ln cap="flat" cmpd="sng" w="9525">
            <a:solidFill>
              <a:schemeClr val="accent1"/>
            </a:solidFill>
            <a:prstDash val="solid"/>
            <a:round/>
            <a:headEnd len="med" w="med" type="none"/>
            <a:tailEnd len="med" w="med" type="none"/>
          </a:ln>
        </p:spPr>
      </p:cxnSp>
      <p:grpSp>
        <p:nvGrpSpPr>
          <p:cNvPr id="662" name="Google Shape;662;p57"/>
          <p:cNvGrpSpPr/>
          <p:nvPr/>
        </p:nvGrpSpPr>
        <p:grpSpPr>
          <a:xfrm>
            <a:off x="5095583" y="3307703"/>
            <a:ext cx="2164825" cy="2130975"/>
            <a:chOff x="5095583" y="3307703"/>
            <a:chExt cx="2164825" cy="2130975"/>
          </a:xfrm>
        </p:grpSpPr>
        <p:sp>
          <p:nvSpPr>
            <p:cNvPr id="663" name="Google Shape;663;p57"/>
            <p:cNvSpPr/>
            <p:nvPr/>
          </p:nvSpPr>
          <p:spPr>
            <a:xfrm rot="-7894226">
              <a:off x="5833671" y="3500776"/>
              <a:ext cx="836875" cy="1953405"/>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57"/>
            <p:cNvSpPr/>
            <p:nvPr/>
          </p:nvSpPr>
          <p:spPr>
            <a:xfrm rot="-7894226">
              <a:off x="5685446" y="3292201"/>
              <a:ext cx="836875" cy="1953405"/>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8" name="Shape 668"/>
        <p:cNvGrpSpPr/>
        <p:nvPr/>
      </p:nvGrpSpPr>
      <p:grpSpPr>
        <a:xfrm>
          <a:off x="0" y="0"/>
          <a:ext cx="0" cy="0"/>
          <a:chOff x="0" y="0"/>
          <a:chExt cx="0" cy="0"/>
        </a:xfrm>
      </p:grpSpPr>
      <p:grpSp>
        <p:nvGrpSpPr>
          <p:cNvPr id="669" name="Google Shape;669;p58"/>
          <p:cNvGrpSpPr/>
          <p:nvPr/>
        </p:nvGrpSpPr>
        <p:grpSpPr>
          <a:xfrm>
            <a:off x="4425025" y="1260425"/>
            <a:ext cx="3714053" cy="2496302"/>
            <a:chOff x="49127" y="414140"/>
            <a:chExt cx="7468435" cy="5019710"/>
          </a:xfrm>
        </p:grpSpPr>
        <p:sp>
          <p:nvSpPr>
            <p:cNvPr id="670" name="Google Shape;670;p58"/>
            <p:cNvSpPr/>
            <p:nvPr/>
          </p:nvSpPr>
          <p:spPr>
            <a:xfrm>
              <a:off x="2953125" y="4725150"/>
              <a:ext cx="1660725" cy="708700"/>
            </a:xfrm>
            <a:custGeom>
              <a:rect b="b" l="l" r="r" t="t"/>
              <a:pathLst>
                <a:path extrusionOk="0" h="28348" w="66429">
                  <a:moveTo>
                    <a:pt x="6889" y="1"/>
                  </a:moveTo>
                  <a:lnTo>
                    <a:pt x="1" y="28347"/>
                  </a:lnTo>
                  <a:lnTo>
                    <a:pt x="66429" y="28347"/>
                  </a:lnTo>
                  <a:lnTo>
                    <a:pt x="59475" y="1"/>
                  </a:lnTo>
                  <a:lnTo>
                    <a:pt x="33182" y="464"/>
                  </a:lnTo>
                  <a:lnTo>
                    <a:pt x="68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58"/>
            <p:cNvSpPr/>
            <p:nvPr/>
          </p:nvSpPr>
          <p:spPr>
            <a:xfrm>
              <a:off x="49127" y="414140"/>
              <a:ext cx="7468435" cy="4353879"/>
            </a:xfrm>
            <a:custGeom>
              <a:rect b="b" l="l" r="r" t="t"/>
              <a:pathLst>
                <a:path extrusionOk="0" h="181204" w="248162">
                  <a:moveTo>
                    <a:pt x="4636" y="0"/>
                  </a:moveTo>
                  <a:cubicBezTo>
                    <a:pt x="2053" y="0"/>
                    <a:pt x="0" y="2053"/>
                    <a:pt x="0" y="4636"/>
                  </a:cubicBezTo>
                  <a:lnTo>
                    <a:pt x="0" y="176634"/>
                  </a:lnTo>
                  <a:cubicBezTo>
                    <a:pt x="0" y="179151"/>
                    <a:pt x="2053" y="181204"/>
                    <a:pt x="4636" y="181204"/>
                  </a:cubicBezTo>
                  <a:lnTo>
                    <a:pt x="243526" y="181204"/>
                  </a:lnTo>
                  <a:cubicBezTo>
                    <a:pt x="246109" y="181204"/>
                    <a:pt x="248162" y="179151"/>
                    <a:pt x="248162" y="176634"/>
                  </a:cubicBezTo>
                  <a:lnTo>
                    <a:pt x="248162" y="4636"/>
                  </a:lnTo>
                  <a:cubicBezTo>
                    <a:pt x="248162" y="2053"/>
                    <a:pt x="246109" y="0"/>
                    <a:pt x="2435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58"/>
            <p:cNvSpPr/>
            <p:nvPr/>
          </p:nvSpPr>
          <p:spPr>
            <a:xfrm>
              <a:off x="547300" y="600323"/>
              <a:ext cx="6472159" cy="3981525"/>
            </a:xfrm>
            <a:custGeom>
              <a:rect b="b" l="l" r="r" t="t"/>
              <a:pathLst>
                <a:path extrusionOk="0" h="165707" w="232665">
                  <a:moveTo>
                    <a:pt x="1" y="1"/>
                  </a:moveTo>
                  <a:lnTo>
                    <a:pt x="1" y="24307"/>
                  </a:lnTo>
                  <a:lnTo>
                    <a:pt x="1" y="165707"/>
                  </a:lnTo>
                  <a:lnTo>
                    <a:pt x="232665" y="165707"/>
                  </a:lnTo>
                  <a:lnTo>
                    <a:pt x="232665" y="121532"/>
                  </a:lnTo>
                  <a:lnTo>
                    <a:pt x="23266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58"/>
            <p:cNvSpPr/>
            <p:nvPr/>
          </p:nvSpPr>
          <p:spPr>
            <a:xfrm>
              <a:off x="2772650" y="5206975"/>
              <a:ext cx="2020025" cy="226875"/>
            </a:xfrm>
            <a:custGeom>
              <a:rect b="b" l="l" r="r" t="t"/>
              <a:pathLst>
                <a:path extrusionOk="0" h="9075" w="80801">
                  <a:moveTo>
                    <a:pt x="4571" y="1"/>
                  </a:moveTo>
                  <a:cubicBezTo>
                    <a:pt x="2054" y="1"/>
                    <a:pt x="1" y="2054"/>
                    <a:pt x="1" y="4570"/>
                  </a:cubicBezTo>
                  <a:cubicBezTo>
                    <a:pt x="1" y="7021"/>
                    <a:pt x="2054" y="9074"/>
                    <a:pt x="4571" y="9074"/>
                  </a:cubicBezTo>
                  <a:lnTo>
                    <a:pt x="76297" y="9074"/>
                  </a:lnTo>
                  <a:cubicBezTo>
                    <a:pt x="78814" y="9074"/>
                    <a:pt x="80801" y="7021"/>
                    <a:pt x="80801" y="4570"/>
                  </a:cubicBezTo>
                  <a:cubicBezTo>
                    <a:pt x="80801" y="2054"/>
                    <a:pt x="78814" y="1"/>
                    <a:pt x="762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674" name="Google Shape;674;p58"/>
          <p:cNvPicPr preferRelativeResize="0"/>
          <p:nvPr/>
        </p:nvPicPr>
        <p:blipFill rotWithShape="1">
          <a:blip r:embed="rId3">
            <a:alphaModFix/>
          </a:blip>
          <a:srcRect b="0" l="0" r="0" t="0"/>
          <a:stretch/>
        </p:blipFill>
        <p:spPr>
          <a:xfrm>
            <a:off x="4520538" y="1352650"/>
            <a:ext cx="3523001" cy="1981724"/>
          </a:xfrm>
          <a:prstGeom prst="rect">
            <a:avLst/>
          </a:prstGeom>
          <a:noFill/>
          <a:ln>
            <a:noFill/>
          </a:ln>
        </p:spPr>
      </p:pic>
      <p:sp>
        <p:nvSpPr>
          <p:cNvPr id="675" name="Google Shape;675;p58"/>
          <p:cNvSpPr txBox="1"/>
          <p:nvPr>
            <p:ph type="title"/>
          </p:nvPr>
        </p:nvSpPr>
        <p:spPr>
          <a:xfrm>
            <a:off x="1205775" y="1474925"/>
            <a:ext cx="2237700" cy="1181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Computer mockup</a:t>
            </a:r>
            <a:endParaRPr/>
          </a:p>
        </p:txBody>
      </p:sp>
      <p:sp>
        <p:nvSpPr>
          <p:cNvPr id="676" name="Google Shape;676;p58"/>
          <p:cNvSpPr txBox="1"/>
          <p:nvPr>
            <p:ph idx="1" type="subTitle"/>
          </p:nvPr>
        </p:nvSpPr>
        <p:spPr>
          <a:xfrm>
            <a:off x="1205775" y="2656325"/>
            <a:ext cx="2237700" cy="885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replace the image on the screen with your own work. Just right-click on it and select “Replace image”</a:t>
            </a:r>
            <a:endParaRPr/>
          </a:p>
        </p:txBody>
      </p:sp>
      <p:sp>
        <p:nvSpPr>
          <p:cNvPr id="677" name="Google Shape;677;p58"/>
          <p:cNvSpPr/>
          <p:nvPr/>
        </p:nvSpPr>
        <p:spPr>
          <a:xfrm>
            <a:off x="3507700" y="3700150"/>
            <a:ext cx="154800" cy="154800"/>
          </a:xfrm>
          <a:prstGeom prst="plaqu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78" name="Google Shape;678;p58"/>
          <p:cNvCxnSpPr/>
          <p:nvPr/>
        </p:nvCxnSpPr>
        <p:spPr>
          <a:xfrm>
            <a:off x="4825150" y="1416050"/>
            <a:ext cx="444600" cy="0"/>
          </a:xfrm>
          <a:prstGeom prst="straightConnector1">
            <a:avLst/>
          </a:prstGeom>
          <a:noFill/>
          <a:ln cap="flat" cmpd="sng" w="9525">
            <a:solidFill>
              <a:schemeClr val="accent1"/>
            </a:solidFill>
            <a:prstDash val="solid"/>
            <a:round/>
            <a:headEnd len="med" w="med" type="none"/>
            <a:tailEnd len="med" w="med" type="none"/>
          </a:ln>
        </p:spPr>
      </p:cxn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2" name="Shape 682"/>
        <p:cNvGrpSpPr/>
        <p:nvPr/>
      </p:nvGrpSpPr>
      <p:grpSpPr>
        <a:xfrm>
          <a:off x="0" y="0"/>
          <a:ext cx="0" cy="0"/>
          <a:chOff x="0" y="0"/>
          <a:chExt cx="0" cy="0"/>
        </a:xfrm>
      </p:grpSpPr>
      <p:grpSp>
        <p:nvGrpSpPr>
          <p:cNvPr id="683" name="Google Shape;683;p59"/>
          <p:cNvGrpSpPr/>
          <p:nvPr/>
        </p:nvGrpSpPr>
        <p:grpSpPr>
          <a:xfrm>
            <a:off x="1561951" y="735560"/>
            <a:ext cx="2697276" cy="3672287"/>
            <a:chOff x="1655550" y="790900"/>
            <a:chExt cx="2510262" cy="3417671"/>
          </a:xfrm>
        </p:grpSpPr>
        <p:sp>
          <p:nvSpPr>
            <p:cNvPr id="684" name="Google Shape;684;p59"/>
            <p:cNvSpPr/>
            <p:nvPr/>
          </p:nvSpPr>
          <p:spPr>
            <a:xfrm>
              <a:off x="1655550" y="790900"/>
              <a:ext cx="2510262" cy="3417671"/>
            </a:xfrm>
            <a:custGeom>
              <a:rect b="b" l="l" r="r" t="t"/>
              <a:pathLst>
                <a:path extrusionOk="0" h="190426" w="143096">
                  <a:moveTo>
                    <a:pt x="2914" y="0"/>
                  </a:moveTo>
                  <a:cubicBezTo>
                    <a:pt x="1280" y="0"/>
                    <a:pt x="0" y="1281"/>
                    <a:pt x="0" y="2914"/>
                  </a:cubicBezTo>
                  <a:lnTo>
                    <a:pt x="0" y="187512"/>
                  </a:lnTo>
                  <a:cubicBezTo>
                    <a:pt x="0" y="189101"/>
                    <a:pt x="1280" y="190426"/>
                    <a:pt x="2914" y="190426"/>
                  </a:cubicBezTo>
                  <a:lnTo>
                    <a:pt x="140182" y="190426"/>
                  </a:lnTo>
                  <a:cubicBezTo>
                    <a:pt x="141771" y="190426"/>
                    <a:pt x="143096" y="189101"/>
                    <a:pt x="143096" y="187512"/>
                  </a:cubicBezTo>
                  <a:lnTo>
                    <a:pt x="143096" y="2914"/>
                  </a:lnTo>
                  <a:cubicBezTo>
                    <a:pt x="143096" y="1281"/>
                    <a:pt x="141771" y="0"/>
                    <a:pt x="140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59"/>
            <p:cNvSpPr/>
            <p:nvPr/>
          </p:nvSpPr>
          <p:spPr>
            <a:xfrm>
              <a:off x="1735300" y="886765"/>
              <a:ext cx="2350730" cy="3115776"/>
            </a:xfrm>
            <a:custGeom>
              <a:rect b="b" l="l" r="r" t="t"/>
              <a:pathLst>
                <a:path extrusionOk="0" h="173605" w="134002">
                  <a:moveTo>
                    <a:pt x="1" y="1"/>
                  </a:moveTo>
                  <a:lnTo>
                    <a:pt x="1" y="53821"/>
                  </a:lnTo>
                  <a:lnTo>
                    <a:pt x="1" y="127599"/>
                  </a:lnTo>
                  <a:lnTo>
                    <a:pt x="1" y="173605"/>
                  </a:lnTo>
                  <a:lnTo>
                    <a:pt x="134001" y="173605"/>
                  </a:lnTo>
                  <a:lnTo>
                    <a:pt x="134001" y="34615"/>
                  </a:lnTo>
                  <a:lnTo>
                    <a:pt x="13400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686" name="Google Shape;686;p59"/>
          <p:cNvPicPr preferRelativeResize="0"/>
          <p:nvPr/>
        </p:nvPicPr>
        <p:blipFill rotWithShape="1">
          <a:blip r:embed="rId3">
            <a:alphaModFix/>
          </a:blip>
          <a:srcRect b="0" l="12089" r="45696" t="0"/>
          <a:stretch/>
        </p:blipFill>
        <p:spPr>
          <a:xfrm>
            <a:off x="1655968" y="838567"/>
            <a:ext cx="2512490" cy="3347958"/>
          </a:xfrm>
          <a:prstGeom prst="rect">
            <a:avLst/>
          </a:prstGeom>
          <a:noFill/>
          <a:ln>
            <a:noFill/>
          </a:ln>
        </p:spPr>
      </p:pic>
      <p:sp>
        <p:nvSpPr>
          <p:cNvPr id="687" name="Google Shape;687;p59"/>
          <p:cNvSpPr txBox="1"/>
          <p:nvPr>
            <p:ph type="title"/>
          </p:nvPr>
        </p:nvSpPr>
        <p:spPr>
          <a:xfrm>
            <a:off x="5214025" y="1958250"/>
            <a:ext cx="3216600" cy="5727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Tablet mockup</a:t>
            </a:r>
            <a:endParaRPr/>
          </a:p>
        </p:txBody>
      </p:sp>
      <p:sp>
        <p:nvSpPr>
          <p:cNvPr id="688" name="Google Shape;688;p59"/>
          <p:cNvSpPr txBox="1"/>
          <p:nvPr>
            <p:ph idx="1" type="subTitle"/>
          </p:nvPr>
        </p:nvSpPr>
        <p:spPr>
          <a:xfrm>
            <a:off x="5214175" y="2454750"/>
            <a:ext cx="3216600" cy="7305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You can replace the image on the screen with your own work. Just right-click on it and select “Replace image”</a:t>
            </a:r>
            <a:endParaRPr/>
          </a:p>
        </p:txBody>
      </p:sp>
      <p:sp>
        <p:nvSpPr>
          <p:cNvPr id="689" name="Google Shape;689;p59"/>
          <p:cNvSpPr/>
          <p:nvPr/>
        </p:nvSpPr>
        <p:spPr>
          <a:xfrm>
            <a:off x="443125" y="1242700"/>
            <a:ext cx="154800" cy="154800"/>
          </a:xfrm>
          <a:prstGeom prst="plaqu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90" name="Google Shape;690;p59"/>
          <p:cNvCxnSpPr/>
          <p:nvPr/>
        </p:nvCxnSpPr>
        <p:spPr>
          <a:xfrm>
            <a:off x="5196175" y="1635125"/>
            <a:ext cx="3234600" cy="0"/>
          </a:xfrm>
          <a:prstGeom prst="straightConnector1">
            <a:avLst/>
          </a:prstGeom>
          <a:noFill/>
          <a:ln cap="flat" cmpd="sng" w="9525">
            <a:solidFill>
              <a:schemeClr val="accent1"/>
            </a:solidFill>
            <a:prstDash val="solid"/>
            <a:round/>
            <a:headEnd len="med" w="med" type="none"/>
            <a:tailEnd len="med" w="med" type="none"/>
          </a:ln>
        </p:spPr>
      </p:cxn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4" name="Shape 694"/>
        <p:cNvGrpSpPr/>
        <p:nvPr/>
      </p:nvGrpSpPr>
      <p:grpSpPr>
        <a:xfrm>
          <a:off x="0" y="0"/>
          <a:ext cx="0" cy="0"/>
          <a:chOff x="0" y="0"/>
          <a:chExt cx="0" cy="0"/>
        </a:xfrm>
      </p:grpSpPr>
      <p:grpSp>
        <p:nvGrpSpPr>
          <p:cNvPr id="695" name="Google Shape;695;p60"/>
          <p:cNvGrpSpPr/>
          <p:nvPr/>
        </p:nvGrpSpPr>
        <p:grpSpPr>
          <a:xfrm>
            <a:off x="5110576" y="800647"/>
            <a:ext cx="1986909" cy="3542203"/>
            <a:chOff x="5110576" y="891922"/>
            <a:chExt cx="1986909" cy="3542203"/>
          </a:xfrm>
        </p:grpSpPr>
        <p:sp>
          <p:nvSpPr>
            <p:cNvPr id="696" name="Google Shape;696;p60"/>
            <p:cNvSpPr/>
            <p:nvPr/>
          </p:nvSpPr>
          <p:spPr>
            <a:xfrm>
              <a:off x="5202679" y="891922"/>
              <a:ext cx="1802437" cy="3176204"/>
            </a:xfrm>
            <a:custGeom>
              <a:rect b="b" l="l" r="r" t="t"/>
              <a:pathLst>
                <a:path extrusionOk="0" h="161331" w="84552">
                  <a:moveTo>
                    <a:pt x="1" y="1"/>
                  </a:moveTo>
                  <a:lnTo>
                    <a:pt x="1" y="161331"/>
                  </a:lnTo>
                  <a:lnTo>
                    <a:pt x="84551" y="161331"/>
                  </a:lnTo>
                  <a:lnTo>
                    <a:pt x="8455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7" name="Google Shape;697;p60"/>
            <p:cNvGrpSpPr/>
            <p:nvPr/>
          </p:nvGrpSpPr>
          <p:grpSpPr>
            <a:xfrm>
              <a:off x="5110576" y="943356"/>
              <a:ext cx="1986909" cy="3490768"/>
              <a:chOff x="5186401" y="494525"/>
              <a:chExt cx="1834973" cy="3724678"/>
            </a:xfrm>
          </p:grpSpPr>
          <p:sp>
            <p:nvSpPr>
              <p:cNvPr id="698" name="Google Shape;698;p60"/>
              <p:cNvSpPr/>
              <p:nvPr/>
            </p:nvSpPr>
            <p:spPr>
              <a:xfrm>
                <a:off x="5186401" y="494525"/>
                <a:ext cx="1834973" cy="3724678"/>
              </a:xfrm>
              <a:custGeom>
                <a:rect b="b" l="l" r="r" t="t"/>
                <a:pathLst>
                  <a:path extrusionOk="0" h="189190" w="93205">
                    <a:moveTo>
                      <a:pt x="2870" y="0"/>
                    </a:moveTo>
                    <a:cubicBezTo>
                      <a:pt x="1280" y="0"/>
                      <a:pt x="0" y="1280"/>
                      <a:pt x="0" y="2914"/>
                    </a:cubicBezTo>
                    <a:lnTo>
                      <a:pt x="0" y="186320"/>
                    </a:lnTo>
                    <a:cubicBezTo>
                      <a:pt x="0" y="187909"/>
                      <a:pt x="1280" y="189190"/>
                      <a:pt x="2870" y="189190"/>
                    </a:cubicBezTo>
                    <a:lnTo>
                      <a:pt x="90334" y="189190"/>
                    </a:lnTo>
                    <a:cubicBezTo>
                      <a:pt x="91924" y="189190"/>
                      <a:pt x="93204" y="187909"/>
                      <a:pt x="93204" y="186320"/>
                    </a:cubicBezTo>
                    <a:lnTo>
                      <a:pt x="93204" y="2914"/>
                    </a:lnTo>
                    <a:cubicBezTo>
                      <a:pt x="93204" y="1280"/>
                      <a:pt x="91924" y="0"/>
                      <a:pt x="903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60"/>
              <p:cNvSpPr/>
              <p:nvPr/>
            </p:nvSpPr>
            <p:spPr>
              <a:xfrm>
                <a:off x="5890455" y="3969678"/>
                <a:ext cx="458108" cy="154724"/>
              </a:xfrm>
              <a:custGeom>
                <a:rect b="b" l="l" r="r" t="t"/>
                <a:pathLst>
                  <a:path extrusionOk="0" h="7859" w="23269">
                    <a:moveTo>
                      <a:pt x="796" y="0"/>
                    </a:moveTo>
                    <a:cubicBezTo>
                      <a:pt x="354" y="0"/>
                      <a:pt x="1" y="353"/>
                      <a:pt x="1" y="751"/>
                    </a:cubicBezTo>
                    <a:lnTo>
                      <a:pt x="1" y="7064"/>
                    </a:lnTo>
                    <a:cubicBezTo>
                      <a:pt x="1" y="7506"/>
                      <a:pt x="354" y="7859"/>
                      <a:pt x="796" y="7859"/>
                    </a:cubicBezTo>
                    <a:lnTo>
                      <a:pt x="22474" y="7859"/>
                    </a:lnTo>
                    <a:cubicBezTo>
                      <a:pt x="22916" y="7859"/>
                      <a:pt x="23269" y="7506"/>
                      <a:pt x="23269" y="7064"/>
                    </a:cubicBezTo>
                    <a:lnTo>
                      <a:pt x="23269" y="751"/>
                    </a:lnTo>
                    <a:cubicBezTo>
                      <a:pt x="23269" y="353"/>
                      <a:pt x="22916" y="0"/>
                      <a:pt x="2247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0" name="Google Shape;700;p60"/>
            <p:cNvSpPr/>
            <p:nvPr/>
          </p:nvSpPr>
          <p:spPr>
            <a:xfrm>
              <a:off x="5872925" y="1086227"/>
              <a:ext cx="496037" cy="86567"/>
            </a:xfrm>
            <a:custGeom>
              <a:rect b="b" l="l" r="r" t="t"/>
              <a:pathLst>
                <a:path extrusionOk="0" h="7859" w="23269">
                  <a:moveTo>
                    <a:pt x="796" y="0"/>
                  </a:moveTo>
                  <a:cubicBezTo>
                    <a:pt x="354" y="0"/>
                    <a:pt x="1" y="353"/>
                    <a:pt x="1" y="751"/>
                  </a:cubicBezTo>
                  <a:lnTo>
                    <a:pt x="1" y="7064"/>
                  </a:lnTo>
                  <a:cubicBezTo>
                    <a:pt x="1" y="7506"/>
                    <a:pt x="354" y="7859"/>
                    <a:pt x="796" y="7859"/>
                  </a:cubicBezTo>
                  <a:lnTo>
                    <a:pt x="22474" y="7859"/>
                  </a:lnTo>
                  <a:cubicBezTo>
                    <a:pt x="22916" y="7859"/>
                    <a:pt x="23269" y="7506"/>
                    <a:pt x="23269" y="7064"/>
                  </a:cubicBezTo>
                  <a:lnTo>
                    <a:pt x="23269" y="751"/>
                  </a:lnTo>
                  <a:cubicBezTo>
                    <a:pt x="23269" y="353"/>
                    <a:pt x="22916" y="0"/>
                    <a:pt x="2247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1" name="Google Shape;701;p60"/>
          <p:cNvSpPr txBox="1"/>
          <p:nvPr>
            <p:ph type="title"/>
          </p:nvPr>
        </p:nvSpPr>
        <p:spPr>
          <a:xfrm>
            <a:off x="1205775" y="1474925"/>
            <a:ext cx="2237700" cy="1181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Phone mockup</a:t>
            </a:r>
            <a:endParaRPr/>
          </a:p>
        </p:txBody>
      </p:sp>
      <p:sp>
        <p:nvSpPr>
          <p:cNvPr id="702" name="Google Shape;702;p60"/>
          <p:cNvSpPr txBox="1"/>
          <p:nvPr>
            <p:ph idx="1" type="subTitle"/>
          </p:nvPr>
        </p:nvSpPr>
        <p:spPr>
          <a:xfrm>
            <a:off x="1205775" y="2656325"/>
            <a:ext cx="2237700" cy="885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replace the image on the screen with your own work. Just right-click on it and select “Replace image”</a:t>
            </a:r>
            <a:endParaRPr/>
          </a:p>
        </p:txBody>
      </p:sp>
      <p:pic>
        <p:nvPicPr>
          <p:cNvPr id="703" name="Google Shape;703;p60"/>
          <p:cNvPicPr preferRelativeResize="0"/>
          <p:nvPr/>
        </p:nvPicPr>
        <p:blipFill rotWithShape="1">
          <a:blip r:embed="rId3">
            <a:alphaModFix/>
          </a:blip>
          <a:srcRect b="-1512" l="49876" r="13249" t="0"/>
          <a:stretch/>
        </p:blipFill>
        <p:spPr>
          <a:xfrm>
            <a:off x="5202700" y="1185650"/>
            <a:ext cx="1802376" cy="2791225"/>
          </a:xfrm>
          <a:prstGeom prst="rect">
            <a:avLst/>
          </a:prstGeom>
          <a:noFill/>
          <a:ln>
            <a:noFill/>
          </a:ln>
        </p:spPr>
      </p:pic>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7" name="Shape 707"/>
        <p:cNvGrpSpPr/>
        <p:nvPr/>
      </p:nvGrpSpPr>
      <p:grpSpPr>
        <a:xfrm>
          <a:off x="0" y="0"/>
          <a:ext cx="0" cy="0"/>
          <a:chOff x="0" y="0"/>
          <a:chExt cx="0" cy="0"/>
        </a:xfrm>
      </p:grpSpPr>
      <p:sp>
        <p:nvSpPr>
          <p:cNvPr id="708" name="Google Shape;708;p6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i="1" lang="en"/>
              <a:t>Companies</a:t>
            </a:r>
            <a:r>
              <a:rPr lang="en"/>
              <a:t> that participate in this day</a:t>
            </a:r>
            <a:endParaRPr/>
          </a:p>
        </p:txBody>
      </p:sp>
      <p:grpSp>
        <p:nvGrpSpPr>
          <p:cNvPr id="709" name="Google Shape;709;p61"/>
          <p:cNvGrpSpPr/>
          <p:nvPr/>
        </p:nvGrpSpPr>
        <p:grpSpPr>
          <a:xfrm>
            <a:off x="713216" y="1677618"/>
            <a:ext cx="4919741" cy="2620545"/>
            <a:chOff x="233350" y="949250"/>
            <a:chExt cx="7137300" cy="3802300"/>
          </a:xfrm>
        </p:grpSpPr>
        <p:sp>
          <p:nvSpPr>
            <p:cNvPr id="710" name="Google Shape;710;p61"/>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61"/>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61"/>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61"/>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61"/>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61"/>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61"/>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61"/>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61"/>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61"/>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61"/>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61"/>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61"/>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61"/>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61"/>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61"/>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61"/>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61"/>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61"/>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61"/>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61"/>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61"/>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61"/>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61"/>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61"/>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61"/>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61"/>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61"/>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61"/>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61"/>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61"/>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61"/>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61"/>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61"/>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61"/>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61"/>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61"/>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61"/>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61"/>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61"/>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61"/>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61"/>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61"/>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61"/>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61"/>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61"/>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61"/>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61"/>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61"/>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61"/>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61"/>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1" name="Google Shape;761;p61"/>
          <p:cNvSpPr txBox="1"/>
          <p:nvPr/>
        </p:nvSpPr>
        <p:spPr>
          <a:xfrm>
            <a:off x="6472450" y="2364912"/>
            <a:ext cx="1958100" cy="1712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Anek Devanagari"/>
                <a:ea typeface="Anek Devanagari"/>
                <a:cs typeface="Anek Devanagari"/>
                <a:sym typeface="Anek Devanagari"/>
              </a:rPr>
              <a:t>Mercury is the closest planet to the Sun and the smallest one in the Solar System. This planet's name has nothing to do with the liquid metal, since Mercury was named after the Roman messenger god</a:t>
            </a:r>
            <a:endParaRPr sz="1200">
              <a:solidFill>
                <a:schemeClr val="dk1"/>
              </a:solidFill>
              <a:latin typeface="Anek Devanagari"/>
              <a:ea typeface="Anek Devanagari"/>
              <a:cs typeface="Anek Devanagari"/>
              <a:sym typeface="Anek Devanagari"/>
            </a:endParaRPr>
          </a:p>
          <a:p>
            <a:pPr indent="0" lvl="0" marL="0" rtl="0" algn="l">
              <a:spcBef>
                <a:spcPts val="0"/>
              </a:spcBef>
              <a:spcAft>
                <a:spcPts val="0"/>
              </a:spcAft>
              <a:buNone/>
            </a:pPr>
            <a:r>
              <a:t/>
            </a:r>
            <a:endParaRPr sz="1200">
              <a:solidFill>
                <a:srgbClr val="1F1F1F"/>
              </a:solidFill>
              <a:latin typeface="Anek Devanagari"/>
              <a:ea typeface="Anek Devanagari"/>
              <a:cs typeface="Anek Devanagari"/>
              <a:sym typeface="Anek Devanagari"/>
            </a:endParaRPr>
          </a:p>
        </p:txBody>
      </p:sp>
      <p:sp>
        <p:nvSpPr>
          <p:cNvPr id="762" name="Google Shape;762;p61"/>
          <p:cNvSpPr txBox="1"/>
          <p:nvPr/>
        </p:nvSpPr>
        <p:spPr>
          <a:xfrm>
            <a:off x="6472450" y="1898188"/>
            <a:ext cx="1958100" cy="5589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rgbClr val="1F1F1F"/>
                </a:solidFill>
                <a:latin typeface="Libre Baskerville"/>
                <a:ea typeface="Libre Baskerville"/>
                <a:cs typeface="Libre Baskerville"/>
                <a:sym typeface="Libre Baskerville"/>
              </a:rPr>
              <a:t>Mercury</a:t>
            </a:r>
            <a:endParaRPr sz="2000">
              <a:solidFill>
                <a:srgbClr val="1F1F1F"/>
              </a:solidFill>
              <a:latin typeface="Libre Baskerville"/>
              <a:ea typeface="Libre Baskerville"/>
              <a:cs typeface="Libre Baskerville"/>
              <a:sym typeface="Libre Baskerville"/>
            </a:endParaRPr>
          </a:p>
        </p:txBody>
      </p:sp>
      <p:grpSp>
        <p:nvGrpSpPr>
          <p:cNvPr id="763" name="Google Shape;763;p61"/>
          <p:cNvGrpSpPr/>
          <p:nvPr/>
        </p:nvGrpSpPr>
        <p:grpSpPr>
          <a:xfrm>
            <a:off x="5990350" y="1959138"/>
            <a:ext cx="482100" cy="482100"/>
            <a:chOff x="6090525" y="1450263"/>
            <a:chExt cx="482100" cy="482100"/>
          </a:xfrm>
        </p:grpSpPr>
        <p:sp>
          <p:nvSpPr>
            <p:cNvPr id="764" name="Google Shape;764;p61"/>
            <p:cNvSpPr/>
            <p:nvPr/>
          </p:nvSpPr>
          <p:spPr>
            <a:xfrm>
              <a:off x="6090525" y="1450263"/>
              <a:ext cx="482100" cy="482100"/>
            </a:xfrm>
            <a:prstGeom prst="ellipse">
              <a:avLst/>
            </a:prstGeom>
            <a:solidFill>
              <a:schemeClr val="lt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5" name="Google Shape;765;p61"/>
            <p:cNvGrpSpPr/>
            <p:nvPr/>
          </p:nvGrpSpPr>
          <p:grpSpPr>
            <a:xfrm>
              <a:off x="6185254" y="1550269"/>
              <a:ext cx="292908" cy="282010"/>
              <a:chOff x="5510150" y="-1301750"/>
              <a:chExt cx="322550" cy="310550"/>
            </a:xfrm>
          </p:grpSpPr>
          <p:sp>
            <p:nvSpPr>
              <p:cNvPr id="766" name="Google Shape;766;p61"/>
              <p:cNvSpPr/>
              <p:nvPr/>
            </p:nvSpPr>
            <p:spPr>
              <a:xfrm>
                <a:off x="5543325" y="-1102425"/>
                <a:ext cx="171800" cy="111225"/>
              </a:xfrm>
              <a:custGeom>
                <a:rect b="b" l="l" r="r" t="t"/>
                <a:pathLst>
                  <a:path extrusionOk="0" h="4449" w="6872">
                    <a:moveTo>
                      <a:pt x="1135" y="1"/>
                    </a:moveTo>
                    <a:cubicBezTo>
                      <a:pt x="1095" y="1"/>
                      <a:pt x="1055" y="14"/>
                      <a:pt x="1022" y="42"/>
                    </a:cubicBezTo>
                    <a:cubicBezTo>
                      <a:pt x="486" y="475"/>
                      <a:pt x="1" y="1024"/>
                      <a:pt x="1" y="2147"/>
                    </a:cubicBezTo>
                    <a:cubicBezTo>
                      <a:pt x="1" y="2913"/>
                      <a:pt x="65" y="3666"/>
                      <a:pt x="562" y="4112"/>
                    </a:cubicBezTo>
                    <a:cubicBezTo>
                      <a:pt x="853" y="4363"/>
                      <a:pt x="1224" y="4448"/>
                      <a:pt x="1604" y="4448"/>
                    </a:cubicBezTo>
                    <a:cubicBezTo>
                      <a:pt x="1708" y="4448"/>
                      <a:pt x="1812" y="4442"/>
                      <a:pt x="1915" y="4431"/>
                    </a:cubicBezTo>
                    <a:cubicBezTo>
                      <a:pt x="2999" y="4304"/>
                      <a:pt x="2897" y="3563"/>
                      <a:pt x="5118" y="3563"/>
                    </a:cubicBezTo>
                    <a:cubicBezTo>
                      <a:pt x="5166" y="3562"/>
                      <a:pt x="5215" y="3562"/>
                      <a:pt x="5263" y="3562"/>
                    </a:cubicBezTo>
                    <a:cubicBezTo>
                      <a:pt x="5700" y="3562"/>
                      <a:pt x="6135" y="3613"/>
                      <a:pt x="6560" y="3717"/>
                    </a:cubicBezTo>
                    <a:cubicBezTo>
                      <a:pt x="6579" y="3722"/>
                      <a:pt x="6598" y="3724"/>
                      <a:pt x="6616" y="3724"/>
                    </a:cubicBezTo>
                    <a:cubicBezTo>
                      <a:pt x="6815" y="3724"/>
                      <a:pt x="6872" y="3418"/>
                      <a:pt x="6649" y="3359"/>
                    </a:cubicBezTo>
                    <a:lnTo>
                      <a:pt x="6649" y="3347"/>
                    </a:lnTo>
                    <a:cubicBezTo>
                      <a:pt x="6201" y="3232"/>
                      <a:pt x="5742" y="3179"/>
                      <a:pt x="5273" y="3179"/>
                    </a:cubicBezTo>
                    <a:cubicBezTo>
                      <a:pt x="5221" y="3179"/>
                      <a:pt x="5170" y="3179"/>
                      <a:pt x="5118" y="3181"/>
                    </a:cubicBezTo>
                    <a:cubicBezTo>
                      <a:pt x="2834" y="3181"/>
                      <a:pt x="2795" y="3946"/>
                      <a:pt x="1864" y="4061"/>
                    </a:cubicBezTo>
                    <a:cubicBezTo>
                      <a:pt x="1769" y="4071"/>
                      <a:pt x="1680" y="4076"/>
                      <a:pt x="1596" y="4076"/>
                    </a:cubicBezTo>
                    <a:cubicBezTo>
                      <a:pt x="1258" y="4076"/>
                      <a:pt x="1001" y="3995"/>
                      <a:pt x="817" y="3831"/>
                    </a:cubicBezTo>
                    <a:cubicBezTo>
                      <a:pt x="588" y="3627"/>
                      <a:pt x="384" y="3283"/>
                      <a:pt x="384" y="2147"/>
                    </a:cubicBezTo>
                    <a:cubicBezTo>
                      <a:pt x="384" y="1139"/>
                      <a:pt x="830" y="680"/>
                      <a:pt x="1251" y="335"/>
                    </a:cubicBezTo>
                    <a:cubicBezTo>
                      <a:pt x="1341" y="271"/>
                      <a:pt x="1353" y="144"/>
                      <a:pt x="1277" y="67"/>
                    </a:cubicBezTo>
                    <a:cubicBezTo>
                      <a:pt x="1241" y="24"/>
                      <a:pt x="1188" y="1"/>
                      <a:pt x="11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61"/>
              <p:cNvSpPr/>
              <p:nvPr/>
            </p:nvSpPr>
            <p:spPr>
              <a:xfrm>
                <a:off x="5580400" y="-1189775"/>
                <a:ext cx="218800" cy="198375"/>
              </a:xfrm>
              <a:custGeom>
                <a:rect b="b" l="l" r="r" t="t"/>
                <a:pathLst>
                  <a:path extrusionOk="0" h="7935" w="8752">
                    <a:moveTo>
                      <a:pt x="3635" y="1"/>
                    </a:moveTo>
                    <a:cubicBezTo>
                      <a:pt x="2423" y="1"/>
                      <a:pt x="725" y="601"/>
                      <a:pt x="725" y="1800"/>
                    </a:cubicBezTo>
                    <a:cubicBezTo>
                      <a:pt x="738" y="2285"/>
                      <a:pt x="521" y="2732"/>
                      <a:pt x="151" y="3025"/>
                    </a:cubicBezTo>
                    <a:cubicBezTo>
                      <a:pt x="1" y="3166"/>
                      <a:pt x="126" y="3369"/>
                      <a:pt x="280" y="3369"/>
                    </a:cubicBezTo>
                    <a:cubicBezTo>
                      <a:pt x="322" y="3369"/>
                      <a:pt x="365" y="3354"/>
                      <a:pt x="406" y="3319"/>
                    </a:cubicBezTo>
                    <a:cubicBezTo>
                      <a:pt x="866" y="2949"/>
                      <a:pt x="1121" y="2387"/>
                      <a:pt x="1108" y="1800"/>
                    </a:cubicBezTo>
                    <a:cubicBezTo>
                      <a:pt x="1108" y="1047"/>
                      <a:pt x="2295" y="371"/>
                      <a:pt x="3635" y="371"/>
                    </a:cubicBezTo>
                    <a:cubicBezTo>
                      <a:pt x="4987" y="371"/>
                      <a:pt x="6161" y="1034"/>
                      <a:pt x="6161" y="1800"/>
                    </a:cubicBezTo>
                    <a:cubicBezTo>
                      <a:pt x="6161" y="2783"/>
                      <a:pt x="6723" y="3217"/>
                      <a:pt x="7259" y="3625"/>
                    </a:cubicBezTo>
                    <a:cubicBezTo>
                      <a:pt x="7833" y="4072"/>
                      <a:pt x="8369" y="4493"/>
                      <a:pt x="8369" y="5641"/>
                    </a:cubicBezTo>
                    <a:cubicBezTo>
                      <a:pt x="8369" y="6279"/>
                      <a:pt x="8318" y="6968"/>
                      <a:pt x="7935" y="7313"/>
                    </a:cubicBezTo>
                    <a:cubicBezTo>
                      <a:pt x="7755" y="7483"/>
                      <a:pt x="7503" y="7559"/>
                      <a:pt x="7175" y="7559"/>
                    </a:cubicBezTo>
                    <a:cubicBezTo>
                      <a:pt x="7085" y="7559"/>
                      <a:pt x="6990" y="7553"/>
                      <a:pt x="6889" y="7542"/>
                    </a:cubicBezTo>
                    <a:cubicBezTo>
                      <a:pt x="6493" y="7491"/>
                      <a:pt x="6276" y="7338"/>
                      <a:pt x="5944" y="7160"/>
                    </a:cubicBezTo>
                    <a:cubicBezTo>
                      <a:pt x="5910" y="7140"/>
                      <a:pt x="5877" y="7131"/>
                      <a:pt x="5847" y="7131"/>
                    </a:cubicBezTo>
                    <a:cubicBezTo>
                      <a:pt x="5681" y="7131"/>
                      <a:pt x="5583" y="7384"/>
                      <a:pt x="5766" y="7491"/>
                    </a:cubicBezTo>
                    <a:cubicBezTo>
                      <a:pt x="6098" y="7670"/>
                      <a:pt x="6366" y="7861"/>
                      <a:pt x="6838" y="7912"/>
                    </a:cubicBezTo>
                    <a:cubicBezTo>
                      <a:pt x="6947" y="7927"/>
                      <a:pt x="7056" y="7935"/>
                      <a:pt x="7165" y="7935"/>
                    </a:cubicBezTo>
                    <a:cubicBezTo>
                      <a:pt x="7540" y="7935"/>
                      <a:pt x="7903" y="7841"/>
                      <a:pt x="8190" y="7593"/>
                    </a:cubicBezTo>
                    <a:cubicBezTo>
                      <a:pt x="8688" y="7160"/>
                      <a:pt x="8752" y="6394"/>
                      <a:pt x="8752" y="5628"/>
                    </a:cubicBezTo>
                    <a:cubicBezTo>
                      <a:pt x="8752" y="4314"/>
                      <a:pt x="8075" y="3791"/>
                      <a:pt x="7476" y="3331"/>
                    </a:cubicBezTo>
                    <a:lnTo>
                      <a:pt x="7488" y="3331"/>
                    </a:lnTo>
                    <a:cubicBezTo>
                      <a:pt x="6978" y="2936"/>
                      <a:pt x="6544" y="2591"/>
                      <a:pt x="6544" y="1800"/>
                    </a:cubicBezTo>
                    <a:cubicBezTo>
                      <a:pt x="6544" y="601"/>
                      <a:pt x="4847" y="1"/>
                      <a:pt x="36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61"/>
              <p:cNvSpPr/>
              <p:nvPr/>
            </p:nvSpPr>
            <p:spPr>
              <a:xfrm>
                <a:off x="5510150" y="-1229950"/>
                <a:ext cx="79150" cy="107200"/>
              </a:xfrm>
              <a:custGeom>
                <a:rect b="b" l="l" r="r" t="t"/>
                <a:pathLst>
                  <a:path extrusionOk="0" h="4288" w="3166">
                    <a:moveTo>
                      <a:pt x="1774" y="383"/>
                    </a:moveTo>
                    <a:cubicBezTo>
                      <a:pt x="2502" y="383"/>
                      <a:pt x="2782" y="1314"/>
                      <a:pt x="2782" y="2054"/>
                    </a:cubicBezTo>
                    <a:cubicBezTo>
                      <a:pt x="2782" y="3203"/>
                      <a:pt x="2234" y="3918"/>
                      <a:pt x="1723" y="3918"/>
                    </a:cubicBezTo>
                    <a:cubicBezTo>
                      <a:pt x="1073" y="3918"/>
                      <a:pt x="383" y="2960"/>
                      <a:pt x="383" y="2054"/>
                    </a:cubicBezTo>
                    <a:cubicBezTo>
                      <a:pt x="383" y="1110"/>
                      <a:pt x="1124" y="383"/>
                      <a:pt x="1774" y="383"/>
                    </a:cubicBezTo>
                    <a:close/>
                    <a:moveTo>
                      <a:pt x="1774" y="0"/>
                    </a:moveTo>
                    <a:cubicBezTo>
                      <a:pt x="919" y="0"/>
                      <a:pt x="1" y="906"/>
                      <a:pt x="1" y="2054"/>
                    </a:cubicBezTo>
                    <a:cubicBezTo>
                      <a:pt x="1" y="3190"/>
                      <a:pt x="856" y="4288"/>
                      <a:pt x="1723" y="4288"/>
                    </a:cubicBezTo>
                    <a:cubicBezTo>
                      <a:pt x="2617" y="4288"/>
                      <a:pt x="3165" y="3139"/>
                      <a:pt x="3165" y="2042"/>
                    </a:cubicBezTo>
                    <a:lnTo>
                      <a:pt x="3165" y="2042"/>
                    </a:lnTo>
                    <a:lnTo>
                      <a:pt x="3153" y="2054"/>
                    </a:lnTo>
                    <a:cubicBezTo>
                      <a:pt x="3153" y="1046"/>
                      <a:pt x="2731" y="0"/>
                      <a:pt x="17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61"/>
              <p:cNvSpPr/>
              <p:nvPr/>
            </p:nvSpPr>
            <p:spPr>
              <a:xfrm>
                <a:off x="5753575" y="-1229950"/>
                <a:ext cx="79125" cy="107200"/>
              </a:xfrm>
              <a:custGeom>
                <a:rect b="b" l="l" r="r" t="t"/>
                <a:pathLst>
                  <a:path extrusionOk="0" h="4288" w="3165">
                    <a:moveTo>
                      <a:pt x="1391" y="370"/>
                    </a:moveTo>
                    <a:cubicBezTo>
                      <a:pt x="2029" y="370"/>
                      <a:pt x="2782" y="1097"/>
                      <a:pt x="2782" y="2042"/>
                    </a:cubicBezTo>
                    <a:cubicBezTo>
                      <a:pt x="2782" y="2948"/>
                      <a:pt x="2093" y="3905"/>
                      <a:pt x="1442" y="3905"/>
                    </a:cubicBezTo>
                    <a:cubicBezTo>
                      <a:pt x="932" y="3905"/>
                      <a:pt x="383" y="3203"/>
                      <a:pt x="383" y="2042"/>
                    </a:cubicBezTo>
                    <a:cubicBezTo>
                      <a:pt x="383" y="1302"/>
                      <a:pt x="651" y="370"/>
                      <a:pt x="1391" y="370"/>
                    </a:cubicBezTo>
                    <a:close/>
                    <a:moveTo>
                      <a:pt x="1391" y="0"/>
                    </a:moveTo>
                    <a:cubicBezTo>
                      <a:pt x="421" y="0"/>
                      <a:pt x="0" y="1059"/>
                      <a:pt x="0" y="2042"/>
                    </a:cubicBezTo>
                    <a:cubicBezTo>
                      <a:pt x="0" y="3152"/>
                      <a:pt x="536" y="4288"/>
                      <a:pt x="1442" y="4288"/>
                    </a:cubicBezTo>
                    <a:cubicBezTo>
                      <a:pt x="2310" y="4288"/>
                      <a:pt x="3165" y="3165"/>
                      <a:pt x="3165" y="2042"/>
                    </a:cubicBezTo>
                    <a:cubicBezTo>
                      <a:pt x="3165" y="919"/>
                      <a:pt x="2246" y="0"/>
                      <a:pt x="139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61"/>
              <p:cNvSpPr/>
              <p:nvPr/>
            </p:nvSpPr>
            <p:spPr>
              <a:xfrm>
                <a:off x="5587025" y="-1301750"/>
                <a:ext cx="79150" cy="107225"/>
              </a:xfrm>
              <a:custGeom>
                <a:rect b="b" l="l" r="r" t="t"/>
                <a:pathLst>
                  <a:path extrusionOk="0" h="4289" w="3166">
                    <a:moveTo>
                      <a:pt x="1775" y="384"/>
                    </a:moveTo>
                    <a:cubicBezTo>
                      <a:pt x="2502" y="384"/>
                      <a:pt x="2783" y="1315"/>
                      <a:pt x="2783" y="2055"/>
                    </a:cubicBezTo>
                    <a:cubicBezTo>
                      <a:pt x="2783" y="3204"/>
                      <a:pt x="2234" y="3918"/>
                      <a:pt x="1724" y="3918"/>
                    </a:cubicBezTo>
                    <a:cubicBezTo>
                      <a:pt x="1073" y="3918"/>
                      <a:pt x="384" y="2961"/>
                      <a:pt x="384" y="2055"/>
                    </a:cubicBezTo>
                    <a:cubicBezTo>
                      <a:pt x="384" y="1111"/>
                      <a:pt x="1124" y="384"/>
                      <a:pt x="1775" y="384"/>
                    </a:cubicBezTo>
                    <a:close/>
                    <a:moveTo>
                      <a:pt x="1775" y="1"/>
                    </a:moveTo>
                    <a:cubicBezTo>
                      <a:pt x="920" y="1"/>
                      <a:pt x="1" y="907"/>
                      <a:pt x="1" y="2055"/>
                    </a:cubicBezTo>
                    <a:cubicBezTo>
                      <a:pt x="1" y="3191"/>
                      <a:pt x="856" y="4288"/>
                      <a:pt x="1724" y="4288"/>
                    </a:cubicBezTo>
                    <a:cubicBezTo>
                      <a:pt x="2617" y="4288"/>
                      <a:pt x="3166" y="3153"/>
                      <a:pt x="3166" y="2055"/>
                    </a:cubicBezTo>
                    <a:cubicBezTo>
                      <a:pt x="3166" y="1047"/>
                      <a:pt x="2732" y="1"/>
                      <a:pt x="177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61"/>
              <p:cNvSpPr/>
              <p:nvPr/>
            </p:nvSpPr>
            <p:spPr>
              <a:xfrm>
                <a:off x="5676675" y="-1301750"/>
                <a:ext cx="79150" cy="107225"/>
              </a:xfrm>
              <a:custGeom>
                <a:rect b="b" l="l" r="r" t="t"/>
                <a:pathLst>
                  <a:path extrusionOk="0" h="4289" w="3166">
                    <a:moveTo>
                      <a:pt x="1392" y="1"/>
                    </a:moveTo>
                    <a:cubicBezTo>
                      <a:pt x="409" y="1"/>
                      <a:pt x="1" y="1073"/>
                      <a:pt x="1" y="2055"/>
                    </a:cubicBezTo>
                    <a:cubicBezTo>
                      <a:pt x="1" y="3153"/>
                      <a:pt x="537" y="4288"/>
                      <a:pt x="1430" y="4288"/>
                    </a:cubicBezTo>
                    <a:lnTo>
                      <a:pt x="1443" y="4288"/>
                    </a:lnTo>
                    <a:cubicBezTo>
                      <a:pt x="2310" y="4288"/>
                      <a:pt x="3165" y="3178"/>
                      <a:pt x="3165" y="2055"/>
                    </a:cubicBezTo>
                    <a:cubicBezTo>
                      <a:pt x="3153" y="1673"/>
                      <a:pt x="3063" y="1302"/>
                      <a:pt x="2872" y="983"/>
                    </a:cubicBezTo>
                    <a:cubicBezTo>
                      <a:pt x="2831" y="914"/>
                      <a:pt x="2771" y="885"/>
                      <a:pt x="2712" y="885"/>
                    </a:cubicBezTo>
                    <a:cubicBezTo>
                      <a:pt x="2585" y="885"/>
                      <a:pt x="2462" y="1018"/>
                      <a:pt x="2540" y="1175"/>
                    </a:cubicBezTo>
                    <a:cubicBezTo>
                      <a:pt x="2693" y="1443"/>
                      <a:pt x="2783" y="1736"/>
                      <a:pt x="2783" y="2055"/>
                    </a:cubicBezTo>
                    <a:cubicBezTo>
                      <a:pt x="2783" y="2961"/>
                      <a:pt x="2081" y="3918"/>
                      <a:pt x="1430" y="3918"/>
                    </a:cubicBezTo>
                    <a:cubicBezTo>
                      <a:pt x="919" y="3918"/>
                      <a:pt x="371" y="3204"/>
                      <a:pt x="371" y="2055"/>
                    </a:cubicBezTo>
                    <a:cubicBezTo>
                      <a:pt x="371" y="1315"/>
                      <a:pt x="651" y="384"/>
                      <a:pt x="1392" y="384"/>
                    </a:cubicBezTo>
                    <a:cubicBezTo>
                      <a:pt x="1634" y="384"/>
                      <a:pt x="1864" y="473"/>
                      <a:pt x="2068" y="626"/>
                    </a:cubicBezTo>
                    <a:cubicBezTo>
                      <a:pt x="2102" y="649"/>
                      <a:pt x="2136" y="659"/>
                      <a:pt x="2168" y="659"/>
                    </a:cubicBezTo>
                    <a:cubicBezTo>
                      <a:pt x="2320" y="659"/>
                      <a:pt x="2432" y="446"/>
                      <a:pt x="2285" y="320"/>
                    </a:cubicBezTo>
                    <a:cubicBezTo>
                      <a:pt x="2030" y="116"/>
                      <a:pt x="1711" y="14"/>
                      <a:pt x="139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2" name="Google Shape;772;p61"/>
          <p:cNvGrpSpPr/>
          <p:nvPr/>
        </p:nvGrpSpPr>
        <p:grpSpPr>
          <a:xfrm>
            <a:off x="1644944" y="2345600"/>
            <a:ext cx="252000" cy="252000"/>
            <a:chOff x="6357969" y="1717700"/>
            <a:chExt cx="252000" cy="252000"/>
          </a:xfrm>
        </p:grpSpPr>
        <p:sp>
          <p:nvSpPr>
            <p:cNvPr id="773" name="Google Shape;773;p61"/>
            <p:cNvSpPr/>
            <p:nvPr/>
          </p:nvSpPr>
          <p:spPr>
            <a:xfrm>
              <a:off x="6357969" y="1717700"/>
              <a:ext cx="252000" cy="252000"/>
            </a:xfrm>
            <a:prstGeom prst="ellipse">
              <a:avLst/>
            </a:prstGeom>
            <a:solidFill>
              <a:schemeClr val="lt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4" name="Google Shape;774;p61"/>
            <p:cNvGrpSpPr/>
            <p:nvPr/>
          </p:nvGrpSpPr>
          <p:grpSpPr>
            <a:xfrm>
              <a:off x="6407364" y="1770010"/>
              <a:ext cx="153114" cy="147418"/>
              <a:chOff x="5510150" y="-1301750"/>
              <a:chExt cx="322550" cy="310550"/>
            </a:xfrm>
          </p:grpSpPr>
          <p:sp>
            <p:nvSpPr>
              <p:cNvPr id="775" name="Google Shape;775;p61"/>
              <p:cNvSpPr/>
              <p:nvPr/>
            </p:nvSpPr>
            <p:spPr>
              <a:xfrm>
                <a:off x="5543325" y="-1102425"/>
                <a:ext cx="171800" cy="111225"/>
              </a:xfrm>
              <a:custGeom>
                <a:rect b="b" l="l" r="r" t="t"/>
                <a:pathLst>
                  <a:path extrusionOk="0" h="4449" w="6872">
                    <a:moveTo>
                      <a:pt x="1135" y="1"/>
                    </a:moveTo>
                    <a:cubicBezTo>
                      <a:pt x="1095" y="1"/>
                      <a:pt x="1055" y="14"/>
                      <a:pt x="1022" y="42"/>
                    </a:cubicBezTo>
                    <a:cubicBezTo>
                      <a:pt x="486" y="475"/>
                      <a:pt x="1" y="1024"/>
                      <a:pt x="1" y="2147"/>
                    </a:cubicBezTo>
                    <a:cubicBezTo>
                      <a:pt x="1" y="2913"/>
                      <a:pt x="65" y="3666"/>
                      <a:pt x="562" y="4112"/>
                    </a:cubicBezTo>
                    <a:cubicBezTo>
                      <a:pt x="853" y="4363"/>
                      <a:pt x="1224" y="4448"/>
                      <a:pt x="1604" y="4448"/>
                    </a:cubicBezTo>
                    <a:cubicBezTo>
                      <a:pt x="1708" y="4448"/>
                      <a:pt x="1812" y="4442"/>
                      <a:pt x="1915" y="4431"/>
                    </a:cubicBezTo>
                    <a:cubicBezTo>
                      <a:pt x="2999" y="4304"/>
                      <a:pt x="2897" y="3563"/>
                      <a:pt x="5118" y="3563"/>
                    </a:cubicBezTo>
                    <a:cubicBezTo>
                      <a:pt x="5166" y="3562"/>
                      <a:pt x="5215" y="3562"/>
                      <a:pt x="5263" y="3562"/>
                    </a:cubicBezTo>
                    <a:cubicBezTo>
                      <a:pt x="5700" y="3562"/>
                      <a:pt x="6135" y="3613"/>
                      <a:pt x="6560" y="3717"/>
                    </a:cubicBezTo>
                    <a:cubicBezTo>
                      <a:pt x="6579" y="3722"/>
                      <a:pt x="6598" y="3724"/>
                      <a:pt x="6616" y="3724"/>
                    </a:cubicBezTo>
                    <a:cubicBezTo>
                      <a:pt x="6815" y="3724"/>
                      <a:pt x="6872" y="3418"/>
                      <a:pt x="6649" y="3359"/>
                    </a:cubicBezTo>
                    <a:lnTo>
                      <a:pt x="6649" y="3347"/>
                    </a:lnTo>
                    <a:cubicBezTo>
                      <a:pt x="6201" y="3232"/>
                      <a:pt x="5742" y="3179"/>
                      <a:pt x="5273" y="3179"/>
                    </a:cubicBezTo>
                    <a:cubicBezTo>
                      <a:pt x="5221" y="3179"/>
                      <a:pt x="5170" y="3179"/>
                      <a:pt x="5118" y="3181"/>
                    </a:cubicBezTo>
                    <a:cubicBezTo>
                      <a:pt x="2834" y="3181"/>
                      <a:pt x="2795" y="3946"/>
                      <a:pt x="1864" y="4061"/>
                    </a:cubicBezTo>
                    <a:cubicBezTo>
                      <a:pt x="1769" y="4071"/>
                      <a:pt x="1680" y="4076"/>
                      <a:pt x="1596" y="4076"/>
                    </a:cubicBezTo>
                    <a:cubicBezTo>
                      <a:pt x="1258" y="4076"/>
                      <a:pt x="1001" y="3995"/>
                      <a:pt x="817" y="3831"/>
                    </a:cubicBezTo>
                    <a:cubicBezTo>
                      <a:pt x="588" y="3627"/>
                      <a:pt x="384" y="3283"/>
                      <a:pt x="384" y="2147"/>
                    </a:cubicBezTo>
                    <a:cubicBezTo>
                      <a:pt x="384" y="1139"/>
                      <a:pt x="830" y="680"/>
                      <a:pt x="1251" y="335"/>
                    </a:cubicBezTo>
                    <a:cubicBezTo>
                      <a:pt x="1341" y="271"/>
                      <a:pt x="1353" y="144"/>
                      <a:pt x="1277" y="67"/>
                    </a:cubicBezTo>
                    <a:cubicBezTo>
                      <a:pt x="1241" y="24"/>
                      <a:pt x="1188" y="1"/>
                      <a:pt x="11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61"/>
              <p:cNvSpPr/>
              <p:nvPr/>
            </p:nvSpPr>
            <p:spPr>
              <a:xfrm>
                <a:off x="5580400" y="-1189775"/>
                <a:ext cx="218800" cy="198375"/>
              </a:xfrm>
              <a:custGeom>
                <a:rect b="b" l="l" r="r" t="t"/>
                <a:pathLst>
                  <a:path extrusionOk="0" h="7935" w="8752">
                    <a:moveTo>
                      <a:pt x="3635" y="1"/>
                    </a:moveTo>
                    <a:cubicBezTo>
                      <a:pt x="2423" y="1"/>
                      <a:pt x="725" y="601"/>
                      <a:pt x="725" y="1800"/>
                    </a:cubicBezTo>
                    <a:cubicBezTo>
                      <a:pt x="738" y="2285"/>
                      <a:pt x="521" y="2732"/>
                      <a:pt x="151" y="3025"/>
                    </a:cubicBezTo>
                    <a:cubicBezTo>
                      <a:pt x="1" y="3166"/>
                      <a:pt x="126" y="3369"/>
                      <a:pt x="280" y="3369"/>
                    </a:cubicBezTo>
                    <a:cubicBezTo>
                      <a:pt x="322" y="3369"/>
                      <a:pt x="365" y="3354"/>
                      <a:pt x="406" y="3319"/>
                    </a:cubicBezTo>
                    <a:cubicBezTo>
                      <a:pt x="866" y="2949"/>
                      <a:pt x="1121" y="2387"/>
                      <a:pt x="1108" y="1800"/>
                    </a:cubicBezTo>
                    <a:cubicBezTo>
                      <a:pt x="1108" y="1047"/>
                      <a:pt x="2295" y="371"/>
                      <a:pt x="3635" y="371"/>
                    </a:cubicBezTo>
                    <a:cubicBezTo>
                      <a:pt x="4987" y="371"/>
                      <a:pt x="6161" y="1034"/>
                      <a:pt x="6161" y="1800"/>
                    </a:cubicBezTo>
                    <a:cubicBezTo>
                      <a:pt x="6161" y="2783"/>
                      <a:pt x="6723" y="3217"/>
                      <a:pt x="7259" y="3625"/>
                    </a:cubicBezTo>
                    <a:cubicBezTo>
                      <a:pt x="7833" y="4072"/>
                      <a:pt x="8369" y="4493"/>
                      <a:pt x="8369" y="5641"/>
                    </a:cubicBezTo>
                    <a:cubicBezTo>
                      <a:pt x="8369" y="6279"/>
                      <a:pt x="8318" y="6968"/>
                      <a:pt x="7935" y="7313"/>
                    </a:cubicBezTo>
                    <a:cubicBezTo>
                      <a:pt x="7755" y="7483"/>
                      <a:pt x="7503" y="7559"/>
                      <a:pt x="7175" y="7559"/>
                    </a:cubicBezTo>
                    <a:cubicBezTo>
                      <a:pt x="7085" y="7559"/>
                      <a:pt x="6990" y="7553"/>
                      <a:pt x="6889" y="7542"/>
                    </a:cubicBezTo>
                    <a:cubicBezTo>
                      <a:pt x="6493" y="7491"/>
                      <a:pt x="6276" y="7338"/>
                      <a:pt x="5944" y="7160"/>
                    </a:cubicBezTo>
                    <a:cubicBezTo>
                      <a:pt x="5910" y="7140"/>
                      <a:pt x="5877" y="7131"/>
                      <a:pt x="5847" y="7131"/>
                    </a:cubicBezTo>
                    <a:cubicBezTo>
                      <a:pt x="5681" y="7131"/>
                      <a:pt x="5583" y="7384"/>
                      <a:pt x="5766" y="7491"/>
                    </a:cubicBezTo>
                    <a:cubicBezTo>
                      <a:pt x="6098" y="7670"/>
                      <a:pt x="6366" y="7861"/>
                      <a:pt x="6838" y="7912"/>
                    </a:cubicBezTo>
                    <a:cubicBezTo>
                      <a:pt x="6947" y="7927"/>
                      <a:pt x="7056" y="7935"/>
                      <a:pt x="7165" y="7935"/>
                    </a:cubicBezTo>
                    <a:cubicBezTo>
                      <a:pt x="7540" y="7935"/>
                      <a:pt x="7903" y="7841"/>
                      <a:pt x="8190" y="7593"/>
                    </a:cubicBezTo>
                    <a:cubicBezTo>
                      <a:pt x="8688" y="7160"/>
                      <a:pt x="8752" y="6394"/>
                      <a:pt x="8752" y="5628"/>
                    </a:cubicBezTo>
                    <a:cubicBezTo>
                      <a:pt x="8752" y="4314"/>
                      <a:pt x="8075" y="3791"/>
                      <a:pt x="7476" y="3331"/>
                    </a:cubicBezTo>
                    <a:lnTo>
                      <a:pt x="7488" y="3331"/>
                    </a:lnTo>
                    <a:cubicBezTo>
                      <a:pt x="6978" y="2936"/>
                      <a:pt x="6544" y="2591"/>
                      <a:pt x="6544" y="1800"/>
                    </a:cubicBezTo>
                    <a:cubicBezTo>
                      <a:pt x="6544" y="601"/>
                      <a:pt x="4847" y="1"/>
                      <a:pt x="36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61"/>
              <p:cNvSpPr/>
              <p:nvPr/>
            </p:nvSpPr>
            <p:spPr>
              <a:xfrm>
                <a:off x="5510150" y="-1229950"/>
                <a:ext cx="79150" cy="107200"/>
              </a:xfrm>
              <a:custGeom>
                <a:rect b="b" l="l" r="r" t="t"/>
                <a:pathLst>
                  <a:path extrusionOk="0" h="4288" w="3166">
                    <a:moveTo>
                      <a:pt x="1774" y="383"/>
                    </a:moveTo>
                    <a:cubicBezTo>
                      <a:pt x="2502" y="383"/>
                      <a:pt x="2782" y="1314"/>
                      <a:pt x="2782" y="2054"/>
                    </a:cubicBezTo>
                    <a:cubicBezTo>
                      <a:pt x="2782" y="3203"/>
                      <a:pt x="2234" y="3918"/>
                      <a:pt x="1723" y="3918"/>
                    </a:cubicBezTo>
                    <a:cubicBezTo>
                      <a:pt x="1073" y="3918"/>
                      <a:pt x="383" y="2960"/>
                      <a:pt x="383" y="2054"/>
                    </a:cubicBezTo>
                    <a:cubicBezTo>
                      <a:pt x="383" y="1110"/>
                      <a:pt x="1124" y="383"/>
                      <a:pt x="1774" y="383"/>
                    </a:cubicBezTo>
                    <a:close/>
                    <a:moveTo>
                      <a:pt x="1774" y="0"/>
                    </a:moveTo>
                    <a:cubicBezTo>
                      <a:pt x="919" y="0"/>
                      <a:pt x="1" y="906"/>
                      <a:pt x="1" y="2054"/>
                    </a:cubicBezTo>
                    <a:cubicBezTo>
                      <a:pt x="1" y="3190"/>
                      <a:pt x="856" y="4288"/>
                      <a:pt x="1723" y="4288"/>
                    </a:cubicBezTo>
                    <a:cubicBezTo>
                      <a:pt x="2617" y="4288"/>
                      <a:pt x="3165" y="3139"/>
                      <a:pt x="3165" y="2042"/>
                    </a:cubicBezTo>
                    <a:lnTo>
                      <a:pt x="3165" y="2042"/>
                    </a:lnTo>
                    <a:lnTo>
                      <a:pt x="3153" y="2054"/>
                    </a:lnTo>
                    <a:cubicBezTo>
                      <a:pt x="3153" y="1046"/>
                      <a:pt x="2731" y="0"/>
                      <a:pt x="17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61"/>
              <p:cNvSpPr/>
              <p:nvPr/>
            </p:nvSpPr>
            <p:spPr>
              <a:xfrm>
                <a:off x="5753575" y="-1229950"/>
                <a:ext cx="79125" cy="107200"/>
              </a:xfrm>
              <a:custGeom>
                <a:rect b="b" l="l" r="r" t="t"/>
                <a:pathLst>
                  <a:path extrusionOk="0" h="4288" w="3165">
                    <a:moveTo>
                      <a:pt x="1391" y="370"/>
                    </a:moveTo>
                    <a:cubicBezTo>
                      <a:pt x="2029" y="370"/>
                      <a:pt x="2782" y="1097"/>
                      <a:pt x="2782" y="2042"/>
                    </a:cubicBezTo>
                    <a:cubicBezTo>
                      <a:pt x="2782" y="2948"/>
                      <a:pt x="2093" y="3905"/>
                      <a:pt x="1442" y="3905"/>
                    </a:cubicBezTo>
                    <a:cubicBezTo>
                      <a:pt x="932" y="3905"/>
                      <a:pt x="383" y="3203"/>
                      <a:pt x="383" y="2042"/>
                    </a:cubicBezTo>
                    <a:cubicBezTo>
                      <a:pt x="383" y="1302"/>
                      <a:pt x="651" y="370"/>
                      <a:pt x="1391" y="370"/>
                    </a:cubicBezTo>
                    <a:close/>
                    <a:moveTo>
                      <a:pt x="1391" y="0"/>
                    </a:moveTo>
                    <a:cubicBezTo>
                      <a:pt x="421" y="0"/>
                      <a:pt x="0" y="1059"/>
                      <a:pt x="0" y="2042"/>
                    </a:cubicBezTo>
                    <a:cubicBezTo>
                      <a:pt x="0" y="3152"/>
                      <a:pt x="536" y="4288"/>
                      <a:pt x="1442" y="4288"/>
                    </a:cubicBezTo>
                    <a:cubicBezTo>
                      <a:pt x="2310" y="4288"/>
                      <a:pt x="3165" y="3165"/>
                      <a:pt x="3165" y="2042"/>
                    </a:cubicBezTo>
                    <a:cubicBezTo>
                      <a:pt x="3165" y="919"/>
                      <a:pt x="2246" y="0"/>
                      <a:pt x="139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61"/>
              <p:cNvSpPr/>
              <p:nvPr/>
            </p:nvSpPr>
            <p:spPr>
              <a:xfrm>
                <a:off x="5587025" y="-1301750"/>
                <a:ext cx="79150" cy="107225"/>
              </a:xfrm>
              <a:custGeom>
                <a:rect b="b" l="l" r="r" t="t"/>
                <a:pathLst>
                  <a:path extrusionOk="0" h="4289" w="3166">
                    <a:moveTo>
                      <a:pt x="1775" y="384"/>
                    </a:moveTo>
                    <a:cubicBezTo>
                      <a:pt x="2502" y="384"/>
                      <a:pt x="2783" y="1315"/>
                      <a:pt x="2783" y="2055"/>
                    </a:cubicBezTo>
                    <a:cubicBezTo>
                      <a:pt x="2783" y="3204"/>
                      <a:pt x="2234" y="3918"/>
                      <a:pt x="1724" y="3918"/>
                    </a:cubicBezTo>
                    <a:cubicBezTo>
                      <a:pt x="1073" y="3918"/>
                      <a:pt x="384" y="2961"/>
                      <a:pt x="384" y="2055"/>
                    </a:cubicBezTo>
                    <a:cubicBezTo>
                      <a:pt x="384" y="1111"/>
                      <a:pt x="1124" y="384"/>
                      <a:pt x="1775" y="384"/>
                    </a:cubicBezTo>
                    <a:close/>
                    <a:moveTo>
                      <a:pt x="1775" y="1"/>
                    </a:moveTo>
                    <a:cubicBezTo>
                      <a:pt x="920" y="1"/>
                      <a:pt x="1" y="907"/>
                      <a:pt x="1" y="2055"/>
                    </a:cubicBezTo>
                    <a:cubicBezTo>
                      <a:pt x="1" y="3191"/>
                      <a:pt x="856" y="4288"/>
                      <a:pt x="1724" y="4288"/>
                    </a:cubicBezTo>
                    <a:cubicBezTo>
                      <a:pt x="2617" y="4288"/>
                      <a:pt x="3166" y="3153"/>
                      <a:pt x="3166" y="2055"/>
                    </a:cubicBezTo>
                    <a:cubicBezTo>
                      <a:pt x="3166" y="1047"/>
                      <a:pt x="2732" y="1"/>
                      <a:pt x="177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61"/>
              <p:cNvSpPr/>
              <p:nvPr/>
            </p:nvSpPr>
            <p:spPr>
              <a:xfrm>
                <a:off x="5676675" y="-1301750"/>
                <a:ext cx="79150" cy="107225"/>
              </a:xfrm>
              <a:custGeom>
                <a:rect b="b" l="l" r="r" t="t"/>
                <a:pathLst>
                  <a:path extrusionOk="0" h="4289" w="3166">
                    <a:moveTo>
                      <a:pt x="1392" y="1"/>
                    </a:moveTo>
                    <a:cubicBezTo>
                      <a:pt x="409" y="1"/>
                      <a:pt x="1" y="1073"/>
                      <a:pt x="1" y="2055"/>
                    </a:cubicBezTo>
                    <a:cubicBezTo>
                      <a:pt x="1" y="3153"/>
                      <a:pt x="537" y="4288"/>
                      <a:pt x="1430" y="4288"/>
                    </a:cubicBezTo>
                    <a:lnTo>
                      <a:pt x="1443" y="4288"/>
                    </a:lnTo>
                    <a:cubicBezTo>
                      <a:pt x="2310" y="4288"/>
                      <a:pt x="3165" y="3178"/>
                      <a:pt x="3165" y="2055"/>
                    </a:cubicBezTo>
                    <a:cubicBezTo>
                      <a:pt x="3153" y="1673"/>
                      <a:pt x="3063" y="1302"/>
                      <a:pt x="2872" y="983"/>
                    </a:cubicBezTo>
                    <a:cubicBezTo>
                      <a:pt x="2831" y="914"/>
                      <a:pt x="2771" y="885"/>
                      <a:pt x="2712" y="885"/>
                    </a:cubicBezTo>
                    <a:cubicBezTo>
                      <a:pt x="2585" y="885"/>
                      <a:pt x="2462" y="1018"/>
                      <a:pt x="2540" y="1175"/>
                    </a:cubicBezTo>
                    <a:cubicBezTo>
                      <a:pt x="2693" y="1443"/>
                      <a:pt x="2783" y="1736"/>
                      <a:pt x="2783" y="2055"/>
                    </a:cubicBezTo>
                    <a:cubicBezTo>
                      <a:pt x="2783" y="2961"/>
                      <a:pt x="2081" y="3918"/>
                      <a:pt x="1430" y="3918"/>
                    </a:cubicBezTo>
                    <a:cubicBezTo>
                      <a:pt x="919" y="3918"/>
                      <a:pt x="371" y="3204"/>
                      <a:pt x="371" y="2055"/>
                    </a:cubicBezTo>
                    <a:cubicBezTo>
                      <a:pt x="371" y="1315"/>
                      <a:pt x="651" y="384"/>
                      <a:pt x="1392" y="384"/>
                    </a:cubicBezTo>
                    <a:cubicBezTo>
                      <a:pt x="1634" y="384"/>
                      <a:pt x="1864" y="473"/>
                      <a:pt x="2068" y="626"/>
                    </a:cubicBezTo>
                    <a:cubicBezTo>
                      <a:pt x="2102" y="649"/>
                      <a:pt x="2136" y="659"/>
                      <a:pt x="2168" y="659"/>
                    </a:cubicBezTo>
                    <a:cubicBezTo>
                      <a:pt x="2320" y="659"/>
                      <a:pt x="2432" y="446"/>
                      <a:pt x="2285" y="320"/>
                    </a:cubicBezTo>
                    <a:cubicBezTo>
                      <a:pt x="2030" y="116"/>
                      <a:pt x="1711" y="14"/>
                      <a:pt x="139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1" name="Google Shape;781;p61"/>
          <p:cNvGrpSpPr/>
          <p:nvPr/>
        </p:nvGrpSpPr>
        <p:grpSpPr>
          <a:xfrm>
            <a:off x="1004244" y="2572525"/>
            <a:ext cx="252000" cy="252000"/>
            <a:chOff x="6357969" y="1717700"/>
            <a:chExt cx="252000" cy="252000"/>
          </a:xfrm>
        </p:grpSpPr>
        <p:sp>
          <p:nvSpPr>
            <p:cNvPr id="782" name="Google Shape;782;p61"/>
            <p:cNvSpPr/>
            <p:nvPr/>
          </p:nvSpPr>
          <p:spPr>
            <a:xfrm>
              <a:off x="6357969" y="1717700"/>
              <a:ext cx="252000" cy="252000"/>
            </a:xfrm>
            <a:prstGeom prst="ellipse">
              <a:avLst/>
            </a:prstGeom>
            <a:solidFill>
              <a:schemeClr val="lt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3" name="Google Shape;783;p61"/>
            <p:cNvGrpSpPr/>
            <p:nvPr/>
          </p:nvGrpSpPr>
          <p:grpSpPr>
            <a:xfrm>
              <a:off x="6407364" y="1770010"/>
              <a:ext cx="153114" cy="147418"/>
              <a:chOff x="5510150" y="-1301750"/>
              <a:chExt cx="322550" cy="310550"/>
            </a:xfrm>
          </p:grpSpPr>
          <p:sp>
            <p:nvSpPr>
              <p:cNvPr id="784" name="Google Shape;784;p61"/>
              <p:cNvSpPr/>
              <p:nvPr/>
            </p:nvSpPr>
            <p:spPr>
              <a:xfrm>
                <a:off x="5543325" y="-1102425"/>
                <a:ext cx="171800" cy="111225"/>
              </a:xfrm>
              <a:custGeom>
                <a:rect b="b" l="l" r="r" t="t"/>
                <a:pathLst>
                  <a:path extrusionOk="0" h="4449" w="6872">
                    <a:moveTo>
                      <a:pt x="1135" y="1"/>
                    </a:moveTo>
                    <a:cubicBezTo>
                      <a:pt x="1095" y="1"/>
                      <a:pt x="1055" y="14"/>
                      <a:pt x="1022" y="42"/>
                    </a:cubicBezTo>
                    <a:cubicBezTo>
                      <a:pt x="486" y="475"/>
                      <a:pt x="1" y="1024"/>
                      <a:pt x="1" y="2147"/>
                    </a:cubicBezTo>
                    <a:cubicBezTo>
                      <a:pt x="1" y="2913"/>
                      <a:pt x="65" y="3666"/>
                      <a:pt x="562" y="4112"/>
                    </a:cubicBezTo>
                    <a:cubicBezTo>
                      <a:pt x="853" y="4363"/>
                      <a:pt x="1224" y="4448"/>
                      <a:pt x="1604" y="4448"/>
                    </a:cubicBezTo>
                    <a:cubicBezTo>
                      <a:pt x="1708" y="4448"/>
                      <a:pt x="1812" y="4442"/>
                      <a:pt x="1915" y="4431"/>
                    </a:cubicBezTo>
                    <a:cubicBezTo>
                      <a:pt x="2999" y="4304"/>
                      <a:pt x="2897" y="3563"/>
                      <a:pt x="5118" y="3563"/>
                    </a:cubicBezTo>
                    <a:cubicBezTo>
                      <a:pt x="5166" y="3562"/>
                      <a:pt x="5215" y="3562"/>
                      <a:pt x="5263" y="3562"/>
                    </a:cubicBezTo>
                    <a:cubicBezTo>
                      <a:pt x="5700" y="3562"/>
                      <a:pt x="6135" y="3613"/>
                      <a:pt x="6560" y="3717"/>
                    </a:cubicBezTo>
                    <a:cubicBezTo>
                      <a:pt x="6579" y="3722"/>
                      <a:pt x="6598" y="3724"/>
                      <a:pt x="6616" y="3724"/>
                    </a:cubicBezTo>
                    <a:cubicBezTo>
                      <a:pt x="6815" y="3724"/>
                      <a:pt x="6872" y="3418"/>
                      <a:pt x="6649" y="3359"/>
                    </a:cubicBezTo>
                    <a:lnTo>
                      <a:pt x="6649" y="3347"/>
                    </a:lnTo>
                    <a:cubicBezTo>
                      <a:pt x="6201" y="3232"/>
                      <a:pt x="5742" y="3179"/>
                      <a:pt x="5273" y="3179"/>
                    </a:cubicBezTo>
                    <a:cubicBezTo>
                      <a:pt x="5221" y="3179"/>
                      <a:pt x="5170" y="3179"/>
                      <a:pt x="5118" y="3181"/>
                    </a:cubicBezTo>
                    <a:cubicBezTo>
                      <a:pt x="2834" y="3181"/>
                      <a:pt x="2795" y="3946"/>
                      <a:pt x="1864" y="4061"/>
                    </a:cubicBezTo>
                    <a:cubicBezTo>
                      <a:pt x="1769" y="4071"/>
                      <a:pt x="1680" y="4076"/>
                      <a:pt x="1596" y="4076"/>
                    </a:cubicBezTo>
                    <a:cubicBezTo>
                      <a:pt x="1258" y="4076"/>
                      <a:pt x="1001" y="3995"/>
                      <a:pt x="817" y="3831"/>
                    </a:cubicBezTo>
                    <a:cubicBezTo>
                      <a:pt x="588" y="3627"/>
                      <a:pt x="384" y="3283"/>
                      <a:pt x="384" y="2147"/>
                    </a:cubicBezTo>
                    <a:cubicBezTo>
                      <a:pt x="384" y="1139"/>
                      <a:pt x="830" y="680"/>
                      <a:pt x="1251" y="335"/>
                    </a:cubicBezTo>
                    <a:cubicBezTo>
                      <a:pt x="1341" y="271"/>
                      <a:pt x="1353" y="144"/>
                      <a:pt x="1277" y="67"/>
                    </a:cubicBezTo>
                    <a:cubicBezTo>
                      <a:pt x="1241" y="24"/>
                      <a:pt x="1188" y="1"/>
                      <a:pt x="11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61"/>
              <p:cNvSpPr/>
              <p:nvPr/>
            </p:nvSpPr>
            <p:spPr>
              <a:xfrm>
                <a:off x="5580400" y="-1189775"/>
                <a:ext cx="218800" cy="198375"/>
              </a:xfrm>
              <a:custGeom>
                <a:rect b="b" l="l" r="r" t="t"/>
                <a:pathLst>
                  <a:path extrusionOk="0" h="7935" w="8752">
                    <a:moveTo>
                      <a:pt x="3635" y="1"/>
                    </a:moveTo>
                    <a:cubicBezTo>
                      <a:pt x="2423" y="1"/>
                      <a:pt x="725" y="601"/>
                      <a:pt x="725" y="1800"/>
                    </a:cubicBezTo>
                    <a:cubicBezTo>
                      <a:pt x="738" y="2285"/>
                      <a:pt x="521" y="2732"/>
                      <a:pt x="151" y="3025"/>
                    </a:cubicBezTo>
                    <a:cubicBezTo>
                      <a:pt x="1" y="3166"/>
                      <a:pt x="126" y="3369"/>
                      <a:pt x="280" y="3369"/>
                    </a:cubicBezTo>
                    <a:cubicBezTo>
                      <a:pt x="322" y="3369"/>
                      <a:pt x="365" y="3354"/>
                      <a:pt x="406" y="3319"/>
                    </a:cubicBezTo>
                    <a:cubicBezTo>
                      <a:pt x="866" y="2949"/>
                      <a:pt x="1121" y="2387"/>
                      <a:pt x="1108" y="1800"/>
                    </a:cubicBezTo>
                    <a:cubicBezTo>
                      <a:pt x="1108" y="1047"/>
                      <a:pt x="2295" y="371"/>
                      <a:pt x="3635" y="371"/>
                    </a:cubicBezTo>
                    <a:cubicBezTo>
                      <a:pt x="4987" y="371"/>
                      <a:pt x="6161" y="1034"/>
                      <a:pt x="6161" y="1800"/>
                    </a:cubicBezTo>
                    <a:cubicBezTo>
                      <a:pt x="6161" y="2783"/>
                      <a:pt x="6723" y="3217"/>
                      <a:pt x="7259" y="3625"/>
                    </a:cubicBezTo>
                    <a:cubicBezTo>
                      <a:pt x="7833" y="4072"/>
                      <a:pt x="8369" y="4493"/>
                      <a:pt x="8369" y="5641"/>
                    </a:cubicBezTo>
                    <a:cubicBezTo>
                      <a:pt x="8369" y="6279"/>
                      <a:pt x="8318" y="6968"/>
                      <a:pt x="7935" y="7313"/>
                    </a:cubicBezTo>
                    <a:cubicBezTo>
                      <a:pt x="7755" y="7483"/>
                      <a:pt x="7503" y="7559"/>
                      <a:pt x="7175" y="7559"/>
                    </a:cubicBezTo>
                    <a:cubicBezTo>
                      <a:pt x="7085" y="7559"/>
                      <a:pt x="6990" y="7553"/>
                      <a:pt x="6889" y="7542"/>
                    </a:cubicBezTo>
                    <a:cubicBezTo>
                      <a:pt x="6493" y="7491"/>
                      <a:pt x="6276" y="7338"/>
                      <a:pt x="5944" y="7160"/>
                    </a:cubicBezTo>
                    <a:cubicBezTo>
                      <a:pt x="5910" y="7140"/>
                      <a:pt x="5877" y="7131"/>
                      <a:pt x="5847" y="7131"/>
                    </a:cubicBezTo>
                    <a:cubicBezTo>
                      <a:pt x="5681" y="7131"/>
                      <a:pt x="5583" y="7384"/>
                      <a:pt x="5766" y="7491"/>
                    </a:cubicBezTo>
                    <a:cubicBezTo>
                      <a:pt x="6098" y="7670"/>
                      <a:pt x="6366" y="7861"/>
                      <a:pt x="6838" y="7912"/>
                    </a:cubicBezTo>
                    <a:cubicBezTo>
                      <a:pt x="6947" y="7927"/>
                      <a:pt x="7056" y="7935"/>
                      <a:pt x="7165" y="7935"/>
                    </a:cubicBezTo>
                    <a:cubicBezTo>
                      <a:pt x="7540" y="7935"/>
                      <a:pt x="7903" y="7841"/>
                      <a:pt x="8190" y="7593"/>
                    </a:cubicBezTo>
                    <a:cubicBezTo>
                      <a:pt x="8688" y="7160"/>
                      <a:pt x="8752" y="6394"/>
                      <a:pt x="8752" y="5628"/>
                    </a:cubicBezTo>
                    <a:cubicBezTo>
                      <a:pt x="8752" y="4314"/>
                      <a:pt x="8075" y="3791"/>
                      <a:pt x="7476" y="3331"/>
                    </a:cubicBezTo>
                    <a:lnTo>
                      <a:pt x="7488" y="3331"/>
                    </a:lnTo>
                    <a:cubicBezTo>
                      <a:pt x="6978" y="2936"/>
                      <a:pt x="6544" y="2591"/>
                      <a:pt x="6544" y="1800"/>
                    </a:cubicBezTo>
                    <a:cubicBezTo>
                      <a:pt x="6544" y="601"/>
                      <a:pt x="4847" y="1"/>
                      <a:pt x="36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61"/>
              <p:cNvSpPr/>
              <p:nvPr/>
            </p:nvSpPr>
            <p:spPr>
              <a:xfrm>
                <a:off x="5510150" y="-1229950"/>
                <a:ext cx="79150" cy="107200"/>
              </a:xfrm>
              <a:custGeom>
                <a:rect b="b" l="l" r="r" t="t"/>
                <a:pathLst>
                  <a:path extrusionOk="0" h="4288" w="3166">
                    <a:moveTo>
                      <a:pt x="1774" y="383"/>
                    </a:moveTo>
                    <a:cubicBezTo>
                      <a:pt x="2502" y="383"/>
                      <a:pt x="2782" y="1314"/>
                      <a:pt x="2782" y="2054"/>
                    </a:cubicBezTo>
                    <a:cubicBezTo>
                      <a:pt x="2782" y="3203"/>
                      <a:pt x="2234" y="3918"/>
                      <a:pt x="1723" y="3918"/>
                    </a:cubicBezTo>
                    <a:cubicBezTo>
                      <a:pt x="1073" y="3918"/>
                      <a:pt x="383" y="2960"/>
                      <a:pt x="383" y="2054"/>
                    </a:cubicBezTo>
                    <a:cubicBezTo>
                      <a:pt x="383" y="1110"/>
                      <a:pt x="1124" y="383"/>
                      <a:pt x="1774" y="383"/>
                    </a:cubicBezTo>
                    <a:close/>
                    <a:moveTo>
                      <a:pt x="1774" y="0"/>
                    </a:moveTo>
                    <a:cubicBezTo>
                      <a:pt x="919" y="0"/>
                      <a:pt x="1" y="906"/>
                      <a:pt x="1" y="2054"/>
                    </a:cubicBezTo>
                    <a:cubicBezTo>
                      <a:pt x="1" y="3190"/>
                      <a:pt x="856" y="4288"/>
                      <a:pt x="1723" y="4288"/>
                    </a:cubicBezTo>
                    <a:cubicBezTo>
                      <a:pt x="2617" y="4288"/>
                      <a:pt x="3165" y="3139"/>
                      <a:pt x="3165" y="2042"/>
                    </a:cubicBezTo>
                    <a:lnTo>
                      <a:pt x="3165" y="2042"/>
                    </a:lnTo>
                    <a:lnTo>
                      <a:pt x="3153" y="2054"/>
                    </a:lnTo>
                    <a:cubicBezTo>
                      <a:pt x="3153" y="1046"/>
                      <a:pt x="2731" y="0"/>
                      <a:pt x="17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61"/>
              <p:cNvSpPr/>
              <p:nvPr/>
            </p:nvSpPr>
            <p:spPr>
              <a:xfrm>
                <a:off x="5753575" y="-1229950"/>
                <a:ext cx="79125" cy="107200"/>
              </a:xfrm>
              <a:custGeom>
                <a:rect b="b" l="l" r="r" t="t"/>
                <a:pathLst>
                  <a:path extrusionOk="0" h="4288" w="3165">
                    <a:moveTo>
                      <a:pt x="1391" y="370"/>
                    </a:moveTo>
                    <a:cubicBezTo>
                      <a:pt x="2029" y="370"/>
                      <a:pt x="2782" y="1097"/>
                      <a:pt x="2782" y="2042"/>
                    </a:cubicBezTo>
                    <a:cubicBezTo>
                      <a:pt x="2782" y="2948"/>
                      <a:pt x="2093" y="3905"/>
                      <a:pt x="1442" y="3905"/>
                    </a:cubicBezTo>
                    <a:cubicBezTo>
                      <a:pt x="932" y="3905"/>
                      <a:pt x="383" y="3203"/>
                      <a:pt x="383" y="2042"/>
                    </a:cubicBezTo>
                    <a:cubicBezTo>
                      <a:pt x="383" y="1302"/>
                      <a:pt x="651" y="370"/>
                      <a:pt x="1391" y="370"/>
                    </a:cubicBezTo>
                    <a:close/>
                    <a:moveTo>
                      <a:pt x="1391" y="0"/>
                    </a:moveTo>
                    <a:cubicBezTo>
                      <a:pt x="421" y="0"/>
                      <a:pt x="0" y="1059"/>
                      <a:pt x="0" y="2042"/>
                    </a:cubicBezTo>
                    <a:cubicBezTo>
                      <a:pt x="0" y="3152"/>
                      <a:pt x="536" y="4288"/>
                      <a:pt x="1442" y="4288"/>
                    </a:cubicBezTo>
                    <a:cubicBezTo>
                      <a:pt x="2310" y="4288"/>
                      <a:pt x="3165" y="3165"/>
                      <a:pt x="3165" y="2042"/>
                    </a:cubicBezTo>
                    <a:cubicBezTo>
                      <a:pt x="3165" y="919"/>
                      <a:pt x="2246" y="0"/>
                      <a:pt x="139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61"/>
              <p:cNvSpPr/>
              <p:nvPr/>
            </p:nvSpPr>
            <p:spPr>
              <a:xfrm>
                <a:off x="5587025" y="-1301750"/>
                <a:ext cx="79150" cy="107225"/>
              </a:xfrm>
              <a:custGeom>
                <a:rect b="b" l="l" r="r" t="t"/>
                <a:pathLst>
                  <a:path extrusionOk="0" h="4289" w="3166">
                    <a:moveTo>
                      <a:pt x="1775" y="384"/>
                    </a:moveTo>
                    <a:cubicBezTo>
                      <a:pt x="2502" y="384"/>
                      <a:pt x="2783" y="1315"/>
                      <a:pt x="2783" y="2055"/>
                    </a:cubicBezTo>
                    <a:cubicBezTo>
                      <a:pt x="2783" y="3204"/>
                      <a:pt x="2234" y="3918"/>
                      <a:pt x="1724" y="3918"/>
                    </a:cubicBezTo>
                    <a:cubicBezTo>
                      <a:pt x="1073" y="3918"/>
                      <a:pt x="384" y="2961"/>
                      <a:pt x="384" y="2055"/>
                    </a:cubicBezTo>
                    <a:cubicBezTo>
                      <a:pt x="384" y="1111"/>
                      <a:pt x="1124" y="384"/>
                      <a:pt x="1775" y="384"/>
                    </a:cubicBezTo>
                    <a:close/>
                    <a:moveTo>
                      <a:pt x="1775" y="1"/>
                    </a:moveTo>
                    <a:cubicBezTo>
                      <a:pt x="920" y="1"/>
                      <a:pt x="1" y="907"/>
                      <a:pt x="1" y="2055"/>
                    </a:cubicBezTo>
                    <a:cubicBezTo>
                      <a:pt x="1" y="3191"/>
                      <a:pt x="856" y="4288"/>
                      <a:pt x="1724" y="4288"/>
                    </a:cubicBezTo>
                    <a:cubicBezTo>
                      <a:pt x="2617" y="4288"/>
                      <a:pt x="3166" y="3153"/>
                      <a:pt x="3166" y="2055"/>
                    </a:cubicBezTo>
                    <a:cubicBezTo>
                      <a:pt x="3166" y="1047"/>
                      <a:pt x="2732" y="1"/>
                      <a:pt x="177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61"/>
              <p:cNvSpPr/>
              <p:nvPr/>
            </p:nvSpPr>
            <p:spPr>
              <a:xfrm>
                <a:off x="5676675" y="-1301750"/>
                <a:ext cx="79150" cy="107225"/>
              </a:xfrm>
              <a:custGeom>
                <a:rect b="b" l="l" r="r" t="t"/>
                <a:pathLst>
                  <a:path extrusionOk="0" h="4289" w="3166">
                    <a:moveTo>
                      <a:pt x="1392" y="1"/>
                    </a:moveTo>
                    <a:cubicBezTo>
                      <a:pt x="409" y="1"/>
                      <a:pt x="1" y="1073"/>
                      <a:pt x="1" y="2055"/>
                    </a:cubicBezTo>
                    <a:cubicBezTo>
                      <a:pt x="1" y="3153"/>
                      <a:pt x="537" y="4288"/>
                      <a:pt x="1430" y="4288"/>
                    </a:cubicBezTo>
                    <a:lnTo>
                      <a:pt x="1443" y="4288"/>
                    </a:lnTo>
                    <a:cubicBezTo>
                      <a:pt x="2310" y="4288"/>
                      <a:pt x="3165" y="3178"/>
                      <a:pt x="3165" y="2055"/>
                    </a:cubicBezTo>
                    <a:cubicBezTo>
                      <a:pt x="3153" y="1673"/>
                      <a:pt x="3063" y="1302"/>
                      <a:pt x="2872" y="983"/>
                    </a:cubicBezTo>
                    <a:cubicBezTo>
                      <a:pt x="2831" y="914"/>
                      <a:pt x="2771" y="885"/>
                      <a:pt x="2712" y="885"/>
                    </a:cubicBezTo>
                    <a:cubicBezTo>
                      <a:pt x="2585" y="885"/>
                      <a:pt x="2462" y="1018"/>
                      <a:pt x="2540" y="1175"/>
                    </a:cubicBezTo>
                    <a:cubicBezTo>
                      <a:pt x="2693" y="1443"/>
                      <a:pt x="2783" y="1736"/>
                      <a:pt x="2783" y="2055"/>
                    </a:cubicBezTo>
                    <a:cubicBezTo>
                      <a:pt x="2783" y="2961"/>
                      <a:pt x="2081" y="3918"/>
                      <a:pt x="1430" y="3918"/>
                    </a:cubicBezTo>
                    <a:cubicBezTo>
                      <a:pt x="919" y="3918"/>
                      <a:pt x="371" y="3204"/>
                      <a:pt x="371" y="2055"/>
                    </a:cubicBezTo>
                    <a:cubicBezTo>
                      <a:pt x="371" y="1315"/>
                      <a:pt x="651" y="384"/>
                      <a:pt x="1392" y="384"/>
                    </a:cubicBezTo>
                    <a:cubicBezTo>
                      <a:pt x="1634" y="384"/>
                      <a:pt x="1864" y="473"/>
                      <a:pt x="2068" y="626"/>
                    </a:cubicBezTo>
                    <a:cubicBezTo>
                      <a:pt x="2102" y="649"/>
                      <a:pt x="2136" y="659"/>
                      <a:pt x="2168" y="659"/>
                    </a:cubicBezTo>
                    <a:cubicBezTo>
                      <a:pt x="2320" y="659"/>
                      <a:pt x="2432" y="446"/>
                      <a:pt x="2285" y="320"/>
                    </a:cubicBezTo>
                    <a:cubicBezTo>
                      <a:pt x="2030" y="116"/>
                      <a:pt x="1711" y="14"/>
                      <a:pt x="139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0" name="Google Shape;790;p61"/>
          <p:cNvGrpSpPr/>
          <p:nvPr/>
        </p:nvGrpSpPr>
        <p:grpSpPr>
          <a:xfrm>
            <a:off x="1956394" y="2981875"/>
            <a:ext cx="252000" cy="252000"/>
            <a:chOff x="6357969" y="1717700"/>
            <a:chExt cx="252000" cy="252000"/>
          </a:xfrm>
        </p:grpSpPr>
        <p:sp>
          <p:nvSpPr>
            <p:cNvPr id="791" name="Google Shape;791;p61"/>
            <p:cNvSpPr/>
            <p:nvPr/>
          </p:nvSpPr>
          <p:spPr>
            <a:xfrm>
              <a:off x="6357969" y="1717700"/>
              <a:ext cx="252000" cy="252000"/>
            </a:xfrm>
            <a:prstGeom prst="ellipse">
              <a:avLst/>
            </a:prstGeom>
            <a:solidFill>
              <a:schemeClr val="lt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2" name="Google Shape;792;p61"/>
            <p:cNvGrpSpPr/>
            <p:nvPr/>
          </p:nvGrpSpPr>
          <p:grpSpPr>
            <a:xfrm>
              <a:off x="6407364" y="1770010"/>
              <a:ext cx="153114" cy="147418"/>
              <a:chOff x="5510150" y="-1301750"/>
              <a:chExt cx="322550" cy="310550"/>
            </a:xfrm>
          </p:grpSpPr>
          <p:sp>
            <p:nvSpPr>
              <p:cNvPr id="793" name="Google Shape;793;p61"/>
              <p:cNvSpPr/>
              <p:nvPr/>
            </p:nvSpPr>
            <p:spPr>
              <a:xfrm>
                <a:off x="5543325" y="-1102425"/>
                <a:ext cx="171800" cy="111225"/>
              </a:xfrm>
              <a:custGeom>
                <a:rect b="b" l="l" r="r" t="t"/>
                <a:pathLst>
                  <a:path extrusionOk="0" h="4449" w="6872">
                    <a:moveTo>
                      <a:pt x="1135" y="1"/>
                    </a:moveTo>
                    <a:cubicBezTo>
                      <a:pt x="1095" y="1"/>
                      <a:pt x="1055" y="14"/>
                      <a:pt x="1022" y="42"/>
                    </a:cubicBezTo>
                    <a:cubicBezTo>
                      <a:pt x="486" y="475"/>
                      <a:pt x="1" y="1024"/>
                      <a:pt x="1" y="2147"/>
                    </a:cubicBezTo>
                    <a:cubicBezTo>
                      <a:pt x="1" y="2913"/>
                      <a:pt x="65" y="3666"/>
                      <a:pt x="562" y="4112"/>
                    </a:cubicBezTo>
                    <a:cubicBezTo>
                      <a:pt x="853" y="4363"/>
                      <a:pt x="1224" y="4448"/>
                      <a:pt x="1604" y="4448"/>
                    </a:cubicBezTo>
                    <a:cubicBezTo>
                      <a:pt x="1708" y="4448"/>
                      <a:pt x="1812" y="4442"/>
                      <a:pt x="1915" y="4431"/>
                    </a:cubicBezTo>
                    <a:cubicBezTo>
                      <a:pt x="2999" y="4304"/>
                      <a:pt x="2897" y="3563"/>
                      <a:pt x="5118" y="3563"/>
                    </a:cubicBezTo>
                    <a:cubicBezTo>
                      <a:pt x="5166" y="3562"/>
                      <a:pt x="5215" y="3562"/>
                      <a:pt x="5263" y="3562"/>
                    </a:cubicBezTo>
                    <a:cubicBezTo>
                      <a:pt x="5700" y="3562"/>
                      <a:pt x="6135" y="3613"/>
                      <a:pt x="6560" y="3717"/>
                    </a:cubicBezTo>
                    <a:cubicBezTo>
                      <a:pt x="6579" y="3722"/>
                      <a:pt x="6598" y="3724"/>
                      <a:pt x="6616" y="3724"/>
                    </a:cubicBezTo>
                    <a:cubicBezTo>
                      <a:pt x="6815" y="3724"/>
                      <a:pt x="6872" y="3418"/>
                      <a:pt x="6649" y="3359"/>
                    </a:cubicBezTo>
                    <a:lnTo>
                      <a:pt x="6649" y="3347"/>
                    </a:lnTo>
                    <a:cubicBezTo>
                      <a:pt x="6201" y="3232"/>
                      <a:pt x="5742" y="3179"/>
                      <a:pt x="5273" y="3179"/>
                    </a:cubicBezTo>
                    <a:cubicBezTo>
                      <a:pt x="5221" y="3179"/>
                      <a:pt x="5170" y="3179"/>
                      <a:pt x="5118" y="3181"/>
                    </a:cubicBezTo>
                    <a:cubicBezTo>
                      <a:pt x="2834" y="3181"/>
                      <a:pt x="2795" y="3946"/>
                      <a:pt x="1864" y="4061"/>
                    </a:cubicBezTo>
                    <a:cubicBezTo>
                      <a:pt x="1769" y="4071"/>
                      <a:pt x="1680" y="4076"/>
                      <a:pt x="1596" y="4076"/>
                    </a:cubicBezTo>
                    <a:cubicBezTo>
                      <a:pt x="1258" y="4076"/>
                      <a:pt x="1001" y="3995"/>
                      <a:pt x="817" y="3831"/>
                    </a:cubicBezTo>
                    <a:cubicBezTo>
                      <a:pt x="588" y="3627"/>
                      <a:pt x="384" y="3283"/>
                      <a:pt x="384" y="2147"/>
                    </a:cubicBezTo>
                    <a:cubicBezTo>
                      <a:pt x="384" y="1139"/>
                      <a:pt x="830" y="680"/>
                      <a:pt x="1251" y="335"/>
                    </a:cubicBezTo>
                    <a:cubicBezTo>
                      <a:pt x="1341" y="271"/>
                      <a:pt x="1353" y="144"/>
                      <a:pt x="1277" y="67"/>
                    </a:cubicBezTo>
                    <a:cubicBezTo>
                      <a:pt x="1241" y="24"/>
                      <a:pt x="1188" y="1"/>
                      <a:pt x="11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61"/>
              <p:cNvSpPr/>
              <p:nvPr/>
            </p:nvSpPr>
            <p:spPr>
              <a:xfrm>
                <a:off x="5580400" y="-1189775"/>
                <a:ext cx="218800" cy="198375"/>
              </a:xfrm>
              <a:custGeom>
                <a:rect b="b" l="l" r="r" t="t"/>
                <a:pathLst>
                  <a:path extrusionOk="0" h="7935" w="8752">
                    <a:moveTo>
                      <a:pt x="3635" y="1"/>
                    </a:moveTo>
                    <a:cubicBezTo>
                      <a:pt x="2423" y="1"/>
                      <a:pt x="725" y="601"/>
                      <a:pt x="725" y="1800"/>
                    </a:cubicBezTo>
                    <a:cubicBezTo>
                      <a:pt x="738" y="2285"/>
                      <a:pt x="521" y="2732"/>
                      <a:pt x="151" y="3025"/>
                    </a:cubicBezTo>
                    <a:cubicBezTo>
                      <a:pt x="1" y="3166"/>
                      <a:pt x="126" y="3369"/>
                      <a:pt x="280" y="3369"/>
                    </a:cubicBezTo>
                    <a:cubicBezTo>
                      <a:pt x="322" y="3369"/>
                      <a:pt x="365" y="3354"/>
                      <a:pt x="406" y="3319"/>
                    </a:cubicBezTo>
                    <a:cubicBezTo>
                      <a:pt x="866" y="2949"/>
                      <a:pt x="1121" y="2387"/>
                      <a:pt x="1108" y="1800"/>
                    </a:cubicBezTo>
                    <a:cubicBezTo>
                      <a:pt x="1108" y="1047"/>
                      <a:pt x="2295" y="371"/>
                      <a:pt x="3635" y="371"/>
                    </a:cubicBezTo>
                    <a:cubicBezTo>
                      <a:pt x="4987" y="371"/>
                      <a:pt x="6161" y="1034"/>
                      <a:pt x="6161" y="1800"/>
                    </a:cubicBezTo>
                    <a:cubicBezTo>
                      <a:pt x="6161" y="2783"/>
                      <a:pt x="6723" y="3217"/>
                      <a:pt x="7259" y="3625"/>
                    </a:cubicBezTo>
                    <a:cubicBezTo>
                      <a:pt x="7833" y="4072"/>
                      <a:pt x="8369" y="4493"/>
                      <a:pt x="8369" y="5641"/>
                    </a:cubicBezTo>
                    <a:cubicBezTo>
                      <a:pt x="8369" y="6279"/>
                      <a:pt x="8318" y="6968"/>
                      <a:pt x="7935" y="7313"/>
                    </a:cubicBezTo>
                    <a:cubicBezTo>
                      <a:pt x="7755" y="7483"/>
                      <a:pt x="7503" y="7559"/>
                      <a:pt x="7175" y="7559"/>
                    </a:cubicBezTo>
                    <a:cubicBezTo>
                      <a:pt x="7085" y="7559"/>
                      <a:pt x="6990" y="7553"/>
                      <a:pt x="6889" y="7542"/>
                    </a:cubicBezTo>
                    <a:cubicBezTo>
                      <a:pt x="6493" y="7491"/>
                      <a:pt x="6276" y="7338"/>
                      <a:pt x="5944" y="7160"/>
                    </a:cubicBezTo>
                    <a:cubicBezTo>
                      <a:pt x="5910" y="7140"/>
                      <a:pt x="5877" y="7131"/>
                      <a:pt x="5847" y="7131"/>
                    </a:cubicBezTo>
                    <a:cubicBezTo>
                      <a:pt x="5681" y="7131"/>
                      <a:pt x="5583" y="7384"/>
                      <a:pt x="5766" y="7491"/>
                    </a:cubicBezTo>
                    <a:cubicBezTo>
                      <a:pt x="6098" y="7670"/>
                      <a:pt x="6366" y="7861"/>
                      <a:pt x="6838" y="7912"/>
                    </a:cubicBezTo>
                    <a:cubicBezTo>
                      <a:pt x="6947" y="7927"/>
                      <a:pt x="7056" y="7935"/>
                      <a:pt x="7165" y="7935"/>
                    </a:cubicBezTo>
                    <a:cubicBezTo>
                      <a:pt x="7540" y="7935"/>
                      <a:pt x="7903" y="7841"/>
                      <a:pt x="8190" y="7593"/>
                    </a:cubicBezTo>
                    <a:cubicBezTo>
                      <a:pt x="8688" y="7160"/>
                      <a:pt x="8752" y="6394"/>
                      <a:pt x="8752" y="5628"/>
                    </a:cubicBezTo>
                    <a:cubicBezTo>
                      <a:pt x="8752" y="4314"/>
                      <a:pt x="8075" y="3791"/>
                      <a:pt x="7476" y="3331"/>
                    </a:cubicBezTo>
                    <a:lnTo>
                      <a:pt x="7488" y="3331"/>
                    </a:lnTo>
                    <a:cubicBezTo>
                      <a:pt x="6978" y="2936"/>
                      <a:pt x="6544" y="2591"/>
                      <a:pt x="6544" y="1800"/>
                    </a:cubicBezTo>
                    <a:cubicBezTo>
                      <a:pt x="6544" y="601"/>
                      <a:pt x="4847" y="1"/>
                      <a:pt x="36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61"/>
              <p:cNvSpPr/>
              <p:nvPr/>
            </p:nvSpPr>
            <p:spPr>
              <a:xfrm>
                <a:off x="5510150" y="-1229950"/>
                <a:ext cx="79150" cy="107200"/>
              </a:xfrm>
              <a:custGeom>
                <a:rect b="b" l="l" r="r" t="t"/>
                <a:pathLst>
                  <a:path extrusionOk="0" h="4288" w="3166">
                    <a:moveTo>
                      <a:pt x="1774" y="383"/>
                    </a:moveTo>
                    <a:cubicBezTo>
                      <a:pt x="2502" y="383"/>
                      <a:pt x="2782" y="1314"/>
                      <a:pt x="2782" y="2054"/>
                    </a:cubicBezTo>
                    <a:cubicBezTo>
                      <a:pt x="2782" y="3203"/>
                      <a:pt x="2234" y="3918"/>
                      <a:pt x="1723" y="3918"/>
                    </a:cubicBezTo>
                    <a:cubicBezTo>
                      <a:pt x="1073" y="3918"/>
                      <a:pt x="383" y="2960"/>
                      <a:pt x="383" y="2054"/>
                    </a:cubicBezTo>
                    <a:cubicBezTo>
                      <a:pt x="383" y="1110"/>
                      <a:pt x="1124" y="383"/>
                      <a:pt x="1774" y="383"/>
                    </a:cubicBezTo>
                    <a:close/>
                    <a:moveTo>
                      <a:pt x="1774" y="0"/>
                    </a:moveTo>
                    <a:cubicBezTo>
                      <a:pt x="919" y="0"/>
                      <a:pt x="1" y="906"/>
                      <a:pt x="1" y="2054"/>
                    </a:cubicBezTo>
                    <a:cubicBezTo>
                      <a:pt x="1" y="3190"/>
                      <a:pt x="856" y="4288"/>
                      <a:pt x="1723" y="4288"/>
                    </a:cubicBezTo>
                    <a:cubicBezTo>
                      <a:pt x="2617" y="4288"/>
                      <a:pt x="3165" y="3139"/>
                      <a:pt x="3165" y="2042"/>
                    </a:cubicBezTo>
                    <a:lnTo>
                      <a:pt x="3165" y="2042"/>
                    </a:lnTo>
                    <a:lnTo>
                      <a:pt x="3153" y="2054"/>
                    </a:lnTo>
                    <a:cubicBezTo>
                      <a:pt x="3153" y="1046"/>
                      <a:pt x="2731" y="0"/>
                      <a:pt x="17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61"/>
              <p:cNvSpPr/>
              <p:nvPr/>
            </p:nvSpPr>
            <p:spPr>
              <a:xfrm>
                <a:off x="5753575" y="-1229950"/>
                <a:ext cx="79125" cy="107200"/>
              </a:xfrm>
              <a:custGeom>
                <a:rect b="b" l="l" r="r" t="t"/>
                <a:pathLst>
                  <a:path extrusionOk="0" h="4288" w="3165">
                    <a:moveTo>
                      <a:pt x="1391" y="370"/>
                    </a:moveTo>
                    <a:cubicBezTo>
                      <a:pt x="2029" y="370"/>
                      <a:pt x="2782" y="1097"/>
                      <a:pt x="2782" y="2042"/>
                    </a:cubicBezTo>
                    <a:cubicBezTo>
                      <a:pt x="2782" y="2948"/>
                      <a:pt x="2093" y="3905"/>
                      <a:pt x="1442" y="3905"/>
                    </a:cubicBezTo>
                    <a:cubicBezTo>
                      <a:pt x="932" y="3905"/>
                      <a:pt x="383" y="3203"/>
                      <a:pt x="383" y="2042"/>
                    </a:cubicBezTo>
                    <a:cubicBezTo>
                      <a:pt x="383" y="1302"/>
                      <a:pt x="651" y="370"/>
                      <a:pt x="1391" y="370"/>
                    </a:cubicBezTo>
                    <a:close/>
                    <a:moveTo>
                      <a:pt x="1391" y="0"/>
                    </a:moveTo>
                    <a:cubicBezTo>
                      <a:pt x="421" y="0"/>
                      <a:pt x="0" y="1059"/>
                      <a:pt x="0" y="2042"/>
                    </a:cubicBezTo>
                    <a:cubicBezTo>
                      <a:pt x="0" y="3152"/>
                      <a:pt x="536" y="4288"/>
                      <a:pt x="1442" y="4288"/>
                    </a:cubicBezTo>
                    <a:cubicBezTo>
                      <a:pt x="2310" y="4288"/>
                      <a:pt x="3165" y="3165"/>
                      <a:pt x="3165" y="2042"/>
                    </a:cubicBezTo>
                    <a:cubicBezTo>
                      <a:pt x="3165" y="919"/>
                      <a:pt x="2246" y="0"/>
                      <a:pt x="139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61"/>
              <p:cNvSpPr/>
              <p:nvPr/>
            </p:nvSpPr>
            <p:spPr>
              <a:xfrm>
                <a:off x="5587025" y="-1301750"/>
                <a:ext cx="79150" cy="107225"/>
              </a:xfrm>
              <a:custGeom>
                <a:rect b="b" l="l" r="r" t="t"/>
                <a:pathLst>
                  <a:path extrusionOk="0" h="4289" w="3166">
                    <a:moveTo>
                      <a:pt x="1775" y="384"/>
                    </a:moveTo>
                    <a:cubicBezTo>
                      <a:pt x="2502" y="384"/>
                      <a:pt x="2783" y="1315"/>
                      <a:pt x="2783" y="2055"/>
                    </a:cubicBezTo>
                    <a:cubicBezTo>
                      <a:pt x="2783" y="3204"/>
                      <a:pt x="2234" y="3918"/>
                      <a:pt x="1724" y="3918"/>
                    </a:cubicBezTo>
                    <a:cubicBezTo>
                      <a:pt x="1073" y="3918"/>
                      <a:pt x="384" y="2961"/>
                      <a:pt x="384" y="2055"/>
                    </a:cubicBezTo>
                    <a:cubicBezTo>
                      <a:pt x="384" y="1111"/>
                      <a:pt x="1124" y="384"/>
                      <a:pt x="1775" y="384"/>
                    </a:cubicBezTo>
                    <a:close/>
                    <a:moveTo>
                      <a:pt x="1775" y="1"/>
                    </a:moveTo>
                    <a:cubicBezTo>
                      <a:pt x="920" y="1"/>
                      <a:pt x="1" y="907"/>
                      <a:pt x="1" y="2055"/>
                    </a:cubicBezTo>
                    <a:cubicBezTo>
                      <a:pt x="1" y="3191"/>
                      <a:pt x="856" y="4288"/>
                      <a:pt x="1724" y="4288"/>
                    </a:cubicBezTo>
                    <a:cubicBezTo>
                      <a:pt x="2617" y="4288"/>
                      <a:pt x="3166" y="3153"/>
                      <a:pt x="3166" y="2055"/>
                    </a:cubicBezTo>
                    <a:cubicBezTo>
                      <a:pt x="3166" y="1047"/>
                      <a:pt x="2732" y="1"/>
                      <a:pt x="177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61"/>
              <p:cNvSpPr/>
              <p:nvPr/>
            </p:nvSpPr>
            <p:spPr>
              <a:xfrm>
                <a:off x="5676675" y="-1301750"/>
                <a:ext cx="79150" cy="107225"/>
              </a:xfrm>
              <a:custGeom>
                <a:rect b="b" l="l" r="r" t="t"/>
                <a:pathLst>
                  <a:path extrusionOk="0" h="4289" w="3166">
                    <a:moveTo>
                      <a:pt x="1392" y="1"/>
                    </a:moveTo>
                    <a:cubicBezTo>
                      <a:pt x="409" y="1"/>
                      <a:pt x="1" y="1073"/>
                      <a:pt x="1" y="2055"/>
                    </a:cubicBezTo>
                    <a:cubicBezTo>
                      <a:pt x="1" y="3153"/>
                      <a:pt x="537" y="4288"/>
                      <a:pt x="1430" y="4288"/>
                    </a:cubicBezTo>
                    <a:lnTo>
                      <a:pt x="1443" y="4288"/>
                    </a:lnTo>
                    <a:cubicBezTo>
                      <a:pt x="2310" y="4288"/>
                      <a:pt x="3165" y="3178"/>
                      <a:pt x="3165" y="2055"/>
                    </a:cubicBezTo>
                    <a:cubicBezTo>
                      <a:pt x="3153" y="1673"/>
                      <a:pt x="3063" y="1302"/>
                      <a:pt x="2872" y="983"/>
                    </a:cubicBezTo>
                    <a:cubicBezTo>
                      <a:pt x="2831" y="914"/>
                      <a:pt x="2771" y="885"/>
                      <a:pt x="2712" y="885"/>
                    </a:cubicBezTo>
                    <a:cubicBezTo>
                      <a:pt x="2585" y="885"/>
                      <a:pt x="2462" y="1018"/>
                      <a:pt x="2540" y="1175"/>
                    </a:cubicBezTo>
                    <a:cubicBezTo>
                      <a:pt x="2693" y="1443"/>
                      <a:pt x="2783" y="1736"/>
                      <a:pt x="2783" y="2055"/>
                    </a:cubicBezTo>
                    <a:cubicBezTo>
                      <a:pt x="2783" y="2961"/>
                      <a:pt x="2081" y="3918"/>
                      <a:pt x="1430" y="3918"/>
                    </a:cubicBezTo>
                    <a:cubicBezTo>
                      <a:pt x="919" y="3918"/>
                      <a:pt x="371" y="3204"/>
                      <a:pt x="371" y="2055"/>
                    </a:cubicBezTo>
                    <a:cubicBezTo>
                      <a:pt x="371" y="1315"/>
                      <a:pt x="651" y="384"/>
                      <a:pt x="1392" y="384"/>
                    </a:cubicBezTo>
                    <a:cubicBezTo>
                      <a:pt x="1634" y="384"/>
                      <a:pt x="1864" y="473"/>
                      <a:pt x="2068" y="626"/>
                    </a:cubicBezTo>
                    <a:cubicBezTo>
                      <a:pt x="2102" y="649"/>
                      <a:pt x="2136" y="659"/>
                      <a:pt x="2168" y="659"/>
                    </a:cubicBezTo>
                    <a:cubicBezTo>
                      <a:pt x="2320" y="659"/>
                      <a:pt x="2432" y="446"/>
                      <a:pt x="2285" y="320"/>
                    </a:cubicBezTo>
                    <a:cubicBezTo>
                      <a:pt x="2030" y="116"/>
                      <a:pt x="1711" y="14"/>
                      <a:pt x="139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2" name="Shape 802"/>
        <p:cNvGrpSpPr/>
        <p:nvPr/>
      </p:nvGrpSpPr>
      <p:grpSpPr>
        <a:xfrm>
          <a:off x="0" y="0"/>
          <a:ext cx="0" cy="0"/>
          <a:chOff x="0" y="0"/>
          <a:chExt cx="0" cy="0"/>
        </a:xfrm>
      </p:grpSpPr>
      <p:sp>
        <p:nvSpPr>
          <p:cNvPr id="803" name="Google Shape;803;p6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Tips for a </a:t>
            </a:r>
            <a:r>
              <a:rPr i="1" lang="en"/>
              <a:t>successful</a:t>
            </a:r>
            <a:r>
              <a:rPr i="1" lang="en"/>
              <a:t> day</a:t>
            </a:r>
            <a:r>
              <a:rPr lang="en"/>
              <a:t> with your dog</a:t>
            </a:r>
            <a:endParaRPr/>
          </a:p>
        </p:txBody>
      </p:sp>
      <p:sp>
        <p:nvSpPr>
          <p:cNvPr id="804" name="Google Shape;804;p62"/>
          <p:cNvSpPr txBox="1"/>
          <p:nvPr/>
        </p:nvSpPr>
        <p:spPr>
          <a:xfrm>
            <a:off x="4594903" y="3741812"/>
            <a:ext cx="1708800" cy="572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Anek Devanagari"/>
                <a:ea typeface="Anek Devanagari"/>
                <a:cs typeface="Anek Devanagari"/>
                <a:sym typeface="Anek Devanagari"/>
              </a:rPr>
              <a:t>Venus is the second planet from the Sun</a:t>
            </a:r>
            <a:endParaRPr sz="1200">
              <a:solidFill>
                <a:schemeClr val="dk1"/>
              </a:solidFill>
              <a:latin typeface="Anek Devanagari"/>
              <a:ea typeface="Anek Devanagari"/>
              <a:cs typeface="Anek Devanagari"/>
              <a:sym typeface="Anek Devanagari"/>
            </a:endParaRPr>
          </a:p>
        </p:txBody>
      </p:sp>
      <p:sp>
        <p:nvSpPr>
          <p:cNvPr id="805" name="Google Shape;805;p62"/>
          <p:cNvSpPr txBox="1"/>
          <p:nvPr/>
        </p:nvSpPr>
        <p:spPr>
          <a:xfrm>
            <a:off x="6347834" y="1704037"/>
            <a:ext cx="1711200" cy="572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Anek Devanagari"/>
                <a:ea typeface="Anek Devanagari"/>
                <a:cs typeface="Anek Devanagari"/>
                <a:sym typeface="Anek Devanagari"/>
              </a:rPr>
              <a:t>Neptune is very far from the Sun</a:t>
            </a:r>
            <a:endParaRPr sz="1200">
              <a:solidFill>
                <a:schemeClr val="dk1"/>
              </a:solidFill>
              <a:latin typeface="Anek Devanagari"/>
              <a:ea typeface="Anek Devanagari"/>
              <a:cs typeface="Anek Devanagari"/>
              <a:sym typeface="Anek Devanagari"/>
            </a:endParaRPr>
          </a:p>
        </p:txBody>
      </p:sp>
      <p:sp>
        <p:nvSpPr>
          <p:cNvPr id="806" name="Google Shape;806;p62"/>
          <p:cNvSpPr txBox="1"/>
          <p:nvPr/>
        </p:nvSpPr>
        <p:spPr>
          <a:xfrm>
            <a:off x="2839001" y="1704037"/>
            <a:ext cx="1711500" cy="572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Anek Devanagari"/>
                <a:ea typeface="Anek Devanagari"/>
                <a:cs typeface="Anek Devanagari"/>
                <a:sym typeface="Anek Devanagari"/>
              </a:rPr>
              <a:t>Mars is actually a very cold place</a:t>
            </a:r>
            <a:endParaRPr sz="1200">
              <a:solidFill>
                <a:schemeClr val="dk1"/>
              </a:solidFill>
              <a:latin typeface="Anek Devanagari"/>
              <a:ea typeface="Anek Devanagari"/>
              <a:cs typeface="Anek Devanagari"/>
              <a:sym typeface="Anek Devanagari"/>
            </a:endParaRPr>
          </a:p>
        </p:txBody>
      </p:sp>
      <p:sp>
        <p:nvSpPr>
          <p:cNvPr id="807" name="Google Shape;807;p62"/>
          <p:cNvSpPr txBox="1"/>
          <p:nvPr/>
        </p:nvSpPr>
        <p:spPr>
          <a:xfrm>
            <a:off x="1084576" y="3742963"/>
            <a:ext cx="1711500" cy="572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Anek Devanagari"/>
                <a:ea typeface="Anek Devanagari"/>
                <a:cs typeface="Anek Devanagari"/>
                <a:sym typeface="Anek Devanagari"/>
              </a:rPr>
              <a:t>Mercury is the closest planet from the Sun</a:t>
            </a:r>
            <a:endParaRPr sz="1200">
              <a:solidFill>
                <a:schemeClr val="dk1"/>
              </a:solidFill>
              <a:latin typeface="Anek Devanagari"/>
              <a:ea typeface="Anek Devanagari"/>
              <a:cs typeface="Anek Devanagari"/>
              <a:sym typeface="Anek Devanagari"/>
            </a:endParaRPr>
          </a:p>
        </p:txBody>
      </p:sp>
      <p:sp>
        <p:nvSpPr>
          <p:cNvPr id="808" name="Google Shape;808;p62"/>
          <p:cNvSpPr txBox="1"/>
          <p:nvPr/>
        </p:nvSpPr>
        <p:spPr>
          <a:xfrm>
            <a:off x="2837688" y="1311313"/>
            <a:ext cx="1714200" cy="4848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Libre Baskerville"/>
                <a:ea typeface="Libre Baskerville"/>
                <a:cs typeface="Libre Baskerville"/>
                <a:sym typeface="Libre Baskerville"/>
              </a:rPr>
              <a:t>Mars</a:t>
            </a:r>
            <a:endParaRPr sz="2000">
              <a:solidFill>
                <a:schemeClr val="dk1"/>
              </a:solidFill>
              <a:latin typeface="Libre Baskerville"/>
              <a:ea typeface="Libre Baskerville"/>
              <a:cs typeface="Libre Baskerville"/>
              <a:sym typeface="Libre Baskerville"/>
            </a:endParaRPr>
          </a:p>
        </p:txBody>
      </p:sp>
      <p:sp>
        <p:nvSpPr>
          <p:cNvPr id="809" name="Google Shape;809;p62"/>
          <p:cNvSpPr txBox="1"/>
          <p:nvPr/>
        </p:nvSpPr>
        <p:spPr>
          <a:xfrm>
            <a:off x="4593600" y="3349088"/>
            <a:ext cx="1711200" cy="4848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Libre Baskerville"/>
                <a:ea typeface="Libre Baskerville"/>
                <a:cs typeface="Libre Baskerville"/>
                <a:sym typeface="Libre Baskerville"/>
              </a:rPr>
              <a:t>Venus</a:t>
            </a:r>
            <a:endParaRPr sz="2000">
              <a:solidFill>
                <a:schemeClr val="dk1"/>
              </a:solidFill>
              <a:latin typeface="Libre Baskerville"/>
              <a:ea typeface="Libre Baskerville"/>
              <a:cs typeface="Libre Baskerville"/>
              <a:sym typeface="Libre Baskerville"/>
            </a:endParaRPr>
          </a:p>
        </p:txBody>
      </p:sp>
      <p:sp>
        <p:nvSpPr>
          <p:cNvPr id="810" name="Google Shape;810;p62"/>
          <p:cNvSpPr txBox="1"/>
          <p:nvPr/>
        </p:nvSpPr>
        <p:spPr>
          <a:xfrm>
            <a:off x="6346538" y="1311313"/>
            <a:ext cx="1714200" cy="4848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Libre Baskerville"/>
                <a:ea typeface="Libre Baskerville"/>
                <a:cs typeface="Libre Baskerville"/>
                <a:sym typeface="Libre Baskerville"/>
              </a:rPr>
              <a:t>Neptune</a:t>
            </a:r>
            <a:endParaRPr sz="2000">
              <a:solidFill>
                <a:schemeClr val="dk1"/>
              </a:solidFill>
              <a:latin typeface="Libre Baskerville"/>
              <a:ea typeface="Libre Baskerville"/>
              <a:cs typeface="Libre Baskerville"/>
              <a:sym typeface="Libre Baskerville"/>
            </a:endParaRPr>
          </a:p>
        </p:txBody>
      </p:sp>
      <p:sp>
        <p:nvSpPr>
          <p:cNvPr id="811" name="Google Shape;811;p62"/>
          <p:cNvSpPr txBox="1"/>
          <p:nvPr/>
        </p:nvSpPr>
        <p:spPr>
          <a:xfrm>
            <a:off x="1083263" y="3349081"/>
            <a:ext cx="1714200" cy="4848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Libre Baskerville"/>
                <a:ea typeface="Libre Baskerville"/>
                <a:cs typeface="Libre Baskerville"/>
                <a:sym typeface="Libre Baskerville"/>
              </a:rPr>
              <a:t>Mercury</a:t>
            </a:r>
            <a:endParaRPr sz="2000">
              <a:solidFill>
                <a:schemeClr val="dk1"/>
              </a:solidFill>
              <a:latin typeface="Libre Baskerville"/>
              <a:ea typeface="Libre Baskerville"/>
              <a:cs typeface="Libre Baskerville"/>
              <a:sym typeface="Libre Baskerville"/>
            </a:endParaRPr>
          </a:p>
        </p:txBody>
      </p:sp>
      <p:sp>
        <p:nvSpPr>
          <p:cNvPr id="812" name="Google Shape;812;p62"/>
          <p:cNvSpPr txBox="1"/>
          <p:nvPr/>
        </p:nvSpPr>
        <p:spPr>
          <a:xfrm>
            <a:off x="1470400" y="2550426"/>
            <a:ext cx="939900" cy="572700"/>
          </a:xfrm>
          <a:prstGeom prst="rect">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chemeClr val="accent1"/>
                </a:solidFill>
                <a:latin typeface="Libre Baskerville"/>
                <a:ea typeface="Libre Baskerville"/>
                <a:cs typeface="Libre Baskerville"/>
                <a:sym typeface="Libre Baskerville"/>
              </a:rPr>
              <a:t>01</a:t>
            </a:r>
            <a:endParaRPr sz="3000">
              <a:solidFill>
                <a:schemeClr val="accent1"/>
              </a:solidFill>
              <a:latin typeface="Libre Baskerville"/>
              <a:ea typeface="Libre Baskerville"/>
              <a:cs typeface="Libre Baskerville"/>
              <a:sym typeface="Libre Baskerville"/>
            </a:endParaRPr>
          </a:p>
        </p:txBody>
      </p:sp>
      <p:sp>
        <p:nvSpPr>
          <p:cNvPr id="813" name="Google Shape;813;p62"/>
          <p:cNvSpPr txBox="1"/>
          <p:nvPr/>
        </p:nvSpPr>
        <p:spPr>
          <a:xfrm>
            <a:off x="3224825" y="2550426"/>
            <a:ext cx="939900" cy="572700"/>
          </a:xfrm>
          <a:prstGeom prst="rect">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chemeClr val="accent1"/>
                </a:solidFill>
                <a:latin typeface="Libre Baskerville"/>
                <a:ea typeface="Libre Baskerville"/>
                <a:cs typeface="Libre Baskerville"/>
                <a:sym typeface="Libre Baskerville"/>
              </a:rPr>
              <a:t>02</a:t>
            </a:r>
            <a:endParaRPr sz="3000">
              <a:solidFill>
                <a:schemeClr val="accent1"/>
              </a:solidFill>
              <a:latin typeface="Libre Baskerville"/>
              <a:ea typeface="Libre Baskerville"/>
              <a:cs typeface="Libre Baskerville"/>
              <a:sym typeface="Libre Baskerville"/>
            </a:endParaRPr>
          </a:p>
        </p:txBody>
      </p:sp>
      <p:sp>
        <p:nvSpPr>
          <p:cNvPr id="814" name="Google Shape;814;p62"/>
          <p:cNvSpPr txBox="1"/>
          <p:nvPr/>
        </p:nvSpPr>
        <p:spPr>
          <a:xfrm>
            <a:off x="4979250" y="2550426"/>
            <a:ext cx="939900" cy="572700"/>
          </a:xfrm>
          <a:prstGeom prst="rect">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chemeClr val="accent1"/>
                </a:solidFill>
                <a:latin typeface="Libre Baskerville"/>
                <a:ea typeface="Libre Baskerville"/>
                <a:cs typeface="Libre Baskerville"/>
                <a:sym typeface="Libre Baskerville"/>
              </a:rPr>
              <a:t>03</a:t>
            </a:r>
            <a:endParaRPr sz="3000">
              <a:solidFill>
                <a:schemeClr val="accent1"/>
              </a:solidFill>
              <a:latin typeface="Libre Baskerville"/>
              <a:ea typeface="Libre Baskerville"/>
              <a:cs typeface="Libre Baskerville"/>
              <a:sym typeface="Libre Baskerville"/>
            </a:endParaRPr>
          </a:p>
        </p:txBody>
      </p:sp>
      <p:sp>
        <p:nvSpPr>
          <p:cNvPr id="815" name="Google Shape;815;p62"/>
          <p:cNvSpPr txBox="1"/>
          <p:nvPr/>
        </p:nvSpPr>
        <p:spPr>
          <a:xfrm>
            <a:off x="6733675" y="2550426"/>
            <a:ext cx="939900" cy="572700"/>
          </a:xfrm>
          <a:prstGeom prst="rect">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chemeClr val="accent1"/>
                </a:solidFill>
                <a:latin typeface="Libre Baskerville"/>
                <a:ea typeface="Libre Baskerville"/>
                <a:cs typeface="Libre Baskerville"/>
                <a:sym typeface="Libre Baskerville"/>
              </a:rPr>
              <a:t>04</a:t>
            </a:r>
            <a:endParaRPr sz="3000">
              <a:solidFill>
                <a:schemeClr val="accent1"/>
              </a:solidFill>
              <a:latin typeface="Libre Baskerville"/>
              <a:ea typeface="Libre Baskerville"/>
              <a:cs typeface="Libre Baskerville"/>
              <a:sym typeface="Libre Baskerville"/>
            </a:endParaRPr>
          </a:p>
        </p:txBody>
      </p:sp>
      <p:cxnSp>
        <p:nvCxnSpPr>
          <p:cNvPr id="816" name="Google Shape;816;p62"/>
          <p:cNvCxnSpPr>
            <a:stCxn id="812" idx="3"/>
            <a:endCxn id="813" idx="1"/>
          </p:cNvCxnSpPr>
          <p:nvPr/>
        </p:nvCxnSpPr>
        <p:spPr>
          <a:xfrm>
            <a:off x="2410300" y="2836776"/>
            <a:ext cx="814500" cy="0"/>
          </a:xfrm>
          <a:prstGeom prst="straightConnector1">
            <a:avLst/>
          </a:prstGeom>
          <a:noFill/>
          <a:ln cap="flat" cmpd="sng" w="9525">
            <a:solidFill>
              <a:schemeClr val="accent1"/>
            </a:solidFill>
            <a:prstDash val="solid"/>
            <a:round/>
            <a:headEnd len="med" w="med" type="none"/>
            <a:tailEnd len="med" w="med" type="diamond"/>
          </a:ln>
        </p:spPr>
      </p:cxnSp>
      <p:cxnSp>
        <p:nvCxnSpPr>
          <p:cNvPr id="817" name="Google Shape;817;p62"/>
          <p:cNvCxnSpPr>
            <a:stCxn id="813" idx="3"/>
            <a:endCxn id="814" idx="1"/>
          </p:cNvCxnSpPr>
          <p:nvPr/>
        </p:nvCxnSpPr>
        <p:spPr>
          <a:xfrm>
            <a:off x="4164725" y="2836776"/>
            <a:ext cx="814500" cy="0"/>
          </a:xfrm>
          <a:prstGeom prst="straightConnector1">
            <a:avLst/>
          </a:prstGeom>
          <a:noFill/>
          <a:ln cap="flat" cmpd="sng" w="9525">
            <a:solidFill>
              <a:schemeClr val="accent1"/>
            </a:solidFill>
            <a:prstDash val="solid"/>
            <a:round/>
            <a:headEnd len="med" w="med" type="none"/>
            <a:tailEnd len="med" w="med" type="diamond"/>
          </a:ln>
        </p:spPr>
      </p:cxnSp>
      <p:cxnSp>
        <p:nvCxnSpPr>
          <p:cNvPr id="818" name="Google Shape;818;p62"/>
          <p:cNvCxnSpPr>
            <a:stCxn id="814" idx="3"/>
            <a:endCxn id="815" idx="1"/>
          </p:cNvCxnSpPr>
          <p:nvPr/>
        </p:nvCxnSpPr>
        <p:spPr>
          <a:xfrm>
            <a:off x="5919150" y="2836776"/>
            <a:ext cx="814500" cy="0"/>
          </a:xfrm>
          <a:prstGeom prst="straightConnector1">
            <a:avLst/>
          </a:prstGeom>
          <a:noFill/>
          <a:ln cap="flat" cmpd="sng" w="9525">
            <a:solidFill>
              <a:schemeClr val="accent1"/>
            </a:solidFill>
            <a:prstDash val="solid"/>
            <a:round/>
            <a:headEnd len="med" w="med" type="none"/>
            <a:tailEnd len="med" w="med" type="diamond"/>
          </a:ln>
        </p:spPr>
      </p:cxnSp>
      <p:sp>
        <p:nvSpPr>
          <p:cNvPr id="819" name="Google Shape;819;p62"/>
          <p:cNvSpPr/>
          <p:nvPr/>
        </p:nvSpPr>
        <p:spPr>
          <a:xfrm>
            <a:off x="1699175" y="1552813"/>
            <a:ext cx="482400" cy="4824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62"/>
          <p:cNvSpPr/>
          <p:nvPr/>
        </p:nvSpPr>
        <p:spPr>
          <a:xfrm>
            <a:off x="5208663" y="1552813"/>
            <a:ext cx="482400" cy="4824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62"/>
          <p:cNvSpPr/>
          <p:nvPr/>
        </p:nvSpPr>
        <p:spPr>
          <a:xfrm>
            <a:off x="3453638" y="3660913"/>
            <a:ext cx="482400" cy="4824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62"/>
          <p:cNvSpPr/>
          <p:nvPr/>
        </p:nvSpPr>
        <p:spPr>
          <a:xfrm>
            <a:off x="6962213" y="3660913"/>
            <a:ext cx="482400" cy="4824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3" name="Google Shape;823;p62"/>
          <p:cNvCxnSpPr>
            <a:stCxn id="812" idx="0"/>
            <a:endCxn id="819" idx="2"/>
          </p:cNvCxnSpPr>
          <p:nvPr/>
        </p:nvCxnSpPr>
        <p:spPr>
          <a:xfrm rot="10800000">
            <a:off x="1940350" y="2035326"/>
            <a:ext cx="0" cy="515100"/>
          </a:xfrm>
          <a:prstGeom prst="straightConnector1">
            <a:avLst/>
          </a:prstGeom>
          <a:noFill/>
          <a:ln cap="flat" cmpd="sng" w="9525">
            <a:solidFill>
              <a:schemeClr val="accent1"/>
            </a:solidFill>
            <a:prstDash val="solid"/>
            <a:round/>
            <a:headEnd len="med" w="med" type="none"/>
            <a:tailEnd len="med" w="med" type="diamond"/>
          </a:ln>
        </p:spPr>
      </p:cxnSp>
      <p:cxnSp>
        <p:nvCxnSpPr>
          <p:cNvPr id="824" name="Google Shape;824;p62"/>
          <p:cNvCxnSpPr>
            <a:stCxn id="813" idx="2"/>
            <a:endCxn id="821" idx="0"/>
          </p:cNvCxnSpPr>
          <p:nvPr/>
        </p:nvCxnSpPr>
        <p:spPr>
          <a:xfrm>
            <a:off x="3694775" y="3123126"/>
            <a:ext cx="0" cy="537900"/>
          </a:xfrm>
          <a:prstGeom prst="straightConnector1">
            <a:avLst/>
          </a:prstGeom>
          <a:noFill/>
          <a:ln cap="flat" cmpd="sng" w="9525">
            <a:solidFill>
              <a:schemeClr val="accent1"/>
            </a:solidFill>
            <a:prstDash val="solid"/>
            <a:round/>
            <a:headEnd len="med" w="med" type="none"/>
            <a:tailEnd len="med" w="med" type="diamond"/>
          </a:ln>
        </p:spPr>
      </p:cxnSp>
      <p:cxnSp>
        <p:nvCxnSpPr>
          <p:cNvPr id="825" name="Google Shape;825;p62"/>
          <p:cNvCxnSpPr>
            <a:stCxn id="814" idx="0"/>
            <a:endCxn id="820" idx="2"/>
          </p:cNvCxnSpPr>
          <p:nvPr/>
        </p:nvCxnSpPr>
        <p:spPr>
          <a:xfrm flipH="1" rot="10800000">
            <a:off x="5449200" y="2035326"/>
            <a:ext cx="600" cy="515100"/>
          </a:xfrm>
          <a:prstGeom prst="straightConnector1">
            <a:avLst/>
          </a:prstGeom>
          <a:noFill/>
          <a:ln cap="flat" cmpd="sng" w="9525">
            <a:solidFill>
              <a:schemeClr val="accent1"/>
            </a:solidFill>
            <a:prstDash val="solid"/>
            <a:round/>
            <a:headEnd len="med" w="med" type="none"/>
            <a:tailEnd len="med" w="med" type="diamond"/>
          </a:ln>
        </p:spPr>
      </p:cxnSp>
      <p:cxnSp>
        <p:nvCxnSpPr>
          <p:cNvPr id="826" name="Google Shape;826;p62"/>
          <p:cNvCxnSpPr>
            <a:stCxn id="815" idx="2"/>
            <a:endCxn id="822" idx="0"/>
          </p:cNvCxnSpPr>
          <p:nvPr/>
        </p:nvCxnSpPr>
        <p:spPr>
          <a:xfrm flipH="1">
            <a:off x="7203325" y="3123126"/>
            <a:ext cx="300" cy="537900"/>
          </a:xfrm>
          <a:prstGeom prst="straightConnector1">
            <a:avLst/>
          </a:prstGeom>
          <a:noFill/>
          <a:ln cap="flat" cmpd="sng" w="9525">
            <a:solidFill>
              <a:schemeClr val="accent1"/>
            </a:solidFill>
            <a:prstDash val="solid"/>
            <a:round/>
            <a:headEnd len="med" w="med" type="none"/>
            <a:tailEnd len="med" w="med" type="diamond"/>
          </a:ln>
        </p:spPr>
      </p:cxnSp>
      <p:grpSp>
        <p:nvGrpSpPr>
          <p:cNvPr id="827" name="Google Shape;827;p62"/>
          <p:cNvGrpSpPr/>
          <p:nvPr/>
        </p:nvGrpSpPr>
        <p:grpSpPr>
          <a:xfrm>
            <a:off x="5285875" y="1622488"/>
            <a:ext cx="327975" cy="323175"/>
            <a:chOff x="5584725" y="1569000"/>
            <a:chExt cx="327975" cy="323175"/>
          </a:xfrm>
        </p:grpSpPr>
        <p:sp>
          <p:nvSpPr>
            <p:cNvPr id="828" name="Google Shape;828;p62"/>
            <p:cNvSpPr/>
            <p:nvPr/>
          </p:nvSpPr>
          <p:spPr>
            <a:xfrm>
              <a:off x="5584725" y="1569000"/>
              <a:ext cx="327975" cy="323175"/>
            </a:xfrm>
            <a:custGeom>
              <a:rect b="b" l="l" r="r" t="t"/>
              <a:pathLst>
                <a:path extrusionOk="0" h="12927" w="13119">
                  <a:moveTo>
                    <a:pt x="6471" y="1892"/>
                  </a:moveTo>
                  <a:cubicBezTo>
                    <a:pt x="6482" y="1892"/>
                    <a:pt x="6495" y="1895"/>
                    <a:pt x="6508" y="1901"/>
                  </a:cubicBezTo>
                  <a:lnTo>
                    <a:pt x="7669" y="2692"/>
                  </a:lnTo>
                  <a:lnTo>
                    <a:pt x="5283" y="2692"/>
                  </a:lnTo>
                  <a:lnTo>
                    <a:pt x="6444" y="1901"/>
                  </a:lnTo>
                  <a:cubicBezTo>
                    <a:pt x="6451" y="1895"/>
                    <a:pt x="6460" y="1892"/>
                    <a:pt x="6471" y="1892"/>
                  </a:cubicBezTo>
                  <a:close/>
                  <a:moveTo>
                    <a:pt x="8231" y="3075"/>
                  </a:moveTo>
                  <a:lnTo>
                    <a:pt x="9890" y="4211"/>
                  </a:lnTo>
                  <a:lnTo>
                    <a:pt x="4836" y="4211"/>
                  </a:lnTo>
                  <a:cubicBezTo>
                    <a:pt x="4607" y="4237"/>
                    <a:pt x="4607" y="4568"/>
                    <a:pt x="4836" y="4594"/>
                  </a:cubicBezTo>
                  <a:lnTo>
                    <a:pt x="10438" y="4594"/>
                  </a:lnTo>
                  <a:lnTo>
                    <a:pt x="10796" y="4836"/>
                  </a:lnTo>
                  <a:lnTo>
                    <a:pt x="10796" y="5730"/>
                  </a:lnTo>
                  <a:lnTo>
                    <a:pt x="2144" y="5730"/>
                  </a:lnTo>
                  <a:lnTo>
                    <a:pt x="2144" y="4836"/>
                  </a:lnTo>
                  <a:lnTo>
                    <a:pt x="2501" y="4594"/>
                  </a:lnTo>
                  <a:lnTo>
                    <a:pt x="4045" y="4594"/>
                  </a:lnTo>
                  <a:cubicBezTo>
                    <a:pt x="4053" y="4595"/>
                    <a:pt x="4060" y="4595"/>
                    <a:pt x="4068" y="4595"/>
                  </a:cubicBezTo>
                  <a:cubicBezTo>
                    <a:pt x="4306" y="4595"/>
                    <a:pt x="4306" y="4210"/>
                    <a:pt x="4068" y="4210"/>
                  </a:cubicBezTo>
                  <a:cubicBezTo>
                    <a:pt x="4060" y="4210"/>
                    <a:pt x="4053" y="4210"/>
                    <a:pt x="4045" y="4211"/>
                  </a:cubicBezTo>
                  <a:lnTo>
                    <a:pt x="3063" y="4211"/>
                  </a:lnTo>
                  <a:lnTo>
                    <a:pt x="4722" y="3075"/>
                  </a:lnTo>
                  <a:close/>
                  <a:moveTo>
                    <a:pt x="5155" y="6112"/>
                  </a:moveTo>
                  <a:cubicBezTo>
                    <a:pt x="5041" y="6163"/>
                    <a:pt x="4951" y="6240"/>
                    <a:pt x="4849" y="6316"/>
                  </a:cubicBezTo>
                  <a:cubicBezTo>
                    <a:pt x="4543" y="6559"/>
                    <a:pt x="4288" y="6878"/>
                    <a:pt x="4122" y="7248"/>
                  </a:cubicBezTo>
                  <a:lnTo>
                    <a:pt x="2144" y="7248"/>
                  </a:lnTo>
                  <a:lnTo>
                    <a:pt x="2144" y="6112"/>
                  </a:lnTo>
                  <a:close/>
                  <a:moveTo>
                    <a:pt x="10796" y="6112"/>
                  </a:moveTo>
                  <a:lnTo>
                    <a:pt x="10796" y="7248"/>
                  </a:lnTo>
                  <a:lnTo>
                    <a:pt x="8818" y="7248"/>
                  </a:lnTo>
                  <a:cubicBezTo>
                    <a:pt x="8690" y="6967"/>
                    <a:pt x="8511" y="6712"/>
                    <a:pt x="8295" y="6508"/>
                  </a:cubicBezTo>
                  <a:cubicBezTo>
                    <a:pt x="8154" y="6355"/>
                    <a:pt x="7975" y="6214"/>
                    <a:pt x="7797" y="6112"/>
                  </a:cubicBezTo>
                  <a:close/>
                  <a:moveTo>
                    <a:pt x="6470" y="6119"/>
                  </a:moveTo>
                  <a:cubicBezTo>
                    <a:pt x="7304" y="6119"/>
                    <a:pt x="8139" y="6575"/>
                    <a:pt x="8511" y="7490"/>
                  </a:cubicBezTo>
                  <a:lnTo>
                    <a:pt x="8511" y="7503"/>
                  </a:lnTo>
                  <a:cubicBezTo>
                    <a:pt x="8511" y="7516"/>
                    <a:pt x="8524" y="7529"/>
                    <a:pt x="8524" y="7542"/>
                  </a:cubicBezTo>
                  <a:lnTo>
                    <a:pt x="8448" y="7542"/>
                  </a:lnTo>
                  <a:cubicBezTo>
                    <a:pt x="8256" y="6942"/>
                    <a:pt x="7695" y="6533"/>
                    <a:pt x="7057" y="6533"/>
                  </a:cubicBezTo>
                  <a:lnTo>
                    <a:pt x="5870" y="6533"/>
                  </a:lnTo>
                  <a:cubicBezTo>
                    <a:pt x="5232" y="6533"/>
                    <a:pt x="4670" y="6942"/>
                    <a:pt x="4479" y="7542"/>
                  </a:cubicBezTo>
                  <a:lnTo>
                    <a:pt x="4415" y="7542"/>
                  </a:lnTo>
                  <a:cubicBezTo>
                    <a:pt x="4770" y="6594"/>
                    <a:pt x="5619" y="6119"/>
                    <a:pt x="6470" y="6119"/>
                  </a:cubicBezTo>
                  <a:close/>
                  <a:moveTo>
                    <a:pt x="7057" y="6903"/>
                  </a:moveTo>
                  <a:cubicBezTo>
                    <a:pt x="7656" y="6903"/>
                    <a:pt x="8141" y="7388"/>
                    <a:pt x="8141" y="7988"/>
                  </a:cubicBezTo>
                  <a:lnTo>
                    <a:pt x="8141" y="8537"/>
                  </a:lnTo>
                  <a:cubicBezTo>
                    <a:pt x="7503" y="8499"/>
                    <a:pt x="7069" y="8320"/>
                    <a:pt x="6814" y="7988"/>
                  </a:cubicBezTo>
                  <a:cubicBezTo>
                    <a:pt x="6546" y="7618"/>
                    <a:pt x="6585" y="7133"/>
                    <a:pt x="6623" y="6903"/>
                  </a:cubicBezTo>
                  <a:close/>
                  <a:moveTo>
                    <a:pt x="3981" y="7618"/>
                  </a:moveTo>
                  <a:lnTo>
                    <a:pt x="3981" y="7644"/>
                  </a:lnTo>
                  <a:cubicBezTo>
                    <a:pt x="3522" y="7835"/>
                    <a:pt x="3216" y="8269"/>
                    <a:pt x="3190" y="8754"/>
                  </a:cubicBezTo>
                  <a:lnTo>
                    <a:pt x="2144" y="8754"/>
                  </a:lnTo>
                  <a:lnTo>
                    <a:pt x="2144" y="7618"/>
                  </a:lnTo>
                  <a:close/>
                  <a:moveTo>
                    <a:pt x="10808" y="7618"/>
                  </a:moveTo>
                  <a:lnTo>
                    <a:pt x="10796" y="8754"/>
                  </a:lnTo>
                  <a:lnTo>
                    <a:pt x="9775" y="8754"/>
                  </a:lnTo>
                  <a:cubicBezTo>
                    <a:pt x="9736" y="8269"/>
                    <a:pt x="9430" y="7835"/>
                    <a:pt x="8971" y="7644"/>
                  </a:cubicBezTo>
                  <a:lnTo>
                    <a:pt x="8971" y="7618"/>
                  </a:lnTo>
                  <a:close/>
                  <a:moveTo>
                    <a:pt x="3165" y="9137"/>
                  </a:moveTo>
                  <a:lnTo>
                    <a:pt x="3165" y="10272"/>
                  </a:lnTo>
                  <a:lnTo>
                    <a:pt x="2144" y="10272"/>
                  </a:lnTo>
                  <a:lnTo>
                    <a:pt x="2144" y="9137"/>
                  </a:lnTo>
                  <a:close/>
                  <a:moveTo>
                    <a:pt x="10796" y="9137"/>
                  </a:moveTo>
                  <a:lnTo>
                    <a:pt x="10796" y="10272"/>
                  </a:lnTo>
                  <a:lnTo>
                    <a:pt x="9775" y="10272"/>
                  </a:lnTo>
                  <a:lnTo>
                    <a:pt x="9775" y="9137"/>
                  </a:lnTo>
                  <a:close/>
                  <a:moveTo>
                    <a:pt x="3177" y="10655"/>
                  </a:moveTo>
                  <a:lnTo>
                    <a:pt x="3177" y="10795"/>
                  </a:lnTo>
                  <a:cubicBezTo>
                    <a:pt x="3165" y="10834"/>
                    <a:pt x="3177" y="10885"/>
                    <a:pt x="3177" y="10923"/>
                  </a:cubicBezTo>
                  <a:lnTo>
                    <a:pt x="2144" y="10923"/>
                  </a:lnTo>
                  <a:lnTo>
                    <a:pt x="2144" y="10655"/>
                  </a:lnTo>
                  <a:close/>
                  <a:moveTo>
                    <a:pt x="4415" y="7924"/>
                  </a:moveTo>
                  <a:lnTo>
                    <a:pt x="4415" y="7988"/>
                  </a:lnTo>
                  <a:lnTo>
                    <a:pt x="4415" y="8830"/>
                  </a:lnTo>
                  <a:cubicBezTo>
                    <a:pt x="4415" y="8996"/>
                    <a:pt x="4364" y="9149"/>
                    <a:pt x="4262" y="9277"/>
                  </a:cubicBezTo>
                  <a:cubicBezTo>
                    <a:pt x="3994" y="9596"/>
                    <a:pt x="3841" y="10004"/>
                    <a:pt x="3841" y="10425"/>
                  </a:cubicBezTo>
                  <a:cubicBezTo>
                    <a:pt x="3841" y="10591"/>
                    <a:pt x="3879" y="10770"/>
                    <a:pt x="3930" y="10923"/>
                  </a:cubicBezTo>
                  <a:lnTo>
                    <a:pt x="3560" y="10923"/>
                  </a:lnTo>
                  <a:cubicBezTo>
                    <a:pt x="3548" y="10885"/>
                    <a:pt x="3548" y="10834"/>
                    <a:pt x="3548" y="10783"/>
                  </a:cubicBezTo>
                  <a:lnTo>
                    <a:pt x="3548" y="8856"/>
                  </a:lnTo>
                  <a:cubicBezTo>
                    <a:pt x="3548" y="8358"/>
                    <a:pt x="3930" y="7950"/>
                    <a:pt x="4415" y="7924"/>
                  </a:cubicBezTo>
                  <a:close/>
                  <a:moveTo>
                    <a:pt x="8524" y="7924"/>
                  </a:moveTo>
                  <a:cubicBezTo>
                    <a:pt x="9009" y="7950"/>
                    <a:pt x="9392" y="8358"/>
                    <a:pt x="9392" y="8856"/>
                  </a:cubicBezTo>
                  <a:lnTo>
                    <a:pt x="9392" y="10783"/>
                  </a:lnTo>
                  <a:cubicBezTo>
                    <a:pt x="9392" y="11051"/>
                    <a:pt x="9188" y="11268"/>
                    <a:pt x="8920" y="11268"/>
                  </a:cubicBezTo>
                  <a:lnTo>
                    <a:pt x="8869" y="11268"/>
                  </a:lnTo>
                  <a:cubicBezTo>
                    <a:pt x="9022" y="11000"/>
                    <a:pt x="9098" y="10693"/>
                    <a:pt x="9098" y="10387"/>
                  </a:cubicBezTo>
                  <a:cubicBezTo>
                    <a:pt x="9086" y="9992"/>
                    <a:pt x="8945" y="9596"/>
                    <a:pt x="8690" y="9290"/>
                  </a:cubicBezTo>
                  <a:cubicBezTo>
                    <a:pt x="8588" y="9162"/>
                    <a:pt x="8524" y="9009"/>
                    <a:pt x="8524" y="8830"/>
                  </a:cubicBezTo>
                  <a:lnTo>
                    <a:pt x="8524" y="7988"/>
                  </a:lnTo>
                  <a:lnTo>
                    <a:pt x="8524" y="7924"/>
                  </a:lnTo>
                  <a:close/>
                  <a:moveTo>
                    <a:pt x="8677" y="11650"/>
                  </a:moveTo>
                  <a:lnTo>
                    <a:pt x="8677" y="11778"/>
                  </a:lnTo>
                  <a:lnTo>
                    <a:pt x="8422" y="11778"/>
                  </a:lnTo>
                  <a:cubicBezTo>
                    <a:pt x="8473" y="11740"/>
                    <a:pt x="8524" y="11689"/>
                    <a:pt x="8575" y="11650"/>
                  </a:cubicBezTo>
                  <a:close/>
                  <a:moveTo>
                    <a:pt x="4186" y="11306"/>
                  </a:moveTo>
                  <a:lnTo>
                    <a:pt x="4390" y="11650"/>
                  </a:lnTo>
                  <a:lnTo>
                    <a:pt x="4466" y="11791"/>
                  </a:lnTo>
                  <a:lnTo>
                    <a:pt x="472" y="11791"/>
                  </a:lnTo>
                  <a:lnTo>
                    <a:pt x="766" y="11306"/>
                  </a:lnTo>
                  <a:close/>
                  <a:moveTo>
                    <a:pt x="6240" y="6903"/>
                  </a:moveTo>
                  <a:cubicBezTo>
                    <a:pt x="6151" y="7363"/>
                    <a:pt x="6253" y="7835"/>
                    <a:pt x="6508" y="8218"/>
                  </a:cubicBezTo>
                  <a:cubicBezTo>
                    <a:pt x="6827" y="8652"/>
                    <a:pt x="7376" y="8881"/>
                    <a:pt x="8141" y="8920"/>
                  </a:cubicBezTo>
                  <a:cubicBezTo>
                    <a:pt x="8167" y="9137"/>
                    <a:pt x="8256" y="9354"/>
                    <a:pt x="8397" y="9532"/>
                  </a:cubicBezTo>
                  <a:cubicBezTo>
                    <a:pt x="8601" y="9775"/>
                    <a:pt x="8716" y="10081"/>
                    <a:pt x="8716" y="10387"/>
                  </a:cubicBezTo>
                  <a:cubicBezTo>
                    <a:pt x="8716" y="11166"/>
                    <a:pt x="8090" y="11791"/>
                    <a:pt x="7325" y="11791"/>
                  </a:cubicBezTo>
                  <a:lnTo>
                    <a:pt x="5628" y="11791"/>
                  </a:lnTo>
                  <a:cubicBezTo>
                    <a:pt x="5283" y="11791"/>
                    <a:pt x="4964" y="11663"/>
                    <a:pt x="4709" y="11433"/>
                  </a:cubicBezTo>
                  <a:lnTo>
                    <a:pt x="4696" y="11433"/>
                  </a:lnTo>
                  <a:lnTo>
                    <a:pt x="4479" y="11063"/>
                  </a:lnTo>
                  <a:cubicBezTo>
                    <a:pt x="4441" y="11012"/>
                    <a:pt x="4403" y="10974"/>
                    <a:pt x="4339" y="10949"/>
                  </a:cubicBezTo>
                  <a:cubicBezTo>
                    <a:pt x="4262" y="10783"/>
                    <a:pt x="4224" y="10604"/>
                    <a:pt x="4224" y="10425"/>
                  </a:cubicBezTo>
                  <a:cubicBezTo>
                    <a:pt x="4224" y="10094"/>
                    <a:pt x="4339" y="9775"/>
                    <a:pt x="4543" y="9519"/>
                  </a:cubicBezTo>
                  <a:cubicBezTo>
                    <a:pt x="4709" y="9328"/>
                    <a:pt x="4798" y="9086"/>
                    <a:pt x="4785" y="8830"/>
                  </a:cubicBezTo>
                  <a:lnTo>
                    <a:pt x="4785" y="7988"/>
                  </a:lnTo>
                  <a:cubicBezTo>
                    <a:pt x="4798" y="7388"/>
                    <a:pt x="5283" y="6903"/>
                    <a:pt x="5870" y="6903"/>
                  </a:cubicBezTo>
                  <a:close/>
                  <a:moveTo>
                    <a:pt x="10796" y="10642"/>
                  </a:moveTo>
                  <a:lnTo>
                    <a:pt x="10796" y="11791"/>
                  </a:lnTo>
                  <a:lnTo>
                    <a:pt x="9060" y="11791"/>
                  </a:lnTo>
                  <a:lnTo>
                    <a:pt x="9060" y="11638"/>
                  </a:lnTo>
                  <a:cubicBezTo>
                    <a:pt x="9468" y="11561"/>
                    <a:pt x="9775" y="11204"/>
                    <a:pt x="9775" y="10783"/>
                  </a:cubicBezTo>
                  <a:lnTo>
                    <a:pt x="9775" y="10642"/>
                  </a:lnTo>
                  <a:close/>
                  <a:moveTo>
                    <a:pt x="11178" y="5104"/>
                  </a:moveTo>
                  <a:lnTo>
                    <a:pt x="11612" y="5398"/>
                  </a:lnTo>
                  <a:lnTo>
                    <a:pt x="11612" y="11791"/>
                  </a:lnTo>
                  <a:lnTo>
                    <a:pt x="11178" y="11791"/>
                  </a:lnTo>
                  <a:lnTo>
                    <a:pt x="11178" y="5104"/>
                  </a:lnTo>
                  <a:close/>
                  <a:moveTo>
                    <a:pt x="12365" y="12161"/>
                  </a:moveTo>
                  <a:cubicBezTo>
                    <a:pt x="12620" y="12161"/>
                    <a:pt x="12620" y="12544"/>
                    <a:pt x="12365" y="12544"/>
                  </a:cubicBezTo>
                  <a:lnTo>
                    <a:pt x="587" y="12544"/>
                  </a:lnTo>
                  <a:cubicBezTo>
                    <a:pt x="332" y="12544"/>
                    <a:pt x="332" y="12161"/>
                    <a:pt x="587" y="12161"/>
                  </a:cubicBezTo>
                  <a:close/>
                  <a:moveTo>
                    <a:pt x="6476" y="0"/>
                  </a:moveTo>
                  <a:cubicBezTo>
                    <a:pt x="6390" y="0"/>
                    <a:pt x="6304" y="26"/>
                    <a:pt x="6227" y="77"/>
                  </a:cubicBezTo>
                  <a:lnTo>
                    <a:pt x="727" y="3841"/>
                  </a:lnTo>
                  <a:cubicBezTo>
                    <a:pt x="281" y="4134"/>
                    <a:pt x="13" y="4645"/>
                    <a:pt x="13" y="5194"/>
                  </a:cubicBezTo>
                  <a:cubicBezTo>
                    <a:pt x="13" y="5513"/>
                    <a:pt x="281" y="5768"/>
                    <a:pt x="600" y="5768"/>
                  </a:cubicBezTo>
                  <a:cubicBezTo>
                    <a:pt x="715" y="5768"/>
                    <a:pt x="830" y="5742"/>
                    <a:pt x="932" y="5666"/>
                  </a:cubicBezTo>
                  <a:lnTo>
                    <a:pt x="957" y="5653"/>
                  </a:lnTo>
                  <a:lnTo>
                    <a:pt x="957" y="9685"/>
                  </a:lnTo>
                  <a:cubicBezTo>
                    <a:pt x="957" y="9813"/>
                    <a:pt x="1053" y="9877"/>
                    <a:pt x="1149" y="9877"/>
                  </a:cubicBezTo>
                  <a:cubicBezTo>
                    <a:pt x="1244" y="9877"/>
                    <a:pt x="1340" y="9813"/>
                    <a:pt x="1340" y="9685"/>
                  </a:cubicBezTo>
                  <a:lnTo>
                    <a:pt x="1340" y="5398"/>
                  </a:lnTo>
                  <a:lnTo>
                    <a:pt x="1774" y="5104"/>
                  </a:lnTo>
                  <a:lnTo>
                    <a:pt x="1774" y="10923"/>
                  </a:lnTo>
                  <a:lnTo>
                    <a:pt x="1340" y="10923"/>
                  </a:lnTo>
                  <a:lnTo>
                    <a:pt x="1340" y="10489"/>
                  </a:lnTo>
                  <a:cubicBezTo>
                    <a:pt x="1340" y="10362"/>
                    <a:pt x="1244" y="10298"/>
                    <a:pt x="1149" y="10298"/>
                  </a:cubicBezTo>
                  <a:cubicBezTo>
                    <a:pt x="1053" y="10298"/>
                    <a:pt x="957" y="10362"/>
                    <a:pt x="957" y="10489"/>
                  </a:cubicBezTo>
                  <a:lnTo>
                    <a:pt x="957" y="10923"/>
                  </a:lnTo>
                  <a:lnTo>
                    <a:pt x="715" y="10923"/>
                  </a:lnTo>
                  <a:cubicBezTo>
                    <a:pt x="613" y="10923"/>
                    <a:pt x="523" y="10974"/>
                    <a:pt x="459" y="11063"/>
                  </a:cubicBezTo>
                  <a:lnTo>
                    <a:pt x="51" y="11778"/>
                  </a:lnTo>
                  <a:cubicBezTo>
                    <a:pt x="0" y="11855"/>
                    <a:pt x="0" y="11944"/>
                    <a:pt x="51" y="12020"/>
                  </a:cubicBezTo>
                  <a:cubicBezTo>
                    <a:pt x="64" y="12046"/>
                    <a:pt x="77" y="12059"/>
                    <a:pt x="89" y="12072"/>
                  </a:cubicBezTo>
                  <a:cubicBezTo>
                    <a:pt x="38" y="12161"/>
                    <a:pt x="13" y="12250"/>
                    <a:pt x="13" y="12352"/>
                  </a:cubicBezTo>
                  <a:cubicBezTo>
                    <a:pt x="13" y="12671"/>
                    <a:pt x="268" y="12914"/>
                    <a:pt x="587" y="12926"/>
                  </a:cubicBezTo>
                  <a:lnTo>
                    <a:pt x="12365" y="12926"/>
                  </a:lnTo>
                  <a:cubicBezTo>
                    <a:pt x="13118" y="12926"/>
                    <a:pt x="13118" y="11791"/>
                    <a:pt x="12365" y="11791"/>
                  </a:cubicBezTo>
                  <a:lnTo>
                    <a:pt x="11995" y="11791"/>
                  </a:lnTo>
                  <a:lnTo>
                    <a:pt x="11995" y="5653"/>
                  </a:lnTo>
                  <a:lnTo>
                    <a:pt x="12021" y="5678"/>
                  </a:lnTo>
                  <a:cubicBezTo>
                    <a:pt x="12123" y="5750"/>
                    <a:pt x="12235" y="5783"/>
                    <a:pt x="12345" y="5783"/>
                  </a:cubicBezTo>
                  <a:cubicBezTo>
                    <a:pt x="12647" y="5783"/>
                    <a:pt x="12930" y="5539"/>
                    <a:pt x="12939" y="5194"/>
                  </a:cubicBezTo>
                  <a:cubicBezTo>
                    <a:pt x="12939" y="4658"/>
                    <a:pt x="12671" y="4147"/>
                    <a:pt x="12225" y="3841"/>
                  </a:cubicBezTo>
                  <a:lnTo>
                    <a:pt x="11217" y="3165"/>
                  </a:lnTo>
                  <a:cubicBezTo>
                    <a:pt x="11179" y="3136"/>
                    <a:pt x="11141" y="3124"/>
                    <a:pt x="11105" y="3124"/>
                  </a:cubicBezTo>
                  <a:cubicBezTo>
                    <a:pt x="10947" y="3124"/>
                    <a:pt x="10836" y="3359"/>
                    <a:pt x="11013" y="3484"/>
                  </a:cubicBezTo>
                  <a:lnTo>
                    <a:pt x="12008" y="4160"/>
                  </a:lnTo>
                  <a:cubicBezTo>
                    <a:pt x="12352" y="4402"/>
                    <a:pt x="12557" y="4785"/>
                    <a:pt x="12557" y="5206"/>
                  </a:cubicBezTo>
                  <a:cubicBezTo>
                    <a:pt x="12557" y="5327"/>
                    <a:pt x="12455" y="5408"/>
                    <a:pt x="12350" y="5408"/>
                  </a:cubicBezTo>
                  <a:cubicBezTo>
                    <a:pt x="12311" y="5408"/>
                    <a:pt x="12272" y="5396"/>
                    <a:pt x="12238" y="5372"/>
                  </a:cubicBezTo>
                  <a:lnTo>
                    <a:pt x="11102" y="4594"/>
                  </a:lnTo>
                  <a:lnTo>
                    <a:pt x="10604" y="4262"/>
                  </a:lnTo>
                  <a:lnTo>
                    <a:pt x="6725" y="1595"/>
                  </a:lnTo>
                  <a:cubicBezTo>
                    <a:pt x="6648" y="1544"/>
                    <a:pt x="6562" y="1519"/>
                    <a:pt x="6476" y="1519"/>
                  </a:cubicBezTo>
                  <a:cubicBezTo>
                    <a:pt x="6390" y="1519"/>
                    <a:pt x="6304" y="1544"/>
                    <a:pt x="6227" y="1595"/>
                  </a:cubicBezTo>
                  <a:lnTo>
                    <a:pt x="2348" y="4249"/>
                  </a:lnTo>
                  <a:lnTo>
                    <a:pt x="2335" y="4249"/>
                  </a:lnTo>
                  <a:lnTo>
                    <a:pt x="1850" y="4581"/>
                  </a:lnTo>
                  <a:lnTo>
                    <a:pt x="715" y="5359"/>
                  </a:lnTo>
                  <a:cubicBezTo>
                    <a:pt x="676" y="5388"/>
                    <a:pt x="634" y="5400"/>
                    <a:pt x="594" y="5400"/>
                  </a:cubicBezTo>
                  <a:cubicBezTo>
                    <a:pt x="489" y="5400"/>
                    <a:pt x="396" y="5314"/>
                    <a:pt x="396" y="5194"/>
                  </a:cubicBezTo>
                  <a:cubicBezTo>
                    <a:pt x="396" y="4785"/>
                    <a:pt x="600" y="4390"/>
                    <a:pt x="944" y="4160"/>
                  </a:cubicBezTo>
                  <a:lnTo>
                    <a:pt x="6444" y="396"/>
                  </a:lnTo>
                  <a:cubicBezTo>
                    <a:pt x="6451" y="383"/>
                    <a:pt x="6460" y="376"/>
                    <a:pt x="6471" y="376"/>
                  </a:cubicBezTo>
                  <a:cubicBezTo>
                    <a:pt x="6482" y="376"/>
                    <a:pt x="6495" y="383"/>
                    <a:pt x="6508" y="396"/>
                  </a:cubicBezTo>
                  <a:lnTo>
                    <a:pt x="10336" y="3012"/>
                  </a:lnTo>
                  <a:cubicBezTo>
                    <a:pt x="10374" y="3036"/>
                    <a:pt x="10412" y="3046"/>
                    <a:pt x="10447" y="3046"/>
                  </a:cubicBezTo>
                  <a:cubicBezTo>
                    <a:pt x="10615" y="3046"/>
                    <a:pt x="10732" y="2808"/>
                    <a:pt x="10553" y="2692"/>
                  </a:cubicBezTo>
                  <a:lnTo>
                    <a:pt x="6725" y="77"/>
                  </a:lnTo>
                  <a:cubicBezTo>
                    <a:pt x="6648" y="26"/>
                    <a:pt x="6562" y="0"/>
                    <a:pt x="64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62"/>
            <p:cNvSpPr/>
            <p:nvPr/>
          </p:nvSpPr>
          <p:spPr>
            <a:xfrm>
              <a:off x="5695425" y="1785275"/>
              <a:ext cx="102100" cy="57450"/>
            </a:xfrm>
            <a:custGeom>
              <a:rect b="b" l="l" r="r" t="t"/>
              <a:pathLst>
                <a:path extrusionOk="0" h="2298" w="4084">
                  <a:moveTo>
                    <a:pt x="2047" y="386"/>
                  </a:moveTo>
                  <a:cubicBezTo>
                    <a:pt x="2161" y="386"/>
                    <a:pt x="2278" y="429"/>
                    <a:pt x="2374" y="524"/>
                  </a:cubicBezTo>
                  <a:cubicBezTo>
                    <a:pt x="2667" y="817"/>
                    <a:pt x="2463" y="1315"/>
                    <a:pt x="2042" y="1315"/>
                  </a:cubicBezTo>
                  <a:cubicBezTo>
                    <a:pt x="1787" y="1315"/>
                    <a:pt x="1582" y="1111"/>
                    <a:pt x="1582" y="856"/>
                  </a:cubicBezTo>
                  <a:cubicBezTo>
                    <a:pt x="1582" y="571"/>
                    <a:pt x="1809" y="386"/>
                    <a:pt x="2047" y="386"/>
                  </a:cubicBezTo>
                  <a:close/>
                  <a:moveTo>
                    <a:pt x="2042" y="1"/>
                  </a:moveTo>
                  <a:cubicBezTo>
                    <a:pt x="1046" y="1"/>
                    <a:pt x="881" y="1443"/>
                    <a:pt x="1850" y="1660"/>
                  </a:cubicBezTo>
                  <a:lnTo>
                    <a:pt x="1850" y="1928"/>
                  </a:lnTo>
                  <a:lnTo>
                    <a:pt x="766" y="1928"/>
                  </a:lnTo>
                  <a:cubicBezTo>
                    <a:pt x="561" y="1928"/>
                    <a:pt x="396" y="1762"/>
                    <a:pt x="396" y="1557"/>
                  </a:cubicBezTo>
                  <a:cubicBezTo>
                    <a:pt x="402" y="1417"/>
                    <a:pt x="300" y="1347"/>
                    <a:pt x="199" y="1347"/>
                  </a:cubicBezTo>
                  <a:cubicBezTo>
                    <a:pt x="99" y="1347"/>
                    <a:pt x="0" y="1417"/>
                    <a:pt x="13" y="1557"/>
                  </a:cubicBezTo>
                  <a:cubicBezTo>
                    <a:pt x="13" y="1966"/>
                    <a:pt x="345" y="2298"/>
                    <a:pt x="766" y="2298"/>
                  </a:cubicBezTo>
                  <a:lnTo>
                    <a:pt x="3331" y="2298"/>
                  </a:lnTo>
                  <a:cubicBezTo>
                    <a:pt x="3739" y="2298"/>
                    <a:pt x="4083" y="1966"/>
                    <a:pt x="4083" y="1557"/>
                  </a:cubicBezTo>
                  <a:cubicBezTo>
                    <a:pt x="4083" y="1430"/>
                    <a:pt x="3988" y="1366"/>
                    <a:pt x="3892" y="1366"/>
                  </a:cubicBezTo>
                  <a:cubicBezTo>
                    <a:pt x="3796" y="1366"/>
                    <a:pt x="3701" y="1430"/>
                    <a:pt x="3701" y="1557"/>
                  </a:cubicBezTo>
                  <a:cubicBezTo>
                    <a:pt x="3701" y="1762"/>
                    <a:pt x="3535" y="1928"/>
                    <a:pt x="3331" y="1928"/>
                  </a:cubicBezTo>
                  <a:lnTo>
                    <a:pt x="2233" y="1928"/>
                  </a:lnTo>
                  <a:lnTo>
                    <a:pt x="2233" y="1660"/>
                  </a:lnTo>
                  <a:cubicBezTo>
                    <a:pt x="3216" y="1443"/>
                    <a:pt x="3050" y="1"/>
                    <a:pt x="20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 name="Google Shape;830;p62"/>
          <p:cNvGrpSpPr/>
          <p:nvPr/>
        </p:nvGrpSpPr>
        <p:grpSpPr>
          <a:xfrm>
            <a:off x="7037200" y="3823588"/>
            <a:ext cx="332450" cy="157075"/>
            <a:chOff x="7023475" y="1652825"/>
            <a:chExt cx="332450" cy="157075"/>
          </a:xfrm>
        </p:grpSpPr>
        <p:sp>
          <p:nvSpPr>
            <p:cNvPr id="831" name="Google Shape;831;p62"/>
            <p:cNvSpPr/>
            <p:nvPr/>
          </p:nvSpPr>
          <p:spPr>
            <a:xfrm>
              <a:off x="7023475" y="1685425"/>
              <a:ext cx="332450" cy="124475"/>
            </a:xfrm>
            <a:custGeom>
              <a:rect b="b" l="l" r="r" t="t"/>
              <a:pathLst>
                <a:path extrusionOk="0" h="4979" w="13298">
                  <a:moveTo>
                    <a:pt x="2489" y="1"/>
                  </a:moveTo>
                  <a:cubicBezTo>
                    <a:pt x="2400" y="1"/>
                    <a:pt x="2323" y="64"/>
                    <a:pt x="2310" y="141"/>
                  </a:cubicBezTo>
                  <a:lnTo>
                    <a:pt x="1187" y="3842"/>
                  </a:lnTo>
                  <a:lnTo>
                    <a:pt x="754" y="3842"/>
                  </a:lnTo>
                  <a:cubicBezTo>
                    <a:pt x="1" y="3842"/>
                    <a:pt x="1" y="4977"/>
                    <a:pt x="754" y="4977"/>
                  </a:cubicBezTo>
                  <a:lnTo>
                    <a:pt x="1813" y="4977"/>
                  </a:lnTo>
                  <a:cubicBezTo>
                    <a:pt x="1821" y="4978"/>
                    <a:pt x="1829" y="4978"/>
                    <a:pt x="1836" y="4978"/>
                  </a:cubicBezTo>
                  <a:cubicBezTo>
                    <a:pt x="2086" y="4978"/>
                    <a:pt x="2086" y="4593"/>
                    <a:pt x="1836" y="4593"/>
                  </a:cubicBezTo>
                  <a:cubicBezTo>
                    <a:pt x="1829" y="4593"/>
                    <a:pt x="1821" y="4594"/>
                    <a:pt x="1813" y="4594"/>
                  </a:cubicBezTo>
                  <a:lnTo>
                    <a:pt x="754" y="4594"/>
                  </a:lnTo>
                  <a:cubicBezTo>
                    <a:pt x="746" y="4595"/>
                    <a:pt x="738" y="4596"/>
                    <a:pt x="731" y="4596"/>
                  </a:cubicBezTo>
                  <a:cubicBezTo>
                    <a:pt x="493" y="4596"/>
                    <a:pt x="493" y="4223"/>
                    <a:pt x="731" y="4223"/>
                  </a:cubicBezTo>
                  <a:cubicBezTo>
                    <a:pt x="738" y="4223"/>
                    <a:pt x="746" y="4224"/>
                    <a:pt x="754" y="4224"/>
                  </a:cubicBezTo>
                  <a:lnTo>
                    <a:pt x="12545" y="4224"/>
                  </a:lnTo>
                  <a:cubicBezTo>
                    <a:pt x="12553" y="4224"/>
                    <a:pt x="12561" y="4223"/>
                    <a:pt x="12569" y="4223"/>
                  </a:cubicBezTo>
                  <a:cubicBezTo>
                    <a:pt x="12817" y="4223"/>
                    <a:pt x="12817" y="4596"/>
                    <a:pt x="12569" y="4596"/>
                  </a:cubicBezTo>
                  <a:cubicBezTo>
                    <a:pt x="12561" y="4596"/>
                    <a:pt x="12553" y="4595"/>
                    <a:pt x="12545" y="4594"/>
                  </a:cubicBezTo>
                  <a:lnTo>
                    <a:pt x="2629" y="4594"/>
                  </a:lnTo>
                  <a:cubicBezTo>
                    <a:pt x="2621" y="4594"/>
                    <a:pt x="2614" y="4593"/>
                    <a:pt x="2606" y="4593"/>
                  </a:cubicBezTo>
                  <a:cubicBezTo>
                    <a:pt x="2357" y="4593"/>
                    <a:pt x="2357" y="4978"/>
                    <a:pt x="2606" y="4978"/>
                  </a:cubicBezTo>
                  <a:cubicBezTo>
                    <a:pt x="2614" y="4978"/>
                    <a:pt x="2621" y="4978"/>
                    <a:pt x="2629" y="4977"/>
                  </a:cubicBezTo>
                  <a:lnTo>
                    <a:pt x="12545" y="4977"/>
                  </a:lnTo>
                  <a:cubicBezTo>
                    <a:pt x="13297" y="4977"/>
                    <a:pt x="13297" y="3842"/>
                    <a:pt x="12545" y="3842"/>
                  </a:cubicBezTo>
                  <a:lnTo>
                    <a:pt x="12136" y="3842"/>
                  </a:lnTo>
                  <a:lnTo>
                    <a:pt x="11983" y="3344"/>
                  </a:lnTo>
                  <a:cubicBezTo>
                    <a:pt x="11953" y="3250"/>
                    <a:pt x="11882" y="3210"/>
                    <a:pt x="11809" y="3210"/>
                  </a:cubicBezTo>
                  <a:cubicBezTo>
                    <a:pt x="11695" y="3210"/>
                    <a:pt x="11579" y="3310"/>
                    <a:pt x="11626" y="3459"/>
                  </a:cubicBezTo>
                  <a:lnTo>
                    <a:pt x="11741" y="3842"/>
                  </a:lnTo>
                  <a:lnTo>
                    <a:pt x="1596" y="3842"/>
                  </a:lnTo>
                  <a:lnTo>
                    <a:pt x="2629" y="383"/>
                  </a:lnTo>
                  <a:lnTo>
                    <a:pt x="3446" y="383"/>
                  </a:lnTo>
                  <a:cubicBezTo>
                    <a:pt x="3676" y="358"/>
                    <a:pt x="3676" y="26"/>
                    <a:pt x="344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62"/>
            <p:cNvSpPr/>
            <p:nvPr/>
          </p:nvSpPr>
          <p:spPr>
            <a:xfrm>
              <a:off x="7122875" y="1652825"/>
              <a:ext cx="195075" cy="118750"/>
            </a:xfrm>
            <a:custGeom>
              <a:rect b="b" l="l" r="r" t="t"/>
              <a:pathLst>
                <a:path extrusionOk="0" h="4750" w="7803">
                  <a:moveTo>
                    <a:pt x="1347" y="367"/>
                  </a:moveTo>
                  <a:cubicBezTo>
                    <a:pt x="1574" y="367"/>
                    <a:pt x="1800" y="499"/>
                    <a:pt x="1869" y="781"/>
                  </a:cubicBezTo>
                  <a:cubicBezTo>
                    <a:pt x="1550" y="884"/>
                    <a:pt x="1257" y="1062"/>
                    <a:pt x="1014" y="1305"/>
                  </a:cubicBezTo>
                  <a:lnTo>
                    <a:pt x="963" y="1305"/>
                  </a:lnTo>
                  <a:cubicBezTo>
                    <a:pt x="861" y="1203"/>
                    <a:pt x="810" y="1062"/>
                    <a:pt x="810" y="909"/>
                  </a:cubicBezTo>
                  <a:lnTo>
                    <a:pt x="797" y="909"/>
                  </a:lnTo>
                  <a:cubicBezTo>
                    <a:pt x="797" y="560"/>
                    <a:pt x="1073" y="367"/>
                    <a:pt x="1347" y="367"/>
                  </a:cubicBezTo>
                  <a:close/>
                  <a:moveTo>
                    <a:pt x="4051" y="373"/>
                  </a:moveTo>
                  <a:cubicBezTo>
                    <a:pt x="4536" y="373"/>
                    <a:pt x="4779" y="973"/>
                    <a:pt x="4421" y="1305"/>
                  </a:cubicBezTo>
                  <a:lnTo>
                    <a:pt x="4370" y="1305"/>
                  </a:lnTo>
                  <a:cubicBezTo>
                    <a:pt x="4128" y="1075"/>
                    <a:pt x="3834" y="896"/>
                    <a:pt x="3515" y="781"/>
                  </a:cubicBezTo>
                  <a:cubicBezTo>
                    <a:pt x="3579" y="539"/>
                    <a:pt x="3796" y="373"/>
                    <a:pt x="4038" y="373"/>
                  </a:cubicBezTo>
                  <a:close/>
                  <a:moveTo>
                    <a:pt x="2699" y="1037"/>
                  </a:moveTo>
                  <a:cubicBezTo>
                    <a:pt x="3617" y="1037"/>
                    <a:pt x="4460" y="1585"/>
                    <a:pt x="4460" y="2351"/>
                  </a:cubicBezTo>
                  <a:lnTo>
                    <a:pt x="4447" y="2351"/>
                  </a:lnTo>
                  <a:cubicBezTo>
                    <a:pt x="4434" y="2619"/>
                    <a:pt x="4332" y="2874"/>
                    <a:pt x="4153" y="3078"/>
                  </a:cubicBezTo>
                  <a:cubicBezTo>
                    <a:pt x="3732" y="3550"/>
                    <a:pt x="4421" y="4367"/>
                    <a:pt x="2699" y="4367"/>
                  </a:cubicBezTo>
                  <a:cubicBezTo>
                    <a:pt x="963" y="4367"/>
                    <a:pt x="1652" y="3550"/>
                    <a:pt x="1244" y="3078"/>
                  </a:cubicBezTo>
                  <a:cubicBezTo>
                    <a:pt x="1052" y="2874"/>
                    <a:pt x="950" y="2619"/>
                    <a:pt x="950" y="2351"/>
                  </a:cubicBezTo>
                  <a:cubicBezTo>
                    <a:pt x="950" y="1573"/>
                    <a:pt x="1805" y="1037"/>
                    <a:pt x="2699" y="1037"/>
                  </a:cubicBezTo>
                  <a:close/>
                  <a:moveTo>
                    <a:pt x="1348" y="0"/>
                  </a:moveTo>
                  <a:cubicBezTo>
                    <a:pt x="886" y="0"/>
                    <a:pt x="421" y="326"/>
                    <a:pt x="414" y="922"/>
                  </a:cubicBezTo>
                  <a:cubicBezTo>
                    <a:pt x="414" y="1049"/>
                    <a:pt x="453" y="1190"/>
                    <a:pt x="504" y="1305"/>
                  </a:cubicBezTo>
                  <a:lnTo>
                    <a:pt x="261" y="1305"/>
                  </a:lnTo>
                  <a:cubicBezTo>
                    <a:pt x="254" y="1304"/>
                    <a:pt x="246" y="1304"/>
                    <a:pt x="239" y="1304"/>
                  </a:cubicBezTo>
                  <a:cubicBezTo>
                    <a:pt x="1" y="1304"/>
                    <a:pt x="1" y="1689"/>
                    <a:pt x="239" y="1689"/>
                  </a:cubicBezTo>
                  <a:cubicBezTo>
                    <a:pt x="246" y="1689"/>
                    <a:pt x="254" y="1688"/>
                    <a:pt x="261" y="1687"/>
                  </a:cubicBezTo>
                  <a:lnTo>
                    <a:pt x="733" y="1687"/>
                  </a:lnTo>
                  <a:cubicBezTo>
                    <a:pt x="631" y="1892"/>
                    <a:pt x="568" y="2121"/>
                    <a:pt x="568" y="2351"/>
                  </a:cubicBezTo>
                  <a:cubicBezTo>
                    <a:pt x="580" y="2708"/>
                    <a:pt x="708" y="3053"/>
                    <a:pt x="963" y="3321"/>
                  </a:cubicBezTo>
                  <a:cubicBezTo>
                    <a:pt x="1180" y="3576"/>
                    <a:pt x="708" y="4750"/>
                    <a:pt x="2699" y="4750"/>
                  </a:cubicBezTo>
                  <a:cubicBezTo>
                    <a:pt x="4689" y="4750"/>
                    <a:pt x="4192" y="3602"/>
                    <a:pt x="4434" y="3321"/>
                  </a:cubicBezTo>
                  <a:cubicBezTo>
                    <a:pt x="4676" y="3053"/>
                    <a:pt x="4817" y="2708"/>
                    <a:pt x="4817" y="2351"/>
                  </a:cubicBezTo>
                  <a:cubicBezTo>
                    <a:pt x="4830" y="2121"/>
                    <a:pt x="4766" y="1892"/>
                    <a:pt x="4664" y="1687"/>
                  </a:cubicBezTo>
                  <a:lnTo>
                    <a:pt x="6731" y="1687"/>
                  </a:lnTo>
                  <a:lnTo>
                    <a:pt x="7407" y="3984"/>
                  </a:lnTo>
                  <a:cubicBezTo>
                    <a:pt x="7433" y="4061"/>
                    <a:pt x="7509" y="4125"/>
                    <a:pt x="7599" y="4125"/>
                  </a:cubicBezTo>
                  <a:cubicBezTo>
                    <a:pt x="7611" y="4125"/>
                    <a:pt x="7624" y="4112"/>
                    <a:pt x="7650" y="4112"/>
                  </a:cubicBezTo>
                  <a:cubicBezTo>
                    <a:pt x="7752" y="4086"/>
                    <a:pt x="7803" y="3972"/>
                    <a:pt x="7777" y="3882"/>
                  </a:cubicBezTo>
                  <a:lnTo>
                    <a:pt x="7037" y="1445"/>
                  </a:lnTo>
                  <a:cubicBezTo>
                    <a:pt x="7012" y="1368"/>
                    <a:pt x="6948" y="1305"/>
                    <a:pt x="6859" y="1305"/>
                  </a:cubicBezTo>
                  <a:lnTo>
                    <a:pt x="4868" y="1305"/>
                  </a:lnTo>
                  <a:cubicBezTo>
                    <a:pt x="4932" y="1190"/>
                    <a:pt x="4957" y="1049"/>
                    <a:pt x="4957" y="922"/>
                  </a:cubicBezTo>
                  <a:cubicBezTo>
                    <a:pt x="4957" y="326"/>
                    <a:pt x="4492" y="0"/>
                    <a:pt x="4028" y="0"/>
                  </a:cubicBezTo>
                  <a:cubicBezTo>
                    <a:pt x="3646" y="0"/>
                    <a:pt x="3266" y="220"/>
                    <a:pt x="3145" y="692"/>
                  </a:cubicBezTo>
                  <a:cubicBezTo>
                    <a:pt x="2992" y="667"/>
                    <a:pt x="2839" y="654"/>
                    <a:pt x="2686" y="654"/>
                  </a:cubicBezTo>
                  <a:cubicBezTo>
                    <a:pt x="2533" y="654"/>
                    <a:pt x="2380" y="667"/>
                    <a:pt x="2226" y="692"/>
                  </a:cubicBezTo>
                  <a:cubicBezTo>
                    <a:pt x="2106" y="220"/>
                    <a:pt x="1728" y="0"/>
                    <a:pt x="134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62"/>
            <p:cNvSpPr/>
            <p:nvPr/>
          </p:nvSpPr>
          <p:spPr>
            <a:xfrm>
              <a:off x="7168325" y="1717000"/>
              <a:ext cx="43400" cy="34800"/>
            </a:xfrm>
            <a:custGeom>
              <a:rect b="b" l="l" r="r" t="t"/>
              <a:pathLst>
                <a:path extrusionOk="0" h="1392" w="1736">
                  <a:moveTo>
                    <a:pt x="868" y="384"/>
                  </a:moveTo>
                  <a:cubicBezTo>
                    <a:pt x="1353" y="384"/>
                    <a:pt x="1353" y="499"/>
                    <a:pt x="1353" y="588"/>
                  </a:cubicBezTo>
                  <a:cubicBezTo>
                    <a:pt x="1314" y="875"/>
                    <a:pt x="1088" y="1019"/>
                    <a:pt x="861" y="1019"/>
                  </a:cubicBezTo>
                  <a:cubicBezTo>
                    <a:pt x="635" y="1019"/>
                    <a:pt x="408" y="875"/>
                    <a:pt x="370" y="588"/>
                  </a:cubicBezTo>
                  <a:cubicBezTo>
                    <a:pt x="370" y="499"/>
                    <a:pt x="370" y="384"/>
                    <a:pt x="868" y="384"/>
                  </a:cubicBezTo>
                  <a:close/>
                  <a:moveTo>
                    <a:pt x="868" y="1"/>
                  </a:moveTo>
                  <a:cubicBezTo>
                    <a:pt x="396" y="1"/>
                    <a:pt x="0" y="116"/>
                    <a:pt x="0" y="588"/>
                  </a:cubicBezTo>
                  <a:cubicBezTo>
                    <a:pt x="45" y="1124"/>
                    <a:pt x="456" y="1392"/>
                    <a:pt x="868" y="1392"/>
                  </a:cubicBezTo>
                  <a:cubicBezTo>
                    <a:pt x="1279" y="1392"/>
                    <a:pt x="1691" y="1124"/>
                    <a:pt x="1736" y="588"/>
                  </a:cubicBezTo>
                  <a:cubicBezTo>
                    <a:pt x="1736" y="103"/>
                    <a:pt x="1340" y="1"/>
                    <a:pt x="86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4" name="Google Shape;834;p62"/>
          <p:cNvSpPr/>
          <p:nvPr/>
        </p:nvSpPr>
        <p:spPr>
          <a:xfrm>
            <a:off x="1778725" y="1701663"/>
            <a:ext cx="323200" cy="184725"/>
          </a:xfrm>
          <a:custGeom>
            <a:rect b="b" l="l" r="r" t="t"/>
            <a:pathLst>
              <a:path extrusionOk="0" h="7389" w="12928">
                <a:moveTo>
                  <a:pt x="11955" y="1902"/>
                </a:moveTo>
                <a:cubicBezTo>
                  <a:pt x="12192" y="1902"/>
                  <a:pt x="12192" y="2274"/>
                  <a:pt x="11955" y="2274"/>
                </a:cubicBezTo>
                <a:cubicBezTo>
                  <a:pt x="11947" y="2274"/>
                  <a:pt x="11940" y="2274"/>
                  <a:pt x="11932" y="2273"/>
                </a:cubicBezTo>
                <a:lnTo>
                  <a:pt x="10299" y="2273"/>
                </a:lnTo>
                <a:cubicBezTo>
                  <a:pt x="10290" y="2274"/>
                  <a:pt x="10282" y="2274"/>
                  <a:pt x="10274" y="2274"/>
                </a:cubicBezTo>
                <a:cubicBezTo>
                  <a:pt x="10026" y="2274"/>
                  <a:pt x="10026" y="1902"/>
                  <a:pt x="10274" y="1902"/>
                </a:cubicBezTo>
                <a:cubicBezTo>
                  <a:pt x="10282" y="1902"/>
                  <a:pt x="10290" y="1902"/>
                  <a:pt x="10299" y="1903"/>
                </a:cubicBezTo>
                <a:lnTo>
                  <a:pt x="11932" y="1903"/>
                </a:lnTo>
                <a:cubicBezTo>
                  <a:pt x="11940" y="1902"/>
                  <a:pt x="11947" y="1902"/>
                  <a:pt x="11955" y="1902"/>
                </a:cubicBezTo>
                <a:close/>
                <a:moveTo>
                  <a:pt x="11077" y="1137"/>
                </a:moveTo>
                <a:lnTo>
                  <a:pt x="11077" y="1520"/>
                </a:lnTo>
                <a:lnTo>
                  <a:pt x="10299" y="1520"/>
                </a:lnTo>
                <a:cubicBezTo>
                  <a:pt x="9533" y="1520"/>
                  <a:pt x="9533" y="2656"/>
                  <a:pt x="10299" y="2656"/>
                </a:cubicBezTo>
                <a:lnTo>
                  <a:pt x="11077" y="2656"/>
                </a:lnTo>
                <a:lnTo>
                  <a:pt x="11077" y="3026"/>
                </a:lnTo>
                <a:lnTo>
                  <a:pt x="9380" y="3026"/>
                </a:lnTo>
                <a:lnTo>
                  <a:pt x="9380" y="1137"/>
                </a:lnTo>
                <a:close/>
                <a:moveTo>
                  <a:pt x="1800" y="805"/>
                </a:moveTo>
                <a:lnTo>
                  <a:pt x="1800" y="3357"/>
                </a:lnTo>
                <a:lnTo>
                  <a:pt x="498" y="3357"/>
                </a:lnTo>
                <a:cubicBezTo>
                  <a:pt x="435" y="3357"/>
                  <a:pt x="384" y="3306"/>
                  <a:pt x="384" y="3255"/>
                </a:cubicBezTo>
                <a:lnTo>
                  <a:pt x="384" y="3243"/>
                </a:lnTo>
                <a:lnTo>
                  <a:pt x="384" y="920"/>
                </a:lnTo>
                <a:cubicBezTo>
                  <a:pt x="384" y="856"/>
                  <a:pt x="435" y="805"/>
                  <a:pt x="498" y="805"/>
                </a:cubicBezTo>
                <a:close/>
                <a:moveTo>
                  <a:pt x="2783" y="805"/>
                </a:moveTo>
                <a:lnTo>
                  <a:pt x="2783" y="3357"/>
                </a:lnTo>
                <a:lnTo>
                  <a:pt x="2183" y="3357"/>
                </a:lnTo>
                <a:lnTo>
                  <a:pt x="2183" y="805"/>
                </a:lnTo>
                <a:close/>
                <a:moveTo>
                  <a:pt x="12442" y="818"/>
                </a:moveTo>
                <a:cubicBezTo>
                  <a:pt x="12493" y="818"/>
                  <a:pt x="12544" y="869"/>
                  <a:pt x="12544" y="933"/>
                </a:cubicBezTo>
                <a:lnTo>
                  <a:pt x="12544" y="3255"/>
                </a:lnTo>
                <a:cubicBezTo>
                  <a:pt x="12544" y="3306"/>
                  <a:pt x="12493" y="3357"/>
                  <a:pt x="12442" y="3357"/>
                </a:cubicBezTo>
                <a:lnTo>
                  <a:pt x="12213" y="3357"/>
                </a:lnTo>
                <a:lnTo>
                  <a:pt x="12213" y="2579"/>
                </a:lnTo>
                <a:cubicBezTo>
                  <a:pt x="12595" y="2362"/>
                  <a:pt x="12595" y="1813"/>
                  <a:pt x="12213" y="1596"/>
                </a:cubicBezTo>
                <a:lnTo>
                  <a:pt x="12213" y="818"/>
                </a:lnTo>
                <a:close/>
                <a:moveTo>
                  <a:pt x="6470" y="2132"/>
                </a:moveTo>
                <a:cubicBezTo>
                  <a:pt x="6521" y="2132"/>
                  <a:pt x="6560" y="2158"/>
                  <a:pt x="6598" y="2196"/>
                </a:cubicBezTo>
                <a:cubicBezTo>
                  <a:pt x="6636" y="2222"/>
                  <a:pt x="6662" y="2273"/>
                  <a:pt x="6662" y="2324"/>
                </a:cubicBezTo>
                <a:lnTo>
                  <a:pt x="6662" y="4251"/>
                </a:lnTo>
                <a:cubicBezTo>
                  <a:pt x="6598" y="4238"/>
                  <a:pt x="6534" y="4238"/>
                  <a:pt x="6470" y="4238"/>
                </a:cubicBezTo>
                <a:cubicBezTo>
                  <a:pt x="6407" y="4238"/>
                  <a:pt x="6343" y="4238"/>
                  <a:pt x="6279" y="4251"/>
                </a:cubicBezTo>
                <a:lnTo>
                  <a:pt x="6279" y="2324"/>
                </a:lnTo>
                <a:cubicBezTo>
                  <a:pt x="6279" y="2222"/>
                  <a:pt x="6368" y="2132"/>
                  <a:pt x="6470" y="2132"/>
                </a:cubicBezTo>
                <a:close/>
                <a:moveTo>
                  <a:pt x="6470" y="6012"/>
                </a:moveTo>
                <a:cubicBezTo>
                  <a:pt x="6566" y="6012"/>
                  <a:pt x="6662" y="6075"/>
                  <a:pt x="6662" y="6203"/>
                </a:cubicBezTo>
                <a:lnTo>
                  <a:pt x="6662" y="6994"/>
                </a:lnTo>
                <a:cubicBezTo>
                  <a:pt x="6598" y="7007"/>
                  <a:pt x="6534" y="7013"/>
                  <a:pt x="6470" y="7013"/>
                </a:cubicBezTo>
                <a:cubicBezTo>
                  <a:pt x="6407" y="7013"/>
                  <a:pt x="6343" y="7007"/>
                  <a:pt x="6279" y="6994"/>
                </a:cubicBezTo>
                <a:lnTo>
                  <a:pt x="6279" y="6203"/>
                </a:lnTo>
                <a:cubicBezTo>
                  <a:pt x="6279" y="6075"/>
                  <a:pt x="6375" y="6012"/>
                  <a:pt x="6470" y="6012"/>
                </a:cubicBezTo>
                <a:close/>
                <a:moveTo>
                  <a:pt x="8769" y="1"/>
                </a:moveTo>
                <a:cubicBezTo>
                  <a:pt x="8523" y="1"/>
                  <a:pt x="8306" y="188"/>
                  <a:pt x="8257" y="435"/>
                </a:cubicBezTo>
                <a:lnTo>
                  <a:pt x="4059" y="435"/>
                </a:lnTo>
                <a:cubicBezTo>
                  <a:pt x="4050" y="434"/>
                  <a:pt x="4042" y="434"/>
                  <a:pt x="4035" y="434"/>
                </a:cubicBezTo>
                <a:cubicBezTo>
                  <a:pt x="3786" y="434"/>
                  <a:pt x="3786" y="806"/>
                  <a:pt x="4035" y="806"/>
                </a:cubicBezTo>
                <a:cubicBezTo>
                  <a:pt x="4042" y="806"/>
                  <a:pt x="4050" y="806"/>
                  <a:pt x="4059" y="805"/>
                </a:cubicBezTo>
                <a:lnTo>
                  <a:pt x="8244" y="805"/>
                </a:lnTo>
                <a:lnTo>
                  <a:pt x="8244" y="3357"/>
                </a:lnTo>
                <a:lnTo>
                  <a:pt x="7032" y="3357"/>
                </a:lnTo>
                <a:lnTo>
                  <a:pt x="7032" y="2324"/>
                </a:lnTo>
                <a:cubicBezTo>
                  <a:pt x="7032" y="2005"/>
                  <a:pt x="6777" y="1750"/>
                  <a:pt x="6470" y="1750"/>
                </a:cubicBezTo>
                <a:cubicBezTo>
                  <a:pt x="6151" y="1750"/>
                  <a:pt x="5896" y="2005"/>
                  <a:pt x="5896" y="2324"/>
                </a:cubicBezTo>
                <a:lnTo>
                  <a:pt x="5896" y="3357"/>
                </a:lnTo>
                <a:lnTo>
                  <a:pt x="3153" y="3357"/>
                </a:lnTo>
                <a:lnTo>
                  <a:pt x="3153" y="805"/>
                </a:lnTo>
                <a:lnTo>
                  <a:pt x="3242" y="805"/>
                </a:lnTo>
                <a:cubicBezTo>
                  <a:pt x="3250" y="806"/>
                  <a:pt x="3257" y="806"/>
                  <a:pt x="3264" y="806"/>
                </a:cubicBezTo>
                <a:cubicBezTo>
                  <a:pt x="3502" y="806"/>
                  <a:pt x="3502" y="421"/>
                  <a:pt x="3264" y="421"/>
                </a:cubicBezTo>
                <a:cubicBezTo>
                  <a:pt x="3257" y="421"/>
                  <a:pt x="3250" y="422"/>
                  <a:pt x="3242" y="422"/>
                </a:cubicBezTo>
                <a:lnTo>
                  <a:pt x="498" y="422"/>
                </a:lnTo>
                <a:cubicBezTo>
                  <a:pt x="230" y="422"/>
                  <a:pt x="1" y="639"/>
                  <a:pt x="13" y="920"/>
                </a:cubicBezTo>
                <a:lnTo>
                  <a:pt x="13" y="3243"/>
                </a:lnTo>
                <a:cubicBezTo>
                  <a:pt x="1" y="3511"/>
                  <a:pt x="230" y="3727"/>
                  <a:pt x="498" y="3727"/>
                </a:cubicBezTo>
                <a:lnTo>
                  <a:pt x="5896" y="3727"/>
                </a:lnTo>
                <a:lnTo>
                  <a:pt x="5896" y="4327"/>
                </a:lnTo>
                <a:cubicBezTo>
                  <a:pt x="5296" y="4570"/>
                  <a:pt x="4888" y="5157"/>
                  <a:pt x="4888" y="5807"/>
                </a:cubicBezTo>
                <a:cubicBezTo>
                  <a:pt x="4888" y="5846"/>
                  <a:pt x="4888" y="5884"/>
                  <a:pt x="4888" y="5935"/>
                </a:cubicBezTo>
                <a:cubicBezTo>
                  <a:pt x="4900" y="6055"/>
                  <a:pt x="4987" y="6110"/>
                  <a:pt x="5076" y="6110"/>
                </a:cubicBezTo>
                <a:cubicBezTo>
                  <a:pt x="5176" y="6110"/>
                  <a:pt x="5278" y="6038"/>
                  <a:pt x="5271" y="5910"/>
                </a:cubicBezTo>
                <a:lnTo>
                  <a:pt x="5271" y="5807"/>
                </a:lnTo>
                <a:cubicBezTo>
                  <a:pt x="5271" y="5144"/>
                  <a:pt x="5807" y="4621"/>
                  <a:pt x="6470" y="4621"/>
                </a:cubicBezTo>
                <a:cubicBezTo>
                  <a:pt x="6572" y="4621"/>
                  <a:pt x="6687" y="4633"/>
                  <a:pt x="6789" y="4659"/>
                </a:cubicBezTo>
                <a:lnTo>
                  <a:pt x="6802" y="4659"/>
                </a:lnTo>
                <a:cubicBezTo>
                  <a:pt x="7836" y="4965"/>
                  <a:pt x="7976" y="6356"/>
                  <a:pt x="7032" y="6867"/>
                </a:cubicBezTo>
                <a:lnTo>
                  <a:pt x="7032" y="6203"/>
                </a:lnTo>
                <a:cubicBezTo>
                  <a:pt x="7032" y="5820"/>
                  <a:pt x="6748" y="5629"/>
                  <a:pt x="6464" y="5629"/>
                </a:cubicBezTo>
                <a:cubicBezTo>
                  <a:pt x="6180" y="5629"/>
                  <a:pt x="5896" y="5820"/>
                  <a:pt x="5896" y="6203"/>
                </a:cubicBezTo>
                <a:lnTo>
                  <a:pt x="5896" y="6867"/>
                </a:lnTo>
                <a:cubicBezTo>
                  <a:pt x="5756" y="6790"/>
                  <a:pt x="5628" y="6688"/>
                  <a:pt x="5526" y="6548"/>
                </a:cubicBezTo>
                <a:cubicBezTo>
                  <a:pt x="5484" y="6485"/>
                  <a:pt x="5429" y="6459"/>
                  <a:pt x="5375" y="6459"/>
                </a:cubicBezTo>
                <a:cubicBezTo>
                  <a:pt x="5231" y="6459"/>
                  <a:pt x="5093" y="6642"/>
                  <a:pt x="5233" y="6790"/>
                </a:cubicBezTo>
                <a:cubicBezTo>
                  <a:pt x="5545" y="7190"/>
                  <a:pt x="6005" y="7388"/>
                  <a:pt x="6465" y="7388"/>
                </a:cubicBezTo>
                <a:cubicBezTo>
                  <a:pt x="6944" y="7388"/>
                  <a:pt x="7421" y="7174"/>
                  <a:pt x="7734" y="6752"/>
                </a:cubicBezTo>
                <a:cubicBezTo>
                  <a:pt x="8359" y="5910"/>
                  <a:pt x="8002" y="4710"/>
                  <a:pt x="7032" y="4340"/>
                </a:cubicBezTo>
                <a:lnTo>
                  <a:pt x="7032" y="3740"/>
                </a:lnTo>
                <a:lnTo>
                  <a:pt x="8257" y="3740"/>
                </a:lnTo>
                <a:cubicBezTo>
                  <a:pt x="8321" y="3983"/>
                  <a:pt x="8538" y="4161"/>
                  <a:pt x="8793" y="4161"/>
                </a:cubicBezTo>
                <a:lnTo>
                  <a:pt x="10503" y="4161"/>
                </a:lnTo>
                <a:cubicBezTo>
                  <a:pt x="10511" y="4162"/>
                  <a:pt x="10519" y="4162"/>
                  <a:pt x="10526" y="4162"/>
                </a:cubicBezTo>
                <a:cubicBezTo>
                  <a:pt x="10776" y="4162"/>
                  <a:pt x="10776" y="3777"/>
                  <a:pt x="10526" y="3777"/>
                </a:cubicBezTo>
                <a:cubicBezTo>
                  <a:pt x="10519" y="3777"/>
                  <a:pt x="10511" y="3778"/>
                  <a:pt x="10503" y="3779"/>
                </a:cubicBezTo>
                <a:lnTo>
                  <a:pt x="8793" y="3779"/>
                </a:lnTo>
                <a:cubicBezTo>
                  <a:pt x="8703" y="3779"/>
                  <a:pt x="8627" y="3702"/>
                  <a:pt x="8627" y="3625"/>
                </a:cubicBezTo>
                <a:lnTo>
                  <a:pt x="8627" y="537"/>
                </a:lnTo>
                <a:cubicBezTo>
                  <a:pt x="8627" y="448"/>
                  <a:pt x="8703" y="384"/>
                  <a:pt x="8793" y="384"/>
                </a:cubicBezTo>
                <a:lnTo>
                  <a:pt x="11664" y="384"/>
                </a:lnTo>
                <a:cubicBezTo>
                  <a:pt x="11753" y="384"/>
                  <a:pt x="11817" y="448"/>
                  <a:pt x="11817" y="537"/>
                </a:cubicBezTo>
                <a:lnTo>
                  <a:pt x="11817" y="1520"/>
                </a:lnTo>
                <a:lnTo>
                  <a:pt x="11434" y="1520"/>
                </a:lnTo>
                <a:lnTo>
                  <a:pt x="11434" y="997"/>
                </a:lnTo>
                <a:cubicBezTo>
                  <a:pt x="11434" y="856"/>
                  <a:pt x="11332" y="754"/>
                  <a:pt x="11192" y="754"/>
                </a:cubicBezTo>
                <a:lnTo>
                  <a:pt x="9252" y="754"/>
                </a:lnTo>
                <a:cubicBezTo>
                  <a:pt x="9112" y="754"/>
                  <a:pt x="8997" y="856"/>
                  <a:pt x="9010" y="997"/>
                </a:cubicBezTo>
                <a:lnTo>
                  <a:pt x="9010" y="3153"/>
                </a:lnTo>
                <a:cubicBezTo>
                  <a:pt x="9010" y="3294"/>
                  <a:pt x="9112" y="3396"/>
                  <a:pt x="9252" y="3408"/>
                </a:cubicBezTo>
                <a:lnTo>
                  <a:pt x="11205" y="3408"/>
                </a:lnTo>
                <a:cubicBezTo>
                  <a:pt x="11345" y="3408"/>
                  <a:pt x="11447" y="3294"/>
                  <a:pt x="11447" y="3153"/>
                </a:cubicBezTo>
                <a:lnTo>
                  <a:pt x="11447" y="2656"/>
                </a:lnTo>
                <a:lnTo>
                  <a:pt x="11830" y="2656"/>
                </a:lnTo>
                <a:lnTo>
                  <a:pt x="11830" y="3613"/>
                </a:lnTo>
                <a:cubicBezTo>
                  <a:pt x="11830" y="3702"/>
                  <a:pt x="11753" y="3766"/>
                  <a:pt x="11664" y="3766"/>
                </a:cubicBezTo>
                <a:lnTo>
                  <a:pt x="11319" y="3766"/>
                </a:lnTo>
                <a:cubicBezTo>
                  <a:pt x="11312" y="3765"/>
                  <a:pt x="11304" y="3765"/>
                  <a:pt x="11297" y="3765"/>
                </a:cubicBezTo>
                <a:cubicBezTo>
                  <a:pt x="11059" y="3765"/>
                  <a:pt x="11059" y="4150"/>
                  <a:pt x="11297" y="4150"/>
                </a:cubicBezTo>
                <a:cubicBezTo>
                  <a:pt x="11304" y="4150"/>
                  <a:pt x="11312" y="4149"/>
                  <a:pt x="11319" y="4149"/>
                </a:cubicBezTo>
                <a:lnTo>
                  <a:pt x="11664" y="4149"/>
                </a:lnTo>
                <a:cubicBezTo>
                  <a:pt x="11919" y="4149"/>
                  <a:pt x="12136" y="3970"/>
                  <a:pt x="12200" y="3727"/>
                </a:cubicBezTo>
                <a:lnTo>
                  <a:pt x="12442" y="3727"/>
                </a:lnTo>
                <a:cubicBezTo>
                  <a:pt x="12710" y="3727"/>
                  <a:pt x="12927" y="3511"/>
                  <a:pt x="12927" y="3230"/>
                </a:cubicBezTo>
                <a:lnTo>
                  <a:pt x="12927" y="920"/>
                </a:lnTo>
                <a:cubicBezTo>
                  <a:pt x="12927" y="652"/>
                  <a:pt x="12710" y="435"/>
                  <a:pt x="12442" y="435"/>
                </a:cubicBezTo>
                <a:lnTo>
                  <a:pt x="12200" y="435"/>
                </a:lnTo>
                <a:cubicBezTo>
                  <a:pt x="12149" y="180"/>
                  <a:pt x="11919" y="1"/>
                  <a:pt x="11664" y="1"/>
                </a:cubicBezTo>
                <a:lnTo>
                  <a:pt x="8793" y="1"/>
                </a:lnTo>
                <a:cubicBezTo>
                  <a:pt x="8785" y="1"/>
                  <a:pt x="8777" y="1"/>
                  <a:pt x="876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5" name="Google Shape;835;p62"/>
          <p:cNvGrpSpPr/>
          <p:nvPr/>
        </p:nvGrpSpPr>
        <p:grpSpPr>
          <a:xfrm>
            <a:off x="3610925" y="3740675"/>
            <a:ext cx="167825" cy="322875"/>
            <a:chOff x="7104200" y="3060375"/>
            <a:chExt cx="167825" cy="322875"/>
          </a:xfrm>
        </p:grpSpPr>
        <p:sp>
          <p:nvSpPr>
            <p:cNvPr id="836" name="Google Shape;836;p62"/>
            <p:cNvSpPr/>
            <p:nvPr/>
          </p:nvSpPr>
          <p:spPr>
            <a:xfrm>
              <a:off x="7104200" y="3102950"/>
              <a:ext cx="74975" cy="214675"/>
            </a:xfrm>
            <a:custGeom>
              <a:rect b="b" l="l" r="r" t="t"/>
              <a:pathLst>
                <a:path extrusionOk="0" h="8587" w="2999">
                  <a:moveTo>
                    <a:pt x="777" y="0"/>
                  </a:moveTo>
                  <a:cubicBezTo>
                    <a:pt x="721" y="0"/>
                    <a:pt x="665" y="25"/>
                    <a:pt x="625" y="84"/>
                  </a:cubicBezTo>
                  <a:cubicBezTo>
                    <a:pt x="217" y="850"/>
                    <a:pt x="0" y="1705"/>
                    <a:pt x="0" y="2573"/>
                  </a:cubicBezTo>
                  <a:cubicBezTo>
                    <a:pt x="0" y="4129"/>
                    <a:pt x="677" y="5571"/>
                    <a:pt x="1736" y="6311"/>
                  </a:cubicBezTo>
                  <a:cubicBezTo>
                    <a:pt x="2374" y="6771"/>
                    <a:pt x="2578" y="7626"/>
                    <a:pt x="2208" y="8315"/>
                  </a:cubicBezTo>
                  <a:cubicBezTo>
                    <a:pt x="2138" y="8462"/>
                    <a:pt x="2258" y="8586"/>
                    <a:pt x="2381" y="8586"/>
                  </a:cubicBezTo>
                  <a:cubicBezTo>
                    <a:pt x="2440" y="8586"/>
                    <a:pt x="2499" y="8559"/>
                    <a:pt x="2540" y="8493"/>
                  </a:cubicBezTo>
                  <a:cubicBezTo>
                    <a:pt x="2999" y="7638"/>
                    <a:pt x="2757" y="6567"/>
                    <a:pt x="1953" y="6005"/>
                  </a:cubicBezTo>
                  <a:cubicBezTo>
                    <a:pt x="983" y="5329"/>
                    <a:pt x="383" y="4014"/>
                    <a:pt x="383" y="2573"/>
                  </a:cubicBezTo>
                  <a:cubicBezTo>
                    <a:pt x="383" y="1769"/>
                    <a:pt x="574" y="977"/>
                    <a:pt x="957" y="276"/>
                  </a:cubicBezTo>
                  <a:cubicBezTo>
                    <a:pt x="1028" y="126"/>
                    <a:pt x="903" y="0"/>
                    <a:pt x="7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62"/>
            <p:cNvSpPr/>
            <p:nvPr/>
          </p:nvSpPr>
          <p:spPr>
            <a:xfrm>
              <a:off x="7129600" y="3060375"/>
              <a:ext cx="142425" cy="322875"/>
            </a:xfrm>
            <a:custGeom>
              <a:rect b="b" l="l" r="r" t="t"/>
              <a:pathLst>
                <a:path extrusionOk="0" h="12915" w="5697">
                  <a:moveTo>
                    <a:pt x="2340" y="1"/>
                  </a:moveTo>
                  <a:cubicBezTo>
                    <a:pt x="1511" y="1"/>
                    <a:pt x="720" y="384"/>
                    <a:pt x="107" y="1098"/>
                  </a:cubicBezTo>
                  <a:cubicBezTo>
                    <a:pt x="1" y="1233"/>
                    <a:pt x="121" y="1398"/>
                    <a:pt x="258" y="1398"/>
                  </a:cubicBezTo>
                  <a:cubicBezTo>
                    <a:pt x="302" y="1398"/>
                    <a:pt x="348" y="1381"/>
                    <a:pt x="388" y="1341"/>
                  </a:cubicBezTo>
                  <a:cubicBezTo>
                    <a:pt x="937" y="715"/>
                    <a:pt x="1626" y="371"/>
                    <a:pt x="2340" y="371"/>
                  </a:cubicBezTo>
                  <a:cubicBezTo>
                    <a:pt x="3986" y="371"/>
                    <a:pt x="5314" y="2119"/>
                    <a:pt x="5314" y="4263"/>
                  </a:cubicBezTo>
                  <a:cubicBezTo>
                    <a:pt x="5314" y="5705"/>
                    <a:pt x="4714" y="7019"/>
                    <a:pt x="3744" y="7708"/>
                  </a:cubicBezTo>
                  <a:cubicBezTo>
                    <a:pt x="3297" y="8002"/>
                    <a:pt x="3004" y="8487"/>
                    <a:pt x="2940" y="9022"/>
                  </a:cubicBezTo>
                  <a:cubicBezTo>
                    <a:pt x="2876" y="9558"/>
                    <a:pt x="3029" y="10094"/>
                    <a:pt x="3374" y="10503"/>
                  </a:cubicBezTo>
                  <a:cubicBezTo>
                    <a:pt x="3565" y="10720"/>
                    <a:pt x="3667" y="11000"/>
                    <a:pt x="3667" y="11294"/>
                  </a:cubicBezTo>
                  <a:cubicBezTo>
                    <a:pt x="3629" y="11996"/>
                    <a:pt x="3042" y="12532"/>
                    <a:pt x="2340" y="12532"/>
                  </a:cubicBezTo>
                  <a:cubicBezTo>
                    <a:pt x="1638" y="12532"/>
                    <a:pt x="1064" y="11996"/>
                    <a:pt x="1013" y="11294"/>
                  </a:cubicBezTo>
                  <a:cubicBezTo>
                    <a:pt x="1013" y="11141"/>
                    <a:pt x="1051" y="10988"/>
                    <a:pt x="1102" y="10847"/>
                  </a:cubicBezTo>
                  <a:cubicBezTo>
                    <a:pt x="1176" y="10693"/>
                    <a:pt x="1047" y="10569"/>
                    <a:pt x="921" y="10569"/>
                  </a:cubicBezTo>
                  <a:cubicBezTo>
                    <a:pt x="849" y="10569"/>
                    <a:pt x="778" y="10610"/>
                    <a:pt x="745" y="10707"/>
                  </a:cubicBezTo>
                  <a:cubicBezTo>
                    <a:pt x="681" y="10886"/>
                    <a:pt x="643" y="11090"/>
                    <a:pt x="643" y="11294"/>
                  </a:cubicBezTo>
                  <a:cubicBezTo>
                    <a:pt x="681" y="12200"/>
                    <a:pt x="1434" y="12914"/>
                    <a:pt x="2340" y="12914"/>
                  </a:cubicBezTo>
                  <a:cubicBezTo>
                    <a:pt x="3259" y="12914"/>
                    <a:pt x="4012" y="12200"/>
                    <a:pt x="4050" y="11294"/>
                  </a:cubicBezTo>
                  <a:cubicBezTo>
                    <a:pt x="4050" y="10911"/>
                    <a:pt x="3910" y="10541"/>
                    <a:pt x="3655" y="10260"/>
                  </a:cubicBezTo>
                  <a:cubicBezTo>
                    <a:pt x="3387" y="9928"/>
                    <a:pt x="3259" y="9495"/>
                    <a:pt x="3310" y="9074"/>
                  </a:cubicBezTo>
                  <a:cubicBezTo>
                    <a:pt x="3374" y="8640"/>
                    <a:pt x="3604" y="8257"/>
                    <a:pt x="3948" y="8014"/>
                  </a:cubicBezTo>
                  <a:cubicBezTo>
                    <a:pt x="5020" y="7274"/>
                    <a:pt x="5671" y="5832"/>
                    <a:pt x="5671" y="4276"/>
                  </a:cubicBezTo>
                  <a:cubicBezTo>
                    <a:pt x="5696" y="3191"/>
                    <a:pt x="5365" y="2145"/>
                    <a:pt x="4714" y="1277"/>
                  </a:cubicBezTo>
                  <a:cubicBezTo>
                    <a:pt x="4076" y="447"/>
                    <a:pt x="3246" y="1"/>
                    <a:pt x="23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62"/>
            <p:cNvSpPr/>
            <p:nvPr/>
          </p:nvSpPr>
          <p:spPr>
            <a:xfrm>
              <a:off x="7116625" y="3079200"/>
              <a:ext cx="142625" cy="175800"/>
            </a:xfrm>
            <a:custGeom>
              <a:rect b="b" l="l" r="r" t="t"/>
              <a:pathLst>
                <a:path extrusionOk="0" h="7032" w="5705">
                  <a:moveTo>
                    <a:pt x="2859" y="1"/>
                  </a:moveTo>
                  <a:cubicBezTo>
                    <a:pt x="2183" y="1"/>
                    <a:pt x="1558" y="345"/>
                    <a:pt x="1073" y="983"/>
                  </a:cubicBezTo>
                  <a:cubicBezTo>
                    <a:pt x="1" y="2502"/>
                    <a:pt x="1" y="4531"/>
                    <a:pt x="1073" y="6062"/>
                  </a:cubicBezTo>
                  <a:cubicBezTo>
                    <a:pt x="1558" y="6687"/>
                    <a:pt x="2196" y="7032"/>
                    <a:pt x="2859" y="7032"/>
                  </a:cubicBezTo>
                  <a:cubicBezTo>
                    <a:pt x="3293" y="7032"/>
                    <a:pt x="3714" y="6879"/>
                    <a:pt x="4072" y="6623"/>
                  </a:cubicBezTo>
                  <a:cubicBezTo>
                    <a:pt x="4219" y="6497"/>
                    <a:pt x="4106" y="6285"/>
                    <a:pt x="3948" y="6285"/>
                  </a:cubicBezTo>
                  <a:cubicBezTo>
                    <a:pt x="3914" y="6285"/>
                    <a:pt x="3878" y="6295"/>
                    <a:pt x="3842" y="6317"/>
                  </a:cubicBezTo>
                  <a:cubicBezTo>
                    <a:pt x="3561" y="6534"/>
                    <a:pt x="3217" y="6649"/>
                    <a:pt x="2847" y="6662"/>
                  </a:cubicBezTo>
                  <a:cubicBezTo>
                    <a:pt x="2311" y="6662"/>
                    <a:pt x="1787" y="6368"/>
                    <a:pt x="1366" y="5832"/>
                  </a:cubicBezTo>
                  <a:cubicBezTo>
                    <a:pt x="396" y="4441"/>
                    <a:pt x="396" y="2591"/>
                    <a:pt x="1366" y="1200"/>
                  </a:cubicBezTo>
                  <a:cubicBezTo>
                    <a:pt x="1787" y="677"/>
                    <a:pt x="2311" y="371"/>
                    <a:pt x="2847" y="371"/>
                  </a:cubicBezTo>
                  <a:cubicBezTo>
                    <a:pt x="3395" y="371"/>
                    <a:pt x="3918" y="677"/>
                    <a:pt x="4340" y="1200"/>
                  </a:cubicBezTo>
                  <a:cubicBezTo>
                    <a:pt x="5284" y="2578"/>
                    <a:pt x="5309" y="4390"/>
                    <a:pt x="4365" y="5781"/>
                  </a:cubicBezTo>
                  <a:cubicBezTo>
                    <a:pt x="4301" y="5858"/>
                    <a:pt x="4327" y="5973"/>
                    <a:pt x="4403" y="6036"/>
                  </a:cubicBezTo>
                  <a:lnTo>
                    <a:pt x="4416" y="6049"/>
                  </a:lnTo>
                  <a:cubicBezTo>
                    <a:pt x="4446" y="6074"/>
                    <a:pt x="4482" y="6085"/>
                    <a:pt x="4518" y="6085"/>
                  </a:cubicBezTo>
                  <a:cubicBezTo>
                    <a:pt x="4574" y="6085"/>
                    <a:pt x="4632" y="6058"/>
                    <a:pt x="4671" y="6011"/>
                  </a:cubicBezTo>
                  <a:cubicBezTo>
                    <a:pt x="5705" y="4492"/>
                    <a:pt x="5692" y="2489"/>
                    <a:pt x="4633" y="983"/>
                  </a:cubicBezTo>
                  <a:cubicBezTo>
                    <a:pt x="4148" y="345"/>
                    <a:pt x="3523" y="1"/>
                    <a:pt x="285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62"/>
            <p:cNvSpPr/>
            <p:nvPr/>
          </p:nvSpPr>
          <p:spPr>
            <a:xfrm>
              <a:off x="7200850" y="3107825"/>
              <a:ext cx="9925" cy="13675"/>
            </a:xfrm>
            <a:custGeom>
              <a:rect b="b" l="l" r="r" t="t"/>
              <a:pathLst>
                <a:path extrusionOk="0" h="547" w="397">
                  <a:moveTo>
                    <a:pt x="194" y="1"/>
                  </a:moveTo>
                  <a:cubicBezTo>
                    <a:pt x="106" y="1"/>
                    <a:pt x="20" y="61"/>
                    <a:pt x="13" y="183"/>
                  </a:cubicBezTo>
                  <a:lnTo>
                    <a:pt x="13" y="336"/>
                  </a:lnTo>
                  <a:cubicBezTo>
                    <a:pt x="1" y="476"/>
                    <a:pt x="100" y="546"/>
                    <a:pt x="198" y="546"/>
                  </a:cubicBezTo>
                  <a:cubicBezTo>
                    <a:pt x="297" y="546"/>
                    <a:pt x="396" y="476"/>
                    <a:pt x="384" y="336"/>
                  </a:cubicBezTo>
                  <a:lnTo>
                    <a:pt x="384" y="183"/>
                  </a:lnTo>
                  <a:cubicBezTo>
                    <a:pt x="371" y="61"/>
                    <a:pt x="281" y="1"/>
                    <a:pt x="19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62"/>
            <p:cNvSpPr/>
            <p:nvPr/>
          </p:nvSpPr>
          <p:spPr>
            <a:xfrm>
              <a:off x="7200850" y="3133600"/>
              <a:ext cx="9925" cy="13425"/>
            </a:xfrm>
            <a:custGeom>
              <a:rect b="b" l="l" r="r" t="t"/>
              <a:pathLst>
                <a:path extrusionOk="0" h="537" w="397">
                  <a:moveTo>
                    <a:pt x="194" y="0"/>
                  </a:moveTo>
                  <a:cubicBezTo>
                    <a:pt x="106" y="0"/>
                    <a:pt x="20" y="58"/>
                    <a:pt x="13" y="173"/>
                  </a:cubicBezTo>
                  <a:lnTo>
                    <a:pt x="13" y="326"/>
                  </a:lnTo>
                  <a:cubicBezTo>
                    <a:pt x="1" y="466"/>
                    <a:pt x="100" y="536"/>
                    <a:pt x="198" y="536"/>
                  </a:cubicBezTo>
                  <a:cubicBezTo>
                    <a:pt x="297" y="536"/>
                    <a:pt x="396" y="466"/>
                    <a:pt x="384" y="326"/>
                  </a:cubicBezTo>
                  <a:lnTo>
                    <a:pt x="384" y="173"/>
                  </a:lnTo>
                  <a:cubicBezTo>
                    <a:pt x="371" y="58"/>
                    <a:pt x="281" y="0"/>
                    <a:pt x="19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62"/>
            <p:cNvSpPr/>
            <p:nvPr/>
          </p:nvSpPr>
          <p:spPr>
            <a:xfrm>
              <a:off x="7200850" y="3159125"/>
              <a:ext cx="9925" cy="13500"/>
            </a:xfrm>
            <a:custGeom>
              <a:rect b="b" l="l" r="r" t="t"/>
              <a:pathLst>
                <a:path extrusionOk="0" h="540" w="397">
                  <a:moveTo>
                    <a:pt x="194" y="0"/>
                  </a:moveTo>
                  <a:cubicBezTo>
                    <a:pt x="106" y="0"/>
                    <a:pt x="20" y="58"/>
                    <a:pt x="13" y="172"/>
                  </a:cubicBezTo>
                  <a:lnTo>
                    <a:pt x="13" y="338"/>
                  </a:lnTo>
                  <a:cubicBezTo>
                    <a:pt x="1" y="472"/>
                    <a:pt x="100" y="539"/>
                    <a:pt x="198" y="539"/>
                  </a:cubicBezTo>
                  <a:cubicBezTo>
                    <a:pt x="297" y="539"/>
                    <a:pt x="396" y="472"/>
                    <a:pt x="384" y="338"/>
                  </a:cubicBezTo>
                  <a:lnTo>
                    <a:pt x="384" y="172"/>
                  </a:lnTo>
                  <a:cubicBezTo>
                    <a:pt x="371" y="58"/>
                    <a:pt x="281" y="0"/>
                    <a:pt x="19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62"/>
            <p:cNvSpPr/>
            <p:nvPr/>
          </p:nvSpPr>
          <p:spPr>
            <a:xfrm>
              <a:off x="7200850" y="3184625"/>
              <a:ext cx="9925" cy="13750"/>
            </a:xfrm>
            <a:custGeom>
              <a:rect b="b" l="l" r="r" t="t"/>
              <a:pathLst>
                <a:path extrusionOk="0" h="550" w="397">
                  <a:moveTo>
                    <a:pt x="194" y="1"/>
                  </a:moveTo>
                  <a:cubicBezTo>
                    <a:pt x="106" y="1"/>
                    <a:pt x="20" y="58"/>
                    <a:pt x="13" y="173"/>
                  </a:cubicBezTo>
                  <a:lnTo>
                    <a:pt x="13" y="339"/>
                  </a:lnTo>
                  <a:cubicBezTo>
                    <a:pt x="1" y="480"/>
                    <a:pt x="100" y="550"/>
                    <a:pt x="198" y="550"/>
                  </a:cubicBezTo>
                  <a:cubicBezTo>
                    <a:pt x="297" y="550"/>
                    <a:pt x="396" y="480"/>
                    <a:pt x="384" y="339"/>
                  </a:cubicBezTo>
                  <a:lnTo>
                    <a:pt x="384" y="173"/>
                  </a:lnTo>
                  <a:cubicBezTo>
                    <a:pt x="371" y="58"/>
                    <a:pt x="281" y="1"/>
                    <a:pt x="19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62"/>
            <p:cNvSpPr/>
            <p:nvPr/>
          </p:nvSpPr>
          <p:spPr>
            <a:xfrm>
              <a:off x="7200850" y="3210000"/>
              <a:ext cx="9925" cy="13900"/>
            </a:xfrm>
            <a:custGeom>
              <a:rect b="b" l="l" r="r" t="t"/>
              <a:pathLst>
                <a:path extrusionOk="0" h="556" w="397">
                  <a:moveTo>
                    <a:pt x="192" y="0"/>
                  </a:moveTo>
                  <a:cubicBezTo>
                    <a:pt x="90" y="0"/>
                    <a:pt x="13" y="90"/>
                    <a:pt x="13" y="192"/>
                  </a:cubicBezTo>
                  <a:lnTo>
                    <a:pt x="13" y="345"/>
                  </a:lnTo>
                  <a:cubicBezTo>
                    <a:pt x="1" y="485"/>
                    <a:pt x="100" y="556"/>
                    <a:pt x="198" y="556"/>
                  </a:cubicBezTo>
                  <a:cubicBezTo>
                    <a:pt x="297" y="556"/>
                    <a:pt x="396" y="485"/>
                    <a:pt x="384" y="345"/>
                  </a:cubicBezTo>
                  <a:lnTo>
                    <a:pt x="384" y="192"/>
                  </a:lnTo>
                  <a:cubicBezTo>
                    <a:pt x="384" y="90"/>
                    <a:pt x="294" y="0"/>
                    <a:pt x="19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62"/>
            <p:cNvSpPr/>
            <p:nvPr/>
          </p:nvSpPr>
          <p:spPr>
            <a:xfrm>
              <a:off x="7217775" y="3119875"/>
              <a:ext cx="10225" cy="13900"/>
            </a:xfrm>
            <a:custGeom>
              <a:rect b="b" l="l" r="r" t="t"/>
              <a:pathLst>
                <a:path extrusionOk="0" h="556" w="409">
                  <a:moveTo>
                    <a:pt x="204" y="1"/>
                  </a:moveTo>
                  <a:cubicBezTo>
                    <a:pt x="102" y="1"/>
                    <a:pt x="0" y="71"/>
                    <a:pt x="13" y="211"/>
                  </a:cubicBezTo>
                  <a:lnTo>
                    <a:pt x="13" y="364"/>
                  </a:lnTo>
                  <a:cubicBezTo>
                    <a:pt x="13" y="466"/>
                    <a:pt x="102" y="556"/>
                    <a:pt x="204" y="556"/>
                  </a:cubicBezTo>
                  <a:cubicBezTo>
                    <a:pt x="306" y="556"/>
                    <a:pt x="396" y="466"/>
                    <a:pt x="396" y="364"/>
                  </a:cubicBezTo>
                  <a:lnTo>
                    <a:pt x="396" y="211"/>
                  </a:lnTo>
                  <a:cubicBezTo>
                    <a:pt x="408" y="71"/>
                    <a:pt x="306" y="1"/>
                    <a:pt x="20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62"/>
            <p:cNvSpPr/>
            <p:nvPr/>
          </p:nvSpPr>
          <p:spPr>
            <a:xfrm>
              <a:off x="7217775" y="3145400"/>
              <a:ext cx="10225" cy="13425"/>
            </a:xfrm>
            <a:custGeom>
              <a:rect b="b" l="l" r="r" t="t"/>
              <a:pathLst>
                <a:path extrusionOk="0" h="537" w="409">
                  <a:moveTo>
                    <a:pt x="204" y="0"/>
                  </a:moveTo>
                  <a:cubicBezTo>
                    <a:pt x="102" y="0"/>
                    <a:pt x="0" y="71"/>
                    <a:pt x="13" y="211"/>
                  </a:cubicBezTo>
                  <a:lnTo>
                    <a:pt x="13" y="364"/>
                  </a:lnTo>
                  <a:cubicBezTo>
                    <a:pt x="26" y="479"/>
                    <a:pt x="115" y="536"/>
                    <a:pt x="204" y="536"/>
                  </a:cubicBezTo>
                  <a:cubicBezTo>
                    <a:pt x="294" y="536"/>
                    <a:pt x="383" y="479"/>
                    <a:pt x="396" y="364"/>
                  </a:cubicBezTo>
                  <a:lnTo>
                    <a:pt x="396" y="211"/>
                  </a:lnTo>
                  <a:cubicBezTo>
                    <a:pt x="408" y="71"/>
                    <a:pt x="306" y="0"/>
                    <a:pt x="20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62"/>
            <p:cNvSpPr/>
            <p:nvPr/>
          </p:nvSpPr>
          <p:spPr>
            <a:xfrm>
              <a:off x="7217775" y="3171150"/>
              <a:ext cx="10225" cy="13500"/>
            </a:xfrm>
            <a:custGeom>
              <a:rect b="b" l="l" r="r" t="t"/>
              <a:pathLst>
                <a:path extrusionOk="0" h="540" w="409">
                  <a:moveTo>
                    <a:pt x="204" y="1"/>
                  </a:moveTo>
                  <a:cubicBezTo>
                    <a:pt x="102" y="1"/>
                    <a:pt x="0" y="68"/>
                    <a:pt x="13" y="202"/>
                  </a:cubicBezTo>
                  <a:lnTo>
                    <a:pt x="13" y="368"/>
                  </a:lnTo>
                  <a:cubicBezTo>
                    <a:pt x="26" y="483"/>
                    <a:pt x="115" y="540"/>
                    <a:pt x="204" y="540"/>
                  </a:cubicBezTo>
                  <a:cubicBezTo>
                    <a:pt x="294" y="540"/>
                    <a:pt x="383" y="483"/>
                    <a:pt x="396" y="368"/>
                  </a:cubicBezTo>
                  <a:lnTo>
                    <a:pt x="396" y="202"/>
                  </a:lnTo>
                  <a:cubicBezTo>
                    <a:pt x="408" y="68"/>
                    <a:pt x="306" y="1"/>
                    <a:pt x="20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62"/>
            <p:cNvSpPr/>
            <p:nvPr/>
          </p:nvSpPr>
          <p:spPr>
            <a:xfrm>
              <a:off x="7217775" y="3196750"/>
              <a:ext cx="10225" cy="13425"/>
            </a:xfrm>
            <a:custGeom>
              <a:rect b="b" l="l" r="r" t="t"/>
              <a:pathLst>
                <a:path extrusionOk="0" h="537" w="409">
                  <a:moveTo>
                    <a:pt x="204" y="1"/>
                  </a:moveTo>
                  <a:cubicBezTo>
                    <a:pt x="102" y="1"/>
                    <a:pt x="0" y="71"/>
                    <a:pt x="13" y="211"/>
                  </a:cubicBezTo>
                  <a:lnTo>
                    <a:pt x="13" y="365"/>
                  </a:lnTo>
                  <a:cubicBezTo>
                    <a:pt x="26" y="479"/>
                    <a:pt x="115" y="537"/>
                    <a:pt x="204" y="537"/>
                  </a:cubicBezTo>
                  <a:cubicBezTo>
                    <a:pt x="294" y="537"/>
                    <a:pt x="383" y="479"/>
                    <a:pt x="396" y="365"/>
                  </a:cubicBezTo>
                  <a:lnTo>
                    <a:pt x="396" y="211"/>
                  </a:lnTo>
                  <a:cubicBezTo>
                    <a:pt x="408" y="71"/>
                    <a:pt x="306" y="1"/>
                    <a:pt x="20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62"/>
            <p:cNvSpPr/>
            <p:nvPr/>
          </p:nvSpPr>
          <p:spPr>
            <a:xfrm>
              <a:off x="7165450" y="3107600"/>
              <a:ext cx="9600" cy="13425"/>
            </a:xfrm>
            <a:custGeom>
              <a:rect b="b" l="l" r="r" t="t"/>
              <a:pathLst>
                <a:path extrusionOk="0" h="537" w="384">
                  <a:moveTo>
                    <a:pt x="192" y="0"/>
                  </a:moveTo>
                  <a:cubicBezTo>
                    <a:pt x="96" y="0"/>
                    <a:pt x="0" y="64"/>
                    <a:pt x="0" y="192"/>
                  </a:cubicBezTo>
                  <a:lnTo>
                    <a:pt x="0" y="345"/>
                  </a:lnTo>
                  <a:cubicBezTo>
                    <a:pt x="0" y="472"/>
                    <a:pt x="96" y="536"/>
                    <a:pt x="192" y="536"/>
                  </a:cubicBezTo>
                  <a:cubicBezTo>
                    <a:pt x="287" y="536"/>
                    <a:pt x="383" y="472"/>
                    <a:pt x="383" y="345"/>
                  </a:cubicBezTo>
                  <a:lnTo>
                    <a:pt x="383" y="192"/>
                  </a:lnTo>
                  <a:cubicBezTo>
                    <a:pt x="383" y="64"/>
                    <a:pt x="287" y="0"/>
                    <a:pt x="19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62"/>
            <p:cNvSpPr/>
            <p:nvPr/>
          </p:nvSpPr>
          <p:spPr>
            <a:xfrm>
              <a:off x="7165450" y="3133125"/>
              <a:ext cx="9600" cy="13425"/>
            </a:xfrm>
            <a:custGeom>
              <a:rect b="b" l="l" r="r" t="t"/>
              <a:pathLst>
                <a:path extrusionOk="0" h="537" w="384">
                  <a:moveTo>
                    <a:pt x="192" y="0"/>
                  </a:moveTo>
                  <a:cubicBezTo>
                    <a:pt x="96" y="0"/>
                    <a:pt x="0" y="64"/>
                    <a:pt x="0" y="192"/>
                  </a:cubicBezTo>
                  <a:lnTo>
                    <a:pt x="0" y="345"/>
                  </a:lnTo>
                  <a:cubicBezTo>
                    <a:pt x="0" y="472"/>
                    <a:pt x="96" y="536"/>
                    <a:pt x="192" y="536"/>
                  </a:cubicBezTo>
                  <a:cubicBezTo>
                    <a:pt x="287" y="536"/>
                    <a:pt x="383" y="472"/>
                    <a:pt x="383" y="345"/>
                  </a:cubicBezTo>
                  <a:lnTo>
                    <a:pt x="383" y="192"/>
                  </a:lnTo>
                  <a:cubicBezTo>
                    <a:pt x="383" y="64"/>
                    <a:pt x="287" y="0"/>
                    <a:pt x="19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62"/>
            <p:cNvSpPr/>
            <p:nvPr/>
          </p:nvSpPr>
          <p:spPr>
            <a:xfrm>
              <a:off x="7165450" y="3158625"/>
              <a:ext cx="9600" cy="13525"/>
            </a:xfrm>
            <a:custGeom>
              <a:rect b="b" l="l" r="r" t="t"/>
              <a:pathLst>
                <a:path extrusionOk="0" h="541" w="384">
                  <a:moveTo>
                    <a:pt x="192" y="1"/>
                  </a:moveTo>
                  <a:cubicBezTo>
                    <a:pt x="96" y="1"/>
                    <a:pt x="0" y="65"/>
                    <a:pt x="0" y="192"/>
                  </a:cubicBezTo>
                  <a:lnTo>
                    <a:pt x="0" y="358"/>
                  </a:lnTo>
                  <a:cubicBezTo>
                    <a:pt x="0" y="480"/>
                    <a:pt x="96" y="540"/>
                    <a:pt x="192" y="540"/>
                  </a:cubicBezTo>
                  <a:cubicBezTo>
                    <a:pt x="287" y="540"/>
                    <a:pt x="383" y="480"/>
                    <a:pt x="383" y="358"/>
                  </a:cubicBezTo>
                  <a:lnTo>
                    <a:pt x="383" y="192"/>
                  </a:lnTo>
                  <a:cubicBezTo>
                    <a:pt x="383" y="65"/>
                    <a:pt x="287" y="1"/>
                    <a:pt x="19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62"/>
            <p:cNvSpPr/>
            <p:nvPr/>
          </p:nvSpPr>
          <p:spPr>
            <a:xfrm>
              <a:off x="7165450" y="3184400"/>
              <a:ext cx="9600" cy="13500"/>
            </a:xfrm>
            <a:custGeom>
              <a:rect b="b" l="l" r="r" t="t"/>
              <a:pathLst>
                <a:path extrusionOk="0" h="540" w="384">
                  <a:moveTo>
                    <a:pt x="192" y="0"/>
                  </a:moveTo>
                  <a:cubicBezTo>
                    <a:pt x="96" y="0"/>
                    <a:pt x="0" y="61"/>
                    <a:pt x="0" y="182"/>
                  </a:cubicBezTo>
                  <a:lnTo>
                    <a:pt x="0" y="348"/>
                  </a:lnTo>
                  <a:cubicBezTo>
                    <a:pt x="0" y="476"/>
                    <a:pt x="96" y="540"/>
                    <a:pt x="192" y="540"/>
                  </a:cubicBezTo>
                  <a:cubicBezTo>
                    <a:pt x="287" y="540"/>
                    <a:pt x="383" y="476"/>
                    <a:pt x="383" y="348"/>
                  </a:cubicBezTo>
                  <a:lnTo>
                    <a:pt x="383" y="182"/>
                  </a:lnTo>
                  <a:cubicBezTo>
                    <a:pt x="383" y="61"/>
                    <a:pt x="287" y="0"/>
                    <a:pt x="19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62"/>
            <p:cNvSpPr/>
            <p:nvPr/>
          </p:nvSpPr>
          <p:spPr>
            <a:xfrm>
              <a:off x="7165450" y="3210000"/>
              <a:ext cx="9600" cy="13425"/>
            </a:xfrm>
            <a:custGeom>
              <a:rect b="b" l="l" r="r" t="t"/>
              <a:pathLst>
                <a:path extrusionOk="0" h="537" w="384">
                  <a:moveTo>
                    <a:pt x="192" y="0"/>
                  </a:moveTo>
                  <a:cubicBezTo>
                    <a:pt x="90" y="0"/>
                    <a:pt x="0" y="90"/>
                    <a:pt x="0" y="192"/>
                  </a:cubicBezTo>
                  <a:lnTo>
                    <a:pt x="0" y="345"/>
                  </a:lnTo>
                  <a:cubicBezTo>
                    <a:pt x="0" y="473"/>
                    <a:pt x="96" y="536"/>
                    <a:pt x="192" y="536"/>
                  </a:cubicBezTo>
                  <a:cubicBezTo>
                    <a:pt x="287" y="536"/>
                    <a:pt x="383" y="473"/>
                    <a:pt x="383" y="345"/>
                  </a:cubicBezTo>
                  <a:lnTo>
                    <a:pt x="383" y="192"/>
                  </a:lnTo>
                  <a:cubicBezTo>
                    <a:pt x="383" y="90"/>
                    <a:pt x="294" y="0"/>
                    <a:pt x="19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62"/>
            <p:cNvSpPr/>
            <p:nvPr/>
          </p:nvSpPr>
          <p:spPr>
            <a:xfrm>
              <a:off x="7147900" y="3119875"/>
              <a:ext cx="10225" cy="14375"/>
            </a:xfrm>
            <a:custGeom>
              <a:rect b="b" l="l" r="r" t="t"/>
              <a:pathLst>
                <a:path extrusionOk="0" h="575" w="409">
                  <a:moveTo>
                    <a:pt x="205" y="1"/>
                  </a:moveTo>
                  <a:cubicBezTo>
                    <a:pt x="103" y="1"/>
                    <a:pt x="0" y="71"/>
                    <a:pt x="13" y="211"/>
                  </a:cubicBezTo>
                  <a:lnTo>
                    <a:pt x="13" y="364"/>
                  </a:lnTo>
                  <a:cubicBezTo>
                    <a:pt x="0" y="505"/>
                    <a:pt x="103" y="575"/>
                    <a:pt x="205" y="575"/>
                  </a:cubicBezTo>
                  <a:cubicBezTo>
                    <a:pt x="307" y="575"/>
                    <a:pt x="409" y="505"/>
                    <a:pt x="396" y="364"/>
                  </a:cubicBezTo>
                  <a:lnTo>
                    <a:pt x="396" y="211"/>
                  </a:lnTo>
                  <a:cubicBezTo>
                    <a:pt x="409" y="71"/>
                    <a:pt x="307" y="1"/>
                    <a:pt x="20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62"/>
            <p:cNvSpPr/>
            <p:nvPr/>
          </p:nvSpPr>
          <p:spPr>
            <a:xfrm>
              <a:off x="7147900" y="3145400"/>
              <a:ext cx="10225" cy="13425"/>
            </a:xfrm>
            <a:custGeom>
              <a:rect b="b" l="l" r="r" t="t"/>
              <a:pathLst>
                <a:path extrusionOk="0" h="537" w="409">
                  <a:moveTo>
                    <a:pt x="205" y="0"/>
                  </a:moveTo>
                  <a:cubicBezTo>
                    <a:pt x="103" y="0"/>
                    <a:pt x="0" y="71"/>
                    <a:pt x="13" y="211"/>
                  </a:cubicBezTo>
                  <a:lnTo>
                    <a:pt x="13" y="364"/>
                  </a:lnTo>
                  <a:cubicBezTo>
                    <a:pt x="26" y="479"/>
                    <a:pt x="115" y="536"/>
                    <a:pt x="205" y="536"/>
                  </a:cubicBezTo>
                  <a:cubicBezTo>
                    <a:pt x="294" y="536"/>
                    <a:pt x="383" y="479"/>
                    <a:pt x="396" y="364"/>
                  </a:cubicBezTo>
                  <a:lnTo>
                    <a:pt x="396" y="211"/>
                  </a:lnTo>
                  <a:cubicBezTo>
                    <a:pt x="409" y="71"/>
                    <a:pt x="307" y="0"/>
                    <a:pt x="20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62"/>
            <p:cNvSpPr/>
            <p:nvPr/>
          </p:nvSpPr>
          <p:spPr>
            <a:xfrm>
              <a:off x="7147900" y="3171150"/>
              <a:ext cx="10225" cy="13500"/>
            </a:xfrm>
            <a:custGeom>
              <a:rect b="b" l="l" r="r" t="t"/>
              <a:pathLst>
                <a:path extrusionOk="0" h="540" w="409">
                  <a:moveTo>
                    <a:pt x="205" y="1"/>
                  </a:moveTo>
                  <a:cubicBezTo>
                    <a:pt x="103" y="1"/>
                    <a:pt x="0" y="68"/>
                    <a:pt x="13" y="202"/>
                  </a:cubicBezTo>
                  <a:lnTo>
                    <a:pt x="13" y="368"/>
                  </a:lnTo>
                  <a:cubicBezTo>
                    <a:pt x="26" y="483"/>
                    <a:pt x="115" y="540"/>
                    <a:pt x="205" y="540"/>
                  </a:cubicBezTo>
                  <a:cubicBezTo>
                    <a:pt x="294" y="540"/>
                    <a:pt x="383" y="483"/>
                    <a:pt x="396" y="368"/>
                  </a:cubicBezTo>
                  <a:lnTo>
                    <a:pt x="396" y="202"/>
                  </a:lnTo>
                  <a:cubicBezTo>
                    <a:pt x="409" y="68"/>
                    <a:pt x="307" y="1"/>
                    <a:pt x="20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62"/>
            <p:cNvSpPr/>
            <p:nvPr/>
          </p:nvSpPr>
          <p:spPr>
            <a:xfrm>
              <a:off x="7148225" y="3197250"/>
              <a:ext cx="9575" cy="12925"/>
            </a:xfrm>
            <a:custGeom>
              <a:rect b="b" l="l" r="r" t="t"/>
              <a:pathLst>
                <a:path extrusionOk="0" h="517" w="383">
                  <a:moveTo>
                    <a:pt x="192" y="0"/>
                  </a:moveTo>
                  <a:cubicBezTo>
                    <a:pt x="90" y="0"/>
                    <a:pt x="0" y="77"/>
                    <a:pt x="0" y="191"/>
                  </a:cubicBezTo>
                  <a:lnTo>
                    <a:pt x="0" y="345"/>
                  </a:lnTo>
                  <a:cubicBezTo>
                    <a:pt x="13" y="459"/>
                    <a:pt x="102" y="517"/>
                    <a:pt x="192" y="517"/>
                  </a:cubicBezTo>
                  <a:cubicBezTo>
                    <a:pt x="281" y="517"/>
                    <a:pt x="370" y="459"/>
                    <a:pt x="383" y="345"/>
                  </a:cubicBezTo>
                  <a:lnTo>
                    <a:pt x="383" y="191"/>
                  </a:lnTo>
                  <a:cubicBezTo>
                    <a:pt x="383" y="77"/>
                    <a:pt x="294" y="0"/>
                    <a:pt x="19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62"/>
            <p:cNvSpPr/>
            <p:nvPr/>
          </p:nvSpPr>
          <p:spPr>
            <a:xfrm>
              <a:off x="7183000" y="3094675"/>
              <a:ext cx="9900" cy="14375"/>
            </a:xfrm>
            <a:custGeom>
              <a:rect b="b" l="l" r="r" t="t"/>
              <a:pathLst>
                <a:path extrusionOk="0" h="575" w="396">
                  <a:moveTo>
                    <a:pt x="198" y="0"/>
                  </a:moveTo>
                  <a:cubicBezTo>
                    <a:pt x="99" y="0"/>
                    <a:pt x="0" y="71"/>
                    <a:pt x="13" y="211"/>
                  </a:cubicBezTo>
                  <a:lnTo>
                    <a:pt x="13" y="364"/>
                  </a:lnTo>
                  <a:cubicBezTo>
                    <a:pt x="0" y="505"/>
                    <a:pt x="99" y="575"/>
                    <a:pt x="198" y="575"/>
                  </a:cubicBezTo>
                  <a:cubicBezTo>
                    <a:pt x="297" y="575"/>
                    <a:pt x="396" y="505"/>
                    <a:pt x="383" y="364"/>
                  </a:cubicBezTo>
                  <a:lnTo>
                    <a:pt x="383" y="211"/>
                  </a:lnTo>
                  <a:cubicBezTo>
                    <a:pt x="396" y="71"/>
                    <a:pt x="297" y="0"/>
                    <a:pt x="1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62"/>
            <p:cNvSpPr/>
            <p:nvPr/>
          </p:nvSpPr>
          <p:spPr>
            <a:xfrm>
              <a:off x="7183000" y="3120425"/>
              <a:ext cx="9900" cy="14225"/>
            </a:xfrm>
            <a:custGeom>
              <a:rect b="b" l="l" r="r" t="t"/>
              <a:pathLst>
                <a:path extrusionOk="0" h="569" w="396">
                  <a:moveTo>
                    <a:pt x="198" y="1"/>
                  </a:moveTo>
                  <a:cubicBezTo>
                    <a:pt x="99" y="1"/>
                    <a:pt x="0" y="68"/>
                    <a:pt x="13" y="202"/>
                  </a:cubicBezTo>
                  <a:lnTo>
                    <a:pt x="13" y="368"/>
                  </a:lnTo>
                  <a:cubicBezTo>
                    <a:pt x="0" y="502"/>
                    <a:pt x="99" y="569"/>
                    <a:pt x="198" y="569"/>
                  </a:cubicBezTo>
                  <a:cubicBezTo>
                    <a:pt x="297" y="569"/>
                    <a:pt x="396" y="502"/>
                    <a:pt x="383" y="368"/>
                  </a:cubicBezTo>
                  <a:lnTo>
                    <a:pt x="383" y="202"/>
                  </a:lnTo>
                  <a:cubicBezTo>
                    <a:pt x="396" y="68"/>
                    <a:pt x="297" y="1"/>
                    <a:pt x="19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62"/>
            <p:cNvSpPr/>
            <p:nvPr/>
          </p:nvSpPr>
          <p:spPr>
            <a:xfrm>
              <a:off x="7183000" y="3146025"/>
              <a:ext cx="9900" cy="13425"/>
            </a:xfrm>
            <a:custGeom>
              <a:rect b="b" l="l" r="r" t="t"/>
              <a:pathLst>
                <a:path extrusionOk="0" h="537" w="396">
                  <a:moveTo>
                    <a:pt x="198" y="1"/>
                  </a:moveTo>
                  <a:cubicBezTo>
                    <a:pt x="99" y="1"/>
                    <a:pt x="0" y="71"/>
                    <a:pt x="13" y="212"/>
                  </a:cubicBezTo>
                  <a:lnTo>
                    <a:pt x="13" y="365"/>
                  </a:lnTo>
                  <a:cubicBezTo>
                    <a:pt x="19" y="479"/>
                    <a:pt x="109" y="537"/>
                    <a:pt x="198" y="537"/>
                  </a:cubicBezTo>
                  <a:cubicBezTo>
                    <a:pt x="287" y="537"/>
                    <a:pt x="377" y="479"/>
                    <a:pt x="383" y="365"/>
                  </a:cubicBezTo>
                  <a:lnTo>
                    <a:pt x="383" y="212"/>
                  </a:lnTo>
                  <a:cubicBezTo>
                    <a:pt x="396" y="71"/>
                    <a:pt x="297" y="1"/>
                    <a:pt x="19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62"/>
            <p:cNvSpPr/>
            <p:nvPr/>
          </p:nvSpPr>
          <p:spPr>
            <a:xfrm>
              <a:off x="7183000" y="3171550"/>
              <a:ext cx="9900" cy="13750"/>
            </a:xfrm>
            <a:custGeom>
              <a:rect b="b" l="l" r="r" t="t"/>
              <a:pathLst>
                <a:path extrusionOk="0" h="550" w="396">
                  <a:moveTo>
                    <a:pt x="198" y="1"/>
                  </a:moveTo>
                  <a:cubicBezTo>
                    <a:pt x="99" y="1"/>
                    <a:pt x="0" y="71"/>
                    <a:pt x="13" y="211"/>
                  </a:cubicBezTo>
                  <a:lnTo>
                    <a:pt x="13" y="377"/>
                  </a:lnTo>
                  <a:cubicBezTo>
                    <a:pt x="19" y="492"/>
                    <a:pt x="109" y="550"/>
                    <a:pt x="198" y="550"/>
                  </a:cubicBezTo>
                  <a:cubicBezTo>
                    <a:pt x="287" y="550"/>
                    <a:pt x="377" y="492"/>
                    <a:pt x="383" y="377"/>
                  </a:cubicBezTo>
                  <a:lnTo>
                    <a:pt x="383" y="211"/>
                  </a:lnTo>
                  <a:cubicBezTo>
                    <a:pt x="396" y="71"/>
                    <a:pt x="297" y="1"/>
                    <a:pt x="19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62"/>
            <p:cNvSpPr/>
            <p:nvPr/>
          </p:nvSpPr>
          <p:spPr>
            <a:xfrm>
              <a:off x="7183000" y="3197325"/>
              <a:ext cx="9900" cy="13500"/>
            </a:xfrm>
            <a:custGeom>
              <a:rect b="b" l="l" r="r" t="t"/>
              <a:pathLst>
                <a:path extrusionOk="0" h="540" w="396">
                  <a:moveTo>
                    <a:pt x="198" y="0"/>
                  </a:moveTo>
                  <a:cubicBezTo>
                    <a:pt x="99" y="0"/>
                    <a:pt x="0" y="67"/>
                    <a:pt x="13" y="201"/>
                  </a:cubicBezTo>
                  <a:lnTo>
                    <a:pt x="13" y="367"/>
                  </a:lnTo>
                  <a:cubicBezTo>
                    <a:pt x="19" y="482"/>
                    <a:pt x="109" y="539"/>
                    <a:pt x="198" y="539"/>
                  </a:cubicBezTo>
                  <a:cubicBezTo>
                    <a:pt x="287" y="539"/>
                    <a:pt x="377" y="482"/>
                    <a:pt x="383" y="367"/>
                  </a:cubicBezTo>
                  <a:lnTo>
                    <a:pt x="383" y="201"/>
                  </a:lnTo>
                  <a:cubicBezTo>
                    <a:pt x="396" y="67"/>
                    <a:pt x="297" y="0"/>
                    <a:pt x="1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62"/>
            <p:cNvSpPr/>
            <p:nvPr/>
          </p:nvSpPr>
          <p:spPr>
            <a:xfrm>
              <a:off x="7183300" y="3223400"/>
              <a:ext cx="9600" cy="12950"/>
            </a:xfrm>
            <a:custGeom>
              <a:rect b="b" l="l" r="r" t="t"/>
              <a:pathLst>
                <a:path extrusionOk="0" h="518" w="384">
                  <a:moveTo>
                    <a:pt x="192" y="0"/>
                  </a:moveTo>
                  <a:cubicBezTo>
                    <a:pt x="90" y="0"/>
                    <a:pt x="1" y="90"/>
                    <a:pt x="1" y="192"/>
                  </a:cubicBezTo>
                  <a:lnTo>
                    <a:pt x="1" y="345"/>
                  </a:lnTo>
                  <a:cubicBezTo>
                    <a:pt x="14" y="460"/>
                    <a:pt x="103" y="517"/>
                    <a:pt x="192" y="517"/>
                  </a:cubicBezTo>
                  <a:cubicBezTo>
                    <a:pt x="282" y="517"/>
                    <a:pt x="371" y="460"/>
                    <a:pt x="384" y="345"/>
                  </a:cubicBezTo>
                  <a:lnTo>
                    <a:pt x="384" y="192"/>
                  </a:lnTo>
                  <a:cubicBezTo>
                    <a:pt x="384" y="90"/>
                    <a:pt x="294" y="0"/>
                    <a:pt x="19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6" name="Shape 866"/>
        <p:cNvGrpSpPr/>
        <p:nvPr/>
      </p:nvGrpSpPr>
      <p:grpSpPr>
        <a:xfrm>
          <a:off x="0" y="0"/>
          <a:ext cx="0" cy="0"/>
          <a:chOff x="0" y="0"/>
          <a:chExt cx="0" cy="0"/>
        </a:xfrm>
      </p:grpSpPr>
      <p:sp>
        <p:nvSpPr>
          <p:cNvPr id="867" name="Google Shape;867;p6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Promote </a:t>
            </a:r>
            <a:r>
              <a:rPr i="1" lang="en"/>
              <a:t>adoption</a:t>
            </a:r>
            <a:r>
              <a:rPr lang="en"/>
              <a:t> in this special day</a:t>
            </a:r>
            <a:endParaRPr/>
          </a:p>
        </p:txBody>
      </p:sp>
      <p:sp>
        <p:nvSpPr>
          <p:cNvPr id="868" name="Google Shape;868;p63"/>
          <p:cNvSpPr txBox="1"/>
          <p:nvPr/>
        </p:nvSpPr>
        <p:spPr>
          <a:xfrm>
            <a:off x="5724300" y="4048027"/>
            <a:ext cx="1708800" cy="484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Anek Devanagari"/>
                <a:ea typeface="Anek Devanagari"/>
                <a:cs typeface="Anek Devanagari"/>
                <a:sym typeface="Anek Devanagari"/>
              </a:rPr>
              <a:t>Venus is the second planet from the Sun</a:t>
            </a:r>
            <a:endParaRPr sz="1200">
              <a:solidFill>
                <a:schemeClr val="dk1"/>
              </a:solidFill>
              <a:latin typeface="Anek Devanagari"/>
              <a:ea typeface="Anek Devanagari"/>
              <a:cs typeface="Anek Devanagari"/>
              <a:sym typeface="Anek Devanagari"/>
            </a:endParaRPr>
          </a:p>
        </p:txBody>
      </p:sp>
      <p:sp>
        <p:nvSpPr>
          <p:cNvPr id="869" name="Google Shape;869;p63"/>
          <p:cNvSpPr txBox="1"/>
          <p:nvPr/>
        </p:nvSpPr>
        <p:spPr>
          <a:xfrm>
            <a:off x="5722800" y="1661527"/>
            <a:ext cx="1711500" cy="484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Anek Devanagari"/>
                <a:ea typeface="Anek Devanagari"/>
                <a:cs typeface="Anek Devanagari"/>
                <a:sym typeface="Anek Devanagari"/>
              </a:rPr>
              <a:t>Mars is actually a very cold place</a:t>
            </a:r>
            <a:endParaRPr sz="1200">
              <a:solidFill>
                <a:schemeClr val="dk1"/>
              </a:solidFill>
              <a:latin typeface="Anek Devanagari"/>
              <a:ea typeface="Anek Devanagari"/>
              <a:cs typeface="Anek Devanagari"/>
              <a:sym typeface="Anek Devanagari"/>
            </a:endParaRPr>
          </a:p>
        </p:txBody>
      </p:sp>
      <p:sp>
        <p:nvSpPr>
          <p:cNvPr id="870" name="Google Shape;870;p63"/>
          <p:cNvSpPr txBox="1"/>
          <p:nvPr/>
        </p:nvSpPr>
        <p:spPr>
          <a:xfrm>
            <a:off x="5722900" y="2857988"/>
            <a:ext cx="1711500" cy="484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Anek Devanagari"/>
                <a:ea typeface="Anek Devanagari"/>
                <a:cs typeface="Anek Devanagari"/>
                <a:sym typeface="Anek Devanagari"/>
              </a:rPr>
              <a:t>Mercury is the closest planet from the Sun</a:t>
            </a:r>
            <a:endParaRPr sz="1200">
              <a:solidFill>
                <a:schemeClr val="dk1"/>
              </a:solidFill>
              <a:latin typeface="Anek Devanagari"/>
              <a:ea typeface="Anek Devanagari"/>
              <a:cs typeface="Anek Devanagari"/>
              <a:sym typeface="Anek Devanagari"/>
            </a:endParaRPr>
          </a:p>
        </p:txBody>
      </p:sp>
      <p:sp>
        <p:nvSpPr>
          <p:cNvPr id="871" name="Google Shape;871;p63"/>
          <p:cNvSpPr txBox="1"/>
          <p:nvPr/>
        </p:nvSpPr>
        <p:spPr>
          <a:xfrm>
            <a:off x="5721488" y="1268813"/>
            <a:ext cx="1714200" cy="484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Libre Baskerville"/>
                <a:ea typeface="Libre Baskerville"/>
                <a:cs typeface="Libre Baskerville"/>
                <a:sym typeface="Libre Baskerville"/>
              </a:rPr>
              <a:t>Mars</a:t>
            </a:r>
            <a:endParaRPr sz="2000">
              <a:solidFill>
                <a:schemeClr val="dk1"/>
              </a:solidFill>
              <a:latin typeface="Libre Baskerville"/>
              <a:ea typeface="Libre Baskerville"/>
              <a:cs typeface="Libre Baskerville"/>
              <a:sym typeface="Libre Baskerville"/>
            </a:endParaRPr>
          </a:p>
        </p:txBody>
      </p:sp>
      <p:sp>
        <p:nvSpPr>
          <p:cNvPr id="872" name="Google Shape;872;p63"/>
          <p:cNvSpPr txBox="1"/>
          <p:nvPr/>
        </p:nvSpPr>
        <p:spPr>
          <a:xfrm>
            <a:off x="5723000" y="3655313"/>
            <a:ext cx="1711200" cy="484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Libre Baskerville"/>
                <a:ea typeface="Libre Baskerville"/>
                <a:cs typeface="Libre Baskerville"/>
                <a:sym typeface="Libre Baskerville"/>
              </a:rPr>
              <a:t>Venus</a:t>
            </a:r>
            <a:endParaRPr sz="2000">
              <a:solidFill>
                <a:schemeClr val="dk1"/>
              </a:solidFill>
              <a:latin typeface="Libre Baskerville"/>
              <a:ea typeface="Libre Baskerville"/>
              <a:cs typeface="Libre Baskerville"/>
              <a:sym typeface="Libre Baskerville"/>
            </a:endParaRPr>
          </a:p>
        </p:txBody>
      </p:sp>
      <p:sp>
        <p:nvSpPr>
          <p:cNvPr id="873" name="Google Shape;873;p63"/>
          <p:cNvSpPr txBox="1"/>
          <p:nvPr/>
        </p:nvSpPr>
        <p:spPr>
          <a:xfrm>
            <a:off x="5721588" y="2464106"/>
            <a:ext cx="1714200" cy="484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Libre Baskerville"/>
                <a:ea typeface="Libre Baskerville"/>
                <a:cs typeface="Libre Baskerville"/>
                <a:sym typeface="Libre Baskerville"/>
              </a:rPr>
              <a:t>Mercury</a:t>
            </a:r>
            <a:endParaRPr sz="2000">
              <a:solidFill>
                <a:schemeClr val="dk1"/>
              </a:solidFill>
              <a:latin typeface="Libre Baskerville"/>
              <a:ea typeface="Libre Baskerville"/>
              <a:cs typeface="Libre Baskerville"/>
              <a:sym typeface="Libre Baskerville"/>
            </a:endParaRPr>
          </a:p>
        </p:txBody>
      </p:sp>
      <p:sp>
        <p:nvSpPr>
          <p:cNvPr id="874" name="Google Shape;874;p63"/>
          <p:cNvSpPr txBox="1"/>
          <p:nvPr/>
        </p:nvSpPr>
        <p:spPr>
          <a:xfrm>
            <a:off x="4488500" y="1426476"/>
            <a:ext cx="939900" cy="572700"/>
          </a:xfrm>
          <a:prstGeom prst="rect">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chemeClr val="accent1"/>
                </a:solidFill>
                <a:latin typeface="Libre Baskerville"/>
                <a:ea typeface="Libre Baskerville"/>
                <a:cs typeface="Libre Baskerville"/>
                <a:sym typeface="Libre Baskerville"/>
              </a:rPr>
              <a:t>01</a:t>
            </a:r>
            <a:endParaRPr sz="3000">
              <a:solidFill>
                <a:schemeClr val="accent1"/>
              </a:solidFill>
              <a:latin typeface="Libre Baskerville"/>
              <a:ea typeface="Libre Baskerville"/>
              <a:cs typeface="Libre Baskerville"/>
              <a:sym typeface="Libre Baskerville"/>
            </a:endParaRPr>
          </a:p>
        </p:txBody>
      </p:sp>
      <p:sp>
        <p:nvSpPr>
          <p:cNvPr id="875" name="Google Shape;875;p63"/>
          <p:cNvSpPr txBox="1"/>
          <p:nvPr/>
        </p:nvSpPr>
        <p:spPr>
          <a:xfrm>
            <a:off x="4488500" y="2617101"/>
            <a:ext cx="939900" cy="572700"/>
          </a:xfrm>
          <a:prstGeom prst="rect">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chemeClr val="accent1"/>
                </a:solidFill>
                <a:latin typeface="Libre Baskerville"/>
                <a:ea typeface="Libre Baskerville"/>
                <a:cs typeface="Libre Baskerville"/>
                <a:sym typeface="Libre Baskerville"/>
              </a:rPr>
              <a:t>02</a:t>
            </a:r>
            <a:endParaRPr sz="3000">
              <a:solidFill>
                <a:schemeClr val="accent1"/>
              </a:solidFill>
              <a:latin typeface="Libre Baskerville"/>
              <a:ea typeface="Libre Baskerville"/>
              <a:cs typeface="Libre Baskerville"/>
              <a:sym typeface="Libre Baskerville"/>
            </a:endParaRPr>
          </a:p>
        </p:txBody>
      </p:sp>
      <p:sp>
        <p:nvSpPr>
          <p:cNvPr id="876" name="Google Shape;876;p63"/>
          <p:cNvSpPr txBox="1"/>
          <p:nvPr/>
        </p:nvSpPr>
        <p:spPr>
          <a:xfrm>
            <a:off x="4488500" y="3807726"/>
            <a:ext cx="939900" cy="572700"/>
          </a:xfrm>
          <a:prstGeom prst="rect">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chemeClr val="accent1"/>
                </a:solidFill>
                <a:latin typeface="Libre Baskerville"/>
                <a:ea typeface="Libre Baskerville"/>
                <a:cs typeface="Libre Baskerville"/>
                <a:sym typeface="Libre Baskerville"/>
              </a:rPr>
              <a:t>03</a:t>
            </a:r>
            <a:endParaRPr sz="3000">
              <a:solidFill>
                <a:schemeClr val="accent1"/>
              </a:solidFill>
              <a:latin typeface="Libre Baskerville"/>
              <a:ea typeface="Libre Baskerville"/>
              <a:cs typeface="Libre Baskerville"/>
              <a:sym typeface="Libre Baskerville"/>
            </a:endParaRPr>
          </a:p>
        </p:txBody>
      </p:sp>
      <p:pic>
        <p:nvPicPr>
          <p:cNvPr id="877" name="Google Shape;877;p63"/>
          <p:cNvPicPr preferRelativeResize="0"/>
          <p:nvPr>
            <p:ph idx="2" type="pic"/>
          </p:nvPr>
        </p:nvPicPr>
        <p:blipFill rotWithShape="1">
          <a:blip r:embed="rId3">
            <a:alphaModFix/>
          </a:blip>
          <a:srcRect b="32649" l="28036" r="18427" t="32653"/>
          <a:stretch/>
        </p:blipFill>
        <p:spPr>
          <a:xfrm flipH="1">
            <a:off x="1708200" y="1843100"/>
            <a:ext cx="2180100" cy="2120700"/>
          </a:xfrm>
          <a:prstGeom prst="ellipse">
            <a:avLst/>
          </a:prstGeom>
          <a:noFill/>
          <a:ln cap="flat" cmpd="sng" w="9525">
            <a:solidFill>
              <a:schemeClr val="accent1"/>
            </a:solidFill>
            <a:prstDash val="solid"/>
            <a:round/>
            <a:headEnd len="sm" w="sm" type="none"/>
            <a:tailEnd len="sm" w="sm" type="none"/>
          </a:ln>
        </p:spPr>
      </p:pic>
      <p:cxnSp>
        <p:nvCxnSpPr>
          <p:cNvPr id="878" name="Google Shape;878;p63"/>
          <p:cNvCxnSpPr>
            <a:stCxn id="874" idx="1"/>
            <a:endCxn id="877" idx="0"/>
          </p:cNvCxnSpPr>
          <p:nvPr/>
        </p:nvCxnSpPr>
        <p:spPr>
          <a:xfrm flipH="1">
            <a:off x="2798300" y="1712826"/>
            <a:ext cx="1690200" cy="130200"/>
          </a:xfrm>
          <a:prstGeom prst="bentConnector2">
            <a:avLst/>
          </a:prstGeom>
          <a:noFill/>
          <a:ln cap="flat" cmpd="sng" w="9525">
            <a:solidFill>
              <a:schemeClr val="accent1"/>
            </a:solidFill>
            <a:prstDash val="solid"/>
            <a:round/>
            <a:headEnd len="med" w="med" type="none"/>
            <a:tailEnd len="med" w="med" type="diamond"/>
          </a:ln>
        </p:spPr>
      </p:cxnSp>
      <p:cxnSp>
        <p:nvCxnSpPr>
          <p:cNvPr id="879" name="Google Shape;879;p63"/>
          <p:cNvCxnSpPr>
            <a:stCxn id="876" idx="1"/>
            <a:endCxn id="877" idx="4"/>
          </p:cNvCxnSpPr>
          <p:nvPr/>
        </p:nvCxnSpPr>
        <p:spPr>
          <a:xfrm rot="10800000">
            <a:off x="2798300" y="3963876"/>
            <a:ext cx="1690200" cy="130200"/>
          </a:xfrm>
          <a:prstGeom prst="bentConnector2">
            <a:avLst/>
          </a:prstGeom>
          <a:noFill/>
          <a:ln cap="flat" cmpd="sng" w="9525">
            <a:solidFill>
              <a:schemeClr val="accent1"/>
            </a:solidFill>
            <a:prstDash val="solid"/>
            <a:round/>
            <a:headEnd len="med" w="med" type="none"/>
            <a:tailEnd len="med" w="med" type="diamond"/>
          </a:ln>
        </p:spPr>
      </p:cxnSp>
      <p:cxnSp>
        <p:nvCxnSpPr>
          <p:cNvPr id="880" name="Google Shape;880;p63"/>
          <p:cNvCxnSpPr>
            <a:stCxn id="875" idx="1"/>
            <a:endCxn id="877" idx="2"/>
          </p:cNvCxnSpPr>
          <p:nvPr/>
        </p:nvCxnSpPr>
        <p:spPr>
          <a:xfrm rot="10800000">
            <a:off x="3888200" y="2903451"/>
            <a:ext cx="600300" cy="0"/>
          </a:xfrm>
          <a:prstGeom prst="straightConnector1">
            <a:avLst/>
          </a:prstGeom>
          <a:noFill/>
          <a:ln cap="flat" cmpd="sng" w="9525">
            <a:solidFill>
              <a:schemeClr val="accent1"/>
            </a:solidFill>
            <a:prstDash val="solid"/>
            <a:round/>
            <a:headEnd len="med" w="med" type="none"/>
            <a:tailEnd len="med" w="med" type="diamond"/>
          </a:ln>
        </p:spPr>
      </p:cxn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4" name="Shape 884"/>
        <p:cNvGrpSpPr/>
        <p:nvPr/>
      </p:nvGrpSpPr>
      <p:grpSpPr>
        <a:xfrm>
          <a:off x="0" y="0"/>
          <a:ext cx="0" cy="0"/>
          <a:chOff x="0" y="0"/>
          <a:chExt cx="0" cy="0"/>
        </a:xfrm>
      </p:grpSpPr>
      <p:sp>
        <p:nvSpPr>
          <p:cNvPr id="885" name="Google Shape;885;p6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i="1" lang="en"/>
              <a:t>Organize</a:t>
            </a:r>
            <a:r>
              <a:rPr lang="en"/>
              <a:t> your workplace for this day</a:t>
            </a:r>
            <a:endParaRPr/>
          </a:p>
        </p:txBody>
      </p:sp>
      <p:graphicFrame>
        <p:nvGraphicFramePr>
          <p:cNvPr id="886" name="Google Shape;886;p64"/>
          <p:cNvGraphicFramePr/>
          <p:nvPr/>
        </p:nvGraphicFramePr>
        <p:xfrm>
          <a:off x="899663" y="1424485"/>
          <a:ext cx="3000000" cy="3000000"/>
        </p:xfrm>
        <a:graphic>
          <a:graphicData uri="http://schemas.openxmlformats.org/drawingml/2006/table">
            <a:tbl>
              <a:tblPr>
                <a:noFill/>
                <a:tableStyleId>{5525400A-4C41-421A-B960-5E6C33FF542D}</a:tableStyleId>
              </a:tblPr>
              <a:tblGrid>
                <a:gridCol w="1347700"/>
                <a:gridCol w="1604875"/>
                <a:gridCol w="2377000"/>
                <a:gridCol w="2015075"/>
              </a:tblGrid>
              <a:tr h="651625">
                <a:tc>
                  <a:txBody>
                    <a:bodyPr/>
                    <a:lstStyle/>
                    <a:p>
                      <a:pPr indent="0" lvl="0" marL="0" rtl="0" algn="ctr">
                        <a:spcBef>
                          <a:spcPts val="0"/>
                        </a:spcBef>
                        <a:spcAft>
                          <a:spcPts val="0"/>
                        </a:spcAft>
                        <a:buNone/>
                      </a:pPr>
                      <a:r>
                        <a:t/>
                      </a:r>
                      <a:endParaRPr sz="2000">
                        <a:solidFill>
                          <a:schemeClr val="dk1"/>
                        </a:solidFill>
                        <a:latin typeface="Libre Baskerville"/>
                        <a:ea typeface="Libre Baskerville"/>
                        <a:cs typeface="Libre Baskerville"/>
                        <a:sym typeface="Libre Baskerville"/>
                      </a:endParaRPr>
                    </a:p>
                  </a:txBody>
                  <a:tcPr marT="68575" marB="68575" marR="91425" marL="91425" anchor="ctr">
                    <a:lnL cap="flat" cmpd="sng" w="19050">
                      <a:solidFill>
                        <a:schemeClr val="accent1">
                          <a:alpha val="0"/>
                        </a:schemeClr>
                      </a:solidFill>
                      <a:prstDash val="solid"/>
                      <a:round/>
                      <a:headEnd len="sm" w="sm" type="none"/>
                      <a:tailEnd len="sm" w="sm" type="none"/>
                    </a:lnL>
                    <a:lnR cap="flat" cmpd="sng" w="9525">
                      <a:solidFill>
                        <a:schemeClr val="accent1"/>
                      </a:solidFill>
                      <a:prstDash val="solid"/>
                      <a:round/>
                      <a:headEnd len="sm" w="sm" type="none"/>
                      <a:tailEnd len="sm" w="sm" type="none"/>
                    </a:lnR>
                    <a:lnT cap="flat" cmpd="sng" w="19050">
                      <a:solidFill>
                        <a:schemeClr val="accent1">
                          <a:alpha val="0"/>
                        </a:schemeClr>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rPr lang="en" sz="2000">
                          <a:solidFill>
                            <a:schemeClr val="dk1"/>
                          </a:solidFill>
                          <a:latin typeface="Libre Baskerville"/>
                          <a:ea typeface="Libre Baskerville"/>
                          <a:cs typeface="Libre Baskerville"/>
                          <a:sym typeface="Libre Baskerville"/>
                        </a:rPr>
                        <a:t>Schedule</a:t>
                      </a:r>
                      <a:endParaRPr sz="2000">
                        <a:solidFill>
                          <a:schemeClr val="dk1"/>
                        </a:solidFill>
                        <a:latin typeface="Libre Baskerville"/>
                        <a:ea typeface="Libre Baskerville"/>
                        <a:cs typeface="Libre Baskerville"/>
                        <a:sym typeface="Libre Baskerville"/>
                      </a:endParaRPr>
                    </a:p>
                  </a:txBody>
                  <a:tcPr marT="68575" marB="6857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2000">
                          <a:solidFill>
                            <a:schemeClr val="dk1"/>
                          </a:solidFill>
                          <a:latin typeface="Libre Baskerville"/>
                          <a:ea typeface="Libre Baskerville"/>
                          <a:cs typeface="Libre Baskerville"/>
                          <a:sym typeface="Libre Baskerville"/>
                        </a:rPr>
                        <a:t>Designated area</a:t>
                      </a:r>
                      <a:endParaRPr sz="2000">
                        <a:solidFill>
                          <a:schemeClr val="dk1"/>
                        </a:solidFill>
                        <a:latin typeface="Libre Baskerville"/>
                        <a:ea typeface="Libre Baskerville"/>
                        <a:cs typeface="Libre Baskerville"/>
                        <a:sym typeface="Libre Baskerville"/>
                      </a:endParaRPr>
                    </a:p>
                  </a:txBody>
                  <a:tcPr marT="68575" marB="6857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Clr>
                          <a:srgbClr val="000000"/>
                        </a:buClr>
                        <a:buSzPts val="1100"/>
                        <a:buFont typeface="Arial"/>
                        <a:buNone/>
                      </a:pPr>
                      <a:r>
                        <a:rPr lang="en" sz="2000">
                          <a:solidFill>
                            <a:schemeClr val="dk1"/>
                          </a:solidFill>
                          <a:latin typeface="Libre Baskerville"/>
                          <a:ea typeface="Libre Baskerville"/>
                          <a:cs typeface="Libre Baskerville"/>
                          <a:sym typeface="Libre Baskerville"/>
                        </a:rPr>
                        <a:t>Share photos</a:t>
                      </a:r>
                      <a:endParaRPr sz="2000">
                        <a:solidFill>
                          <a:schemeClr val="dk1"/>
                        </a:solidFill>
                        <a:latin typeface="Libre Baskerville"/>
                        <a:ea typeface="Libre Baskerville"/>
                        <a:cs typeface="Libre Baskerville"/>
                        <a:sym typeface="Libre Baskerville"/>
                      </a:endParaRPr>
                    </a:p>
                  </a:txBody>
                  <a:tcPr marT="68575" marB="6857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lt1"/>
                    </a:solidFill>
                  </a:tcPr>
                </a:tc>
              </a:tr>
              <a:tr h="506575">
                <a:tc>
                  <a:txBody>
                    <a:bodyPr/>
                    <a:lstStyle/>
                    <a:p>
                      <a:pPr indent="0" lvl="0" marL="0" rtl="0" algn="ctr">
                        <a:spcBef>
                          <a:spcPts val="0"/>
                        </a:spcBef>
                        <a:spcAft>
                          <a:spcPts val="0"/>
                        </a:spcAft>
                        <a:buNone/>
                      </a:pPr>
                      <a:r>
                        <a:rPr lang="en" sz="1200">
                          <a:solidFill>
                            <a:schemeClr val="dk1"/>
                          </a:solidFill>
                          <a:latin typeface="Libre Baskerville"/>
                          <a:ea typeface="Libre Baskerville"/>
                          <a:cs typeface="Libre Baskerville"/>
                          <a:sym typeface="Libre Baskerville"/>
                        </a:rPr>
                        <a:t>Worker </a:t>
                      </a:r>
                      <a:r>
                        <a:rPr lang="en" sz="1200">
                          <a:solidFill>
                            <a:schemeClr val="accent1"/>
                          </a:solidFill>
                          <a:latin typeface="Libre Baskerville"/>
                          <a:ea typeface="Libre Baskerville"/>
                          <a:cs typeface="Libre Baskerville"/>
                          <a:sym typeface="Libre Baskerville"/>
                        </a:rPr>
                        <a:t>01</a:t>
                      </a:r>
                      <a:endParaRPr sz="1200">
                        <a:solidFill>
                          <a:schemeClr val="accent1"/>
                        </a:solidFill>
                        <a:latin typeface="Anek Devanagari"/>
                        <a:ea typeface="Anek Devanagari"/>
                        <a:cs typeface="Anek Devanagari"/>
                        <a:sym typeface="Anek Devanagari"/>
                      </a:endParaRPr>
                    </a:p>
                  </a:txBody>
                  <a:tcPr marT="68575" marB="6857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200">
                          <a:solidFill>
                            <a:schemeClr val="dk1"/>
                          </a:solidFill>
                          <a:latin typeface="Anek Devanagari"/>
                          <a:ea typeface="Anek Devanagari"/>
                          <a:cs typeface="Anek Devanagari"/>
                          <a:sym typeface="Anek Devanagari"/>
                        </a:rPr>
                        <a:t>8:00</a:t>
                      </a:r>
                      <a:endParaRPr sz="1200">
                        <a:solidFill>
                          <a:schemeClr val="dk1"/>
                        </a:solidFill>
                        <a:latin typeface="Anek Devanagari"/>
                        <a:ea typeface="Anek Devanagari"/>
                        <a:cs typeface="Anek Devanagari"/>
                        <a:sym typeface="Anek Devanagari"/>
                      </a:endParaRPr>
                    </a:p>
                  </a:txBody>
                  <a:tcPr marT="68575" marB="6857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200">
                          <a:solidFill>
                            <a:schemeClr val="dk1"/>
                          </a:solidFill>
                          <a:latin typeface="Anek Devanagari"/>
                          <a:ea typeface="Anek Devanagari"/>
                          <a:cs typeface="Anek Devanagari"/>
                          <a:sym typeface="Anek Devanagari"/>
                        </a:rPr>
                        <a:t>Dining room</a:t>
                      </a:r>
                      <a:endParaRPr sz="1200">
                        <a:solidFill>
                          <a:schemeClr val="dk1"/>
                        </a:solidFill>
                        <a:latin typeface="Anek Devanagari"/>
                        <a:ea typeface="Anek Devanagari"/>
                        <a:cs typeface="Anek Devanagari"/>
                        <a:sym typeface="Anek Devanagari"/>
                      </a:endParaRPr>
                    </a:p>
                  </a:txBody>
                  <a:tcPr marT="68575" marB="6857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200">
                          <a:solidFill>
                            <a:schemeClr val="dk1"/>
                          </a:solidFill>
                          <a:latin typeface="Anek Devanagari"/>
                          <a:ea typeface="Anek Devanagari"/>
                          <a:cs typeface="Anek Devanagari"/>
                          <a:sym typeface="Anek Devanagari"/>
                        </a:rPr>
                        <a:t>Yes</a:t>
                      </a:r>
                      <a:endParaRPr sz="1200">
                        <a:solidFill>
                          <a:schemeClr val="dk1"/>
                        </a:solidFill>
                        <a:latin typeface="Anek Devanagari"/>
                        <a:ea typeface="Anek Devanagari"/>
                        <a:cs typeface="Anek Devanagari"/>
                        <a:sym typeface="Anek Devanagari"/>
                      </a:endParaRPr>
                    </a:p>
                  </a:txBody>
                  <a:tcPr marT="68575" marB="6857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lt1"/>
                    </a:solidFill>
                  </a:tcPr>
                </a:tc>
              </a:tr>
              <a:tr h="506575">
                <a:tc>
                  <a:txBody>
                    <a:bodyPr/>
                    <a:lstStyle/>
                    <a:p>
                      <a:pPr indent="0" lvl="0" marL="0" rtl="0" algn="ctr">
                        <a:spcBef>
                          <a:spcPts val="0"/>
                        </a:spcBef>
                        <a:spcAft>
                          <a:spcPts val="0"/>
                        </a:spcAft>
                        <a:buNone/>
                      </a:pPr>
                      <a:r>
                        <a:rPr lang="en" sz="1200">
                          <a:solidFill>
                            <a:schemeClr val="dk1"/>
                          </a:solidFill>
                          <a:latin typeface="Libre Baskerville"/>
                          <a:ea typeface="Libre Baskerville"/>
                          <a:cs typeface="Libre Baskerville"/>
                          <a:sym typeface="Libre Baskerville"/>
                        </a:rPr>
                        <a:t>Worker </a:t>
                      </a:r>
                      <a:r>
                        <a:rPr lang="en" sz="1200">
                          <a:solidFill>
                            <a:schemeClr val="accent1"/>
                          </a:solidFill>
                          <a:latin typeface="Libre Baskerville"/>
                          <a:ea typeface="Libre Baskerville"/>
                          <a:cs typeface="Libre Baskerville"/>
                          <a:sym typeface="Libre Baskerville"/>
                        </a:rPr>
                        <a:t>02</a:t>
                      </a:r>
                      <a:endParaRPr sz="1200">
                        <a:solidFill>
                          <a:schemeClr val="dk1"/>
                        </a:solidFill>
                        <a:latin typeface="Anek Devanagari"/>
                        <a:ea typeface="Anek Devanagari"/>
                        <a:cs typeface="Anek Devanagari"/>
                        <a:sym typeface="Anek Devanagari"/>
                      </a:endParaRPr>
                    </a:p>
                  </a:txBody>
                  <a:tcPr marT="68575" marB="6857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200">
                          <a:solidFill>
                            <a:schemeClr val="dk1"/>
                          </a:solidFill>
                          <a:latin typeface="Anek Devanagari"/>
                          <a:ea typeface="Anek Devanagari"/>
                          <a:cs typeface="Anek Devanagari"/>
                          <a:sym typeface="Anek Devanagari"/>
                        </a:rPr>
                        <a:t>9:30</a:t>
                      </a:r>
                      <a:endParaRPr/>
                    </a:p>
                  </a:txBody>
                  <a:tcPr marT="68575" marB="6857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200">
                          <a:solidFill>
                            <a:schemeClr val="dk1"/>
                          </a:solidFill>
                          <a:latin typeface="Anek Devanagari"/>
                          <a:ea typeface="Anek Devanagari"/>
                          <a:cs typeface="Anek Devanagari"/>
                          <a:sym typeface="Anek Devanagari"/>
                        </a:rPr>
                        <a:t>Table</a:t>
                      </a:r>
                      <a:endParaRPr sz="1200">
                        <a:solidFill>
                          <a:schemeClr val="dk1"/>
                        </a:solidFill>
                        <a:latin typeface="Anek Devanagari"/>
                        <a:ea typeface="Anek Devanagari"/>
                        <a:cs typeface="Anek Devanagari"/>
                        <a:sym typeface="Anek Devanagari"/>
                      </a:endParaRPr>
                    </a:p>
                  </a:txBody>
                  <a:tcPr marT="68575" marB="6857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200">
                          <a:solidFill>
                            <a:schemeClr val="dk1"/>
                          </a:solidFill>
                          <a:latin typeface="Anek Devanagari"/>
                          <a:ea typeface="Anek Devanagari"/>
                          <a:cs typeface="Anek Devanagari"/>
                          <a:sym typeface="Anek Devanagari"/>
                        </a:rPr>
                        <a:t>No</a:t>
                      </a:r>
                      <a:endParaRPr sz="1200">
                        <a:solidFill>
                          <a:schemeClr val="dk1"/>
                        </a:solidFill>
                        <a:latin typeface="Anek Devanagari"/>
                        <a:ea typeface="Anek Devanagari"/>
                        <a:cs typeface="Anek Devanagari"/>
                        <a:sym typeface="Anek Devanagari"/>
                      </a:endParaRPr>
                    </a:p>
                  </a:txBody>
                  <a:tcPr marT="68575" marB="6857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lt1"/>
                    </a:solidFill>
                  </a:tcPr>
                </a:tc>
              </a:tr>
              <a:tr h="506575">
                <a:tc>
                  <a:txBody>
                    <a:bodyPr/>
                    <a:lstStyle/>
                    <a:p>
                      <a:pPr indent="0" lvl="0" marL="0" rtl="0" algn="ctr">
                        <a:spcBef>
                          <a:spcPts val="0"/>
                        </a:spcBef>
                        <a:spcAft>
                          <a:spcPts val="0"/>
                        </a:spcAft>
                        <a:buNone/>
                      </a:pPr>
                      <a:r>
                        <a:rPr lang="en" sz="1200">
                          <a:solidFill>
                            <a:schemeClr val="dk1"/>
                          </a:solidFill>
                          <a:latin typeface="Libre Baskerville"/>
                          <a:ea typeface="Libre Baskerville"/>
                          <a:cs typeface="Libre Baskerville"/>
                          <a:sym typeface="Libre Baskerville"/>
                        </a:rPr>
                        <a:t>Worker </a:t>
                      </a:r>
                      <a:r>
                        <a:rPr lang="en" sz="1200">
                          <a:solidFill>
                            <a:schemeClr val="accent1"/>
                          </a:solidFill>
                          <a:latin typeface="Libre Baskerville"/>
                          <a:ea typeface="Libre Baskerville"/>
                          <a:cs typeface="Libre Baskerville"/>
                          <a:sym typeface="Libre Baskerville"/>
                        </a:rPr>
                        <a:t>03</a:t>
                      </a:r>
                      <a:endParaRPr sz="1200">
                        <a:solidFill>
                          <a:schemeClr val="dk1"/>
                        </a:solidFill>
                        <a:latin typeface="Anek Devanagari"/>
                        <a:ea typeface="Anek Devanagari"/>
                        <a:cs typeface="Anek Devanagari"/>
                        <a:sym typeface="Anek Devanagari"/>
                      </a:endParaRPr>
                    </a:p>
                  </a:txBody>
                  <a:tcPr marT="68575" marB="6857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200">
                          <a:solidFill>
                            <a:schemeClr val="dk1"/>
                          </a:solidFill>
                          <a:latin typeface="Anek Devanagari"/>
                          <a:ea typeface="Anek Devanagari"/>
                          <a:cs typeface="Anek Devanagari"/>
                          <a:sym typeface="Anek Devanagari"/>
                        </a:rPr>
                        <a:t>11:00</a:t>
                      </a:r>
                      <a:endParaRPr/>
                    </a:p>
                  </a:txBody>
                  <a:tcPr marT="68575" marB="6857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200">
                          <a:solidFill>
                            <a:schemeClr val="dk1"/>
                          </a:solidFill>
                          <a:latin typeface="Anek Devanagari"/>
                          <a:ea typeface="Anek Devanagari"/>
                          <a:cs typeface="Anek Devanagari"/>
                          <a:sym typeface="Anek Devanagari"/>
                        </a:rPr>
                        <a:t>Entrance</a:t>
                      </a:r>
                      <a:endParaRPr sz="1200">
                        <a:solidFill>
                          <a:schemeClr val="dk1"/>
                        </a:solidFill>
                        <a:latin typeface="Anek Devanagari"/>
                        <a:ea typeface="Anek Devanagari"/>
                        <a:cs typeface="Anek Devanagari"/>
                        <a:sym typeface="Anek Devanagari"/>
                      </a:endParaRPr>
                    </a:p>
                  </a:txBody>
                  <a:tcPr marT="68575" marB="6857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200">
                          <a:solidFill>
                            <a:schemeClr val="dk1"/>
                          </a:solidFill>
                          <a:latin typeface="Anek Devanagari"/>
                          <a:ea typeface="Anek Devanagari"/>
                          <a:cs typeface="Anek Devanagari"/>
                          <a:sym typeface="Anek Devanagari"/>
                        </a:rPr>
                        <a:t>Yes</a:t>
                      </a:r>
                      <a:endParaRPr sz="1200">
                        <a:solidFill>
                          <a:schemeClr val="dk1"/>
                        </a:solidFill>
                        <a:latin typeface="Anek Devanagari"/>
                        <a:ea typeface="Anek Devanagari"/>
                        <a:cs typeface="Anek Devanagari"/>
                        <a:sym typeface="Anek Devanagari"/>
                      </a:endParaRPr>
                    </a:p>
                  </a:txBody>
                  <a:tcPr marT="68575" marB="6857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lt1"/>
                    </a:solidFill>
                  </a:tcPr>
                </a:tc>
              </a:tr>
              <a:tr h="506575">
                <a:tc>
                  <a:txBody>
                    <a:bodyPr/>
                    <a:lstStyle/>
                    <a:p>
                      <a:pPr indent="0" lvl="0" marL="0" rtl="0" algn="ctr">
                        <a:spcBef>
                          <a:spcPts val="0"/>
                        </a:spcBef>
                        <a:spcAft>
                          <a:spcPts val="0"/>
                        </a:spcAft>
                        <a:buNone/>
                      </a:pPr>
                      <a:r>
                        <a:rPr lang="en" sz="1200">
                          <a:solidFill>
                            <a:schemeClr val="dk1"/>
                          </a:solidFill>
                          <a:latin typeface="Libre Baskerville"/>
                          <a:ea typeface="Libre Baskerville"/>
                          <a:cs typeface="Libre Baskerville"/>
                          <a:sym typeface="Libre Baskerville"/>
                        </a:rPr>
                        <a:t>Worker </a:t>
                      </a:r>
                      <a:r>
                        <a:rPr lang="en" sz="1200">
                          <a:solidFill>
                            <a:schemeClr val="accent1"/>
                          </a:solidFill>
                          <a:latin typeface="Libre Baskerville"/>
                          <a:ea typeface="Libre Baskerville"/>
                          <a:cs typeface="Libre Baskerville"/>
                          <a:sym typeface="Libre Baskerville"/>
                        </a:rPr>
                        <a:t>04</a:t>
                      </a:r>
                      <a:endParaRPr sz="1200">
                        <a:solidFill>
                          <a:schemeClr val="dk1"/>
                        </a:solidFill>
                        <a:latin typeface="Libre Baskerville"/>
                        <a:ea typeface="Libre Baskerville"/>
                        <a:cs typeface="Libre Baskerville"/>
                        <a:sym typeface="Libre Baskerville"/>
                      </a:endParaRPr>
                    </a:p>
                  </a:txBody>
                  <a:tcPr marT="68575" marB="6857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200">
                          <a:solidFill>
                            <a:schemeClr val="dk1"/>
                          </a:solidFill>
                          <a:latin typeface="Anek Devanagari"/>
                          <a:ea typeface="Anek Devanagari"/>
                          <a:cs typeface="Anek Devanagari"/>
                          <a:sym typeface="Anek Devanagari"/>
                        </a:rPr>
                        <a:t>13:</a:t>
                      </a:r>
                      <a:r>
                        <a:rPr lang="en" sz="1200">
                          <a:solidFill>
                            <a:schemeClr val="dk1"/>
                          </a:solidFill>
                          <a:latin typeface="Anek Devanagari"/>
                          <a:ea typeface="Anek Devanagari"/>
                          <a:cs typeface="Anek Devanagari"/>
                          <a:sym typeface="Anek Devanagari"/>
                        </a:rPr>
                        <a:t>00</a:t>
                      </a:r>
                      <a:endParaRPr sz="1200">
                        <a:solidFill>
                          <a:schemeClr val="dk1"/>
                        </a:solidFill>
                        <a:latin typeface="Anek Devanagari"/>
                        <a:ea typeface="Anek Devanagari"/>
                        <a:cs typeface="Anek Devanagari"/>
                        <a:sym typeface="Anek Devanagari"/>
                      </a:endParaRPr>
                    </a:p>
                  </a:txBody>
                  <a:tcPr marT="68575" marB="6857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200">
                          <a:solidFill>
                            <a:schemeClr val="dk1"/>
                          </a:solidFill>
                          <a:latin typeface="Anek Devanagari"/>
                          <a:ea typeface="Anek Devanagari"/>
                          <a:cs typeface="Anek Devanagari"/>
                          <a:sym typeface="Anek Devanagari"/>
                        </a:rPr>
                        <a:t>Table</a:t>
                      </a:r>
                      <a:endParaRPr sz="1200">
                        <a:solidFill>
                          <a:schemeClr val="dk1"/>
                        </a:solidFill>
                        <a:latin typeface="Anek Devanagari"/>
                        <a:ea typeface="Anek Devanagari"/>
                        <a:cs typeface="Anek Devanagari"/>
                        <a:sym typeface="Anek Devanagari"/>
                      </a:endParaRPr>
                    </a:p>
                  </a:txBody>
                  <a:tcPr marT="68575" marB="6857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200">
                          <a:solidFill>
                            <a:schemeClr val="dk1"/>
                          </a:solidFill>
                          <a:latin typeface="Anek Devanagari"/>
                          <a:ea typeface="Anek Devanagari"/>
                          <a:cs typeface="Anek Devanagari"/>
                          <a:sym typeface="Anek Devanagari"/>
                        </a:rPr>
                        <a:t>No</a:t>
                      </a:r>
                      <a:endParaRPr sz="1200">
                        <a:solidFill>
                          <a:schemeClr val="dk1"/>
                        </a:solidFill>
                        <a:latin typeface="Anek Devanagari"/>
                        <a:ea typeface="Anek Devanagari"/>
                        <a:cs typeface="Anek Devanagari"/>
                        <a:sym typeface="Anek Devanagari"/>
                      </a:endParaRPr>
                    </a:p>
                  </a:txBody>
                  <a:tcPr marT="68575" marB="6857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lt1"/>
                    </a:solidFill>
                  </a:tcPr>
                </a:tc>
              </a:tr>
            </a:tbl>
          </a:graphicData>
        </a:graphic>
      </p:graphicFrame>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0" name="Shape 890"/>
        <p:cNvGrpSpPr/>
        <p:nvPr/>
      </p:nvGrpSpPr>
      <p:grpSpPr>
        <a:xfrm>
          <a:off x="0" y="0"/>
          <a:ext cx="0" cy="0"/>
          <a:chOff x="0" y="0"/>
          <a:chExt cx="0" cy="0"/>
        </a:xfrm>
      </p:grpSpPr>
      <p:sp>
        <p:nvSpPr>
          <p:cNvPr id="891" name="Google Shape;891;p6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i="1" lang="en"/>
              <a:t>Statistics</a:t>
            </a:r>
            <a:r>
              <a:rPr lang="en"/>
              <a:t> of this day </a:t>
            </a:r>
            <a:endParaRPr/>
          </a:p>
        </p:txBody>
      </p:sp>
      <p:sp>
        <p:nvSpPr>
          <p:cNvPr id="892" name="Google Shape;892;p65"/>
          <p:cNvSpPr txBox="1"/>
          <p:nvPr/>
        </p:nvSpPr>
        <p:spPr>
          <a:xfrm>
            <a:off x="1465963" y="4093250"/>
            <a:ext cx="3756900" cy="484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Anek Devanagari"/>
                <a:ea typeface="Anek Devanagari"/>
                <a:cs typeface="Anek Devanagari"/>
                <a:sym typeface="Anek Devanagari"/>
              </a:rPr>
              <a:t>Follow the link in the graph to modify its data and then paste the new one here. </a:t>
            </a:r>
            <a:r>
              <a:rPr b="1" lang="en" sz="1200">
                <a:solidFill>
                  <a:schemeClr val="dk1"/>
                </a:solidFill>
                <a:uFill>
                  <a:noFill/>
                </a:uFill>
                <a:latin typeface="Anek Devanagari"/>
                <a:ea typeface="Anek Devanagari"/>
                <a:cs typeface="Anek Devanagari"/>
                <a:sym typeface="Anek Devanagari"/>
                <a:hlinkClick r:id="rId3">
                  <a:extLst>
                    <a:ext uri="{A12FA001-AC4F-418D-AE19-62706E023703}">
                      <ahyp:hlinkClr val="tx"/>
                    </a:ext>
                  </a:extLst>
                </a:hlinkClick>
              </a:rPr>
              <a:t>For more info, click here</a:t>
            </a:r>
            <a:endParaRPr b="1" sz="1200">
              <a:solidFill>
                <a:schemeClr val="dk1"/>
              </a:solidFill>
              <a:latin typeface="Anek Devanagari"/>
              <a:ea typeface="Anek Devanagari"/>
              <a:cs typeface="Anek Devanagari"/>
              <a:sym typeface="Anek Devanagari"/>
            </a:endParaRPr>
          </a:p>
        </p:txBody>
      </p:sp>
      <p:pic>
        <p:nvPicPr>
          <p:cNvPr id="893" name="Google Shape;893;p65" title="Points scored">
            <a:hlinkClick r:id="rId4"/>
          </p:cNvPr>
          <p:cNvPicPr preferRelativeResize="0"/>
          <p:nvPr/>
        </p:nvPicPr>
        <p:blipFill>
          <a:blip r:embed="rId5">
            <a:alphaModFix/>
          </a:blip>
          <a:stretch>
            <a:fillRect/>
          </a:stretch>
        </p:blipFill>
        <p:spPr>
          <a:xfrm>
            <a:off x="1086712" y="1245963"/>
            <a:ext cx="4515405" cy="2792025"/>
          </a:xfrm>
          <a:prstGeom prst="rect">
            <a:avLst/>
          </a:prstGeom>
          <a:noFill/>
          <a:ln>
            <a:noFill/>
          </a:ln>
        </p:spPr>
      </p:pic>
      <p:sp>
        <p:nvSpPr>
          <p:cNvPr id="894" name="Google Shape;894;p65"/>
          <p:cNvSpPr txBox="1"/>
          <p:nvPr/>
        </p:nvSpPr>
        <p:spPr>
          <a:xfrm>
            <a:off x="6345788" y="3905152"/>
            <a:ext cx="1708800" cy="484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Anek Devanagari"/>
                <a:ea typeface="Anek Devanagari"/>
                <a:cs typeface="Anek Devanagari"/>
                <a:sym typeface="Anek Devanagari"/>
              </a:rPr>
              <a:t>Venus is the second planet from the Sun</a:t>
            </a:r>
            <a:endParaRPr sz="1200">
              <a:solidFill>
                <a:schemeClr val="dk1"/>
              </a:solidFill>
              <a:latin typeface="Anek Devanagari"/>
              <a:ea typeface="Anek Devanagari"/>
              <a:cs typeface="Anek Devanagari"/>
              <a:sym typeface="Anek Devanagari"/>
            </a:endParaRPr>
          </a:p>
        </p:txBody>
      </p:sp>
      <p:sp>
        <p:nvSpPr>
          <p:cNvPr id="895" name="Google Shape;895;p65"/>
          <p:cNvSpPr txBox="1"/>
          <p:nvPr/>
        </p:nvSpPr>
        <p:spPr>
          <a:xfrm>
            <a:off x="6344288" y="1680577"/>
            <a:ext cx="1711500" cy="484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Anek Devanagari"/>
                <a:ea typeface="Anek Devanagari"/>
                <a:cs typeface="Anek Devanagari"/>
                <a:sym typeface="Anek Devanagari"/>
              </a:rPr>
              <a:t>Mars is actually a very cold place</a:t>
            </a:r>
            <a:endParaRPr sz="1200">
              <a:solidFill>
                <a:schemeClr val="dk1"/>
              </a:solidFill>
              <a:latin typeface="Anek Devanagari"/>
              <a:ea typeface="Anek Devanagari"/>
              <a:cs typeface="Anek Devanagari"/>
              <a:sym typeface="Anek Devanagari"/>
            </a:endParaRPr>
          </a:p>
        </p:txBody>
      </p:sp>
      <p:sp>
        <p:nvSpPr>
          <p:cNvPr id="896" name="Google Shape;896;p65"/>
          <p:cNvSpPr txBox="1"/>
          <p:nvPr/>
        </p:nvSpPr>
        <p:spPr>
          <a:xfrm>
            <a:off x="6344388" y="2776063"/>
            <a:ext cx="1711500" cy="484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Anek Devanagari"/>
                <a:ea typeface="Anek Devanagari"/>
                <a:cs typeface="Anek Devanagari"/>
                <a:sym typeface="Anek Devanagari"/>
              </a:rPr>
              <a:t>Mercury is the closest planet from the Sun</a:t>
            </a:r>
            <a:endParaRPr sz="1200">
              <a:solidFill>
                <a:schemeClr val="dk1"/>
              </a:solidFill>
              <a:latin typeface="Anek Devanagari"/>
              <a:ea typeface="Anek Devanagari"/>
              <a:cs typeface="Anek Devanagari"/>
              <a:sym typeface="Anek Devanagari"/>
            </a:endParaRPr>
          </a:p>
        </p:txBody>
      </p:sp>
      <p:sp>
        <p:nvSpPr>
          <p:cNvPr id="897" name="Google Shape;897;p65"/>
          <p:cNvSpPr txBox="1"/>
          <p:nvPr/>
        </p:nvSpPr>
        <p:spPr>
          <a:xfrm>
            <a:off x="6342975" y="1287863"/>
            <a:ext cx="1714200" cy="484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Libre Baskerville"/>
                <a:ea typeface="Libre Baskerville"/>
                <a:cs typeface="Libre Baskerville"/>
                <a:sym typeface="Libre Baskerville"/>
              </a:rPr>
              <a:t>Mars</a:t>
            </a:r>
            <a:endParaRPr sz="2000">
              <a:solidFill>
                <a:schemeClr val="dk1"/>
              </a:solidFill>
              <a:latin typeface="Libre Baskerville"/>
              <a:ea typeface="Libre Baskerville"/>
              <a:cs typeface="Libre Baskerville"/>
              <a:sym typeface="Libre Baskerville"/>
            </a:endParaRPr>
          </a:p>
        </p:txBody>
      </p:sp>
      <p:sp>
        <p:nvSpPr>
          <p:cNvPr id="898" name="Google Shape;898;p65"/>
          <p:cNvSpPr txBox="1"/>
          <p:nvPr/>
        </p:nvSpPr>
        <p:spPr>
          <a:xfrm>
            <a:off x="6344488" y="3512438"/>
            <a:ext cx="1711200" cy="484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Libre Baskerville"/>
                <a:ea typeface="Libre Baskerville"/>
                <a:cs typeface="Libre Baskerville"/>
                <a:sym typeface="Libre Baskerville"/>
              </a:rPr>
              <a:t>Venus</a:t>
            </a:r>
            <a:endParaRPr sz="2000">
              <a:solidFill>
                <a:schemeClr val="dk1"/>
              </a:solidFill>
              <a:latin typeface="Libre Baskerville"/>
              <a:ea typeface="Libre Baskerville"/>
              <a:cs typeface="Libre Baskerville"/>
              <a:sym typeface="Libre Baskerville"/>
            </a:endParaRPr>
          </a:p>
        </p:txBody>
      </p:sp>
      <p:sp>
        <p:nvSpPr>
          <p:cNvPr id="899" name="Google Shape;899;p65"/>
          <p:cNvSpPr txBox="1"/>
          <p:nvPr/>
        </p:nvSpPr>
        <p:spPr>
          <a:xfrm>
            <a:off x="6343075" y="2382181"/>
            <a:ext cx="1714200" cy="484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Libre Baskerville"/>
                <a:ea typeface="Libre Baskerville"/>
                <a:cs typeface="Libre Baskerville"/>
                <a:sym typeface="Libre Baskerville"/>
              </a:rPr>
              <a:t>Mercury</a:t>
            </a:r>
            <a:endParaRPr sz="2000">
              <a:solidFill>
                <a:schemeClr val="dk1"/>
              </a:solidFill>
              <a:latin typeface="Libre Baskerville"/>
              <a:ea typeface="Libre Baskerville"/>
              <a:cs typeface="Libre Baskerville"/>
              <a:sym typeface="Libre Baskerville"/>
            </a:endParaRPr>
          </a:p>
        </p:txBody>
      </p:sp>
      <p:sp>
        <p:nvSpPr>
          <p:cNvPr id="900" name="Google Shape;900;p65"/>
          <p:cNvSpPr/>
          <p:nvPr/>
        </p:nvSpPr>
        <p:spPr>
          <a:xfrm>
            <a:off x="6120125" y="1434550"/>
            <a:ext cx="191400" cy="1914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65"/>
          <p:cNvSpPr/>
          <p:nvPr/>
        </p:nvSpPr>
        <p:spPr>
          <a:xfrm>
            <a:off x="6120125" y="2528875"/>
            <a:ext cx="191400" cy="1914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65"/>
          <p:cNvSpPr/>
          <p:nvPr/>
        </p:nvSpPr>
        <p:spPr>
          <a:xfrm>
            <a:off x="6120125" y="3623200"/>
            <a:ext cx="191400" cy="191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6" name="Shape 906"/>
        <p:cNvGrpSpPr/>
        <p:nvPr/>
      </p:nvGrpSpPr>
      <p:grpSpPr>
        <a:xfrm>
          <a:off x="0" y="0"/>
          <a:ext cx="0" cy="0"/>
          <a:chOff x="0" y="0"/>
          <a:chExt cx="0" cy="0"/>
        </a:xfrm>
      </p:grpSpPr>
      <p:sp>
        <p:nvSpPr>
          <p:cNvPr id="907" name="Google Shape;907;p6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Types of</a:t>
            </a:r>
            <a:r>
              <a:rPr lang="en"/>
              <a:t> </a:t>
            </a:r>
            <a:r>
              <a:rPr i="1" lang="en"/>
              <a:t>activities</a:t>
            </a:r>
            <a:r>
              <a:rPr lang="en"/>
              <a:t> carried out this day</a:t>
            </a:r>
            <a:endParaRPr/>
          </a:p>
        </p:txBody>
      </p:sp>
      <p:sp>
        <p:nvSpPr>
          <p:cNvPr id="908" name="Google Shape;908;p66"/>
          <p:cNvSpPr txBox="1"/>
          <p:nvPr/>
        </p:nvSpPr>
        <p:spPr>
          <a:xfrm>
            <a:off x="992700" y="4219950"/>
            <a:ext cx="7158600" cy="358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Anek Devanagari"/>
                <a:ea typeface="Anek Devanagari"/>
                <a:cs typeface="Anek Devanagari"/>
                <a:sym typeface="Anek Devanagari"/>
              </a:rPr>
              <a:t>Follow the link in the graph to modify its data and then paste the new one here. </a:t>
            </a:r>
            <a:r>
              <a:rPr b="1" lang="en" sz="1200">
                <a:solidFill>
                  <a:schemeClr val="dk1"/>
                </a:solidFill>
                <a:uFill>
                  <a:noFill/>
                </a:uFill>
                <a:latin typeface="Anek Devanagari"/>
                <a:ea typeface="Anek Devanagari"/>
                <a:cs typeface="Anek Devanagari"/>
                <a:sym typeface="Anek Devanagari"/>
                <a:hlinkClick r:id="rId3">
                  <a:extLst>
                    <a:ext uri="{A12FA001-AC4F-418D-AE19-62706E023703}">
                      <ahyp:hlinkClr val="tx"/>
                    </a:ext>
                  </a:extLst>
                </a:hlinkClick>
              </a:rPr>
              <a:t>For more info, click here</a:t>
            </a:r>
            <a:endParaRPr b="1" sz="1200">
              <a:solidFill>
                <a:schemeClr val="dk1"/>
              </a:solidFill>
              <a:latin typeface="Anek Devanagari"/>
              <a:ea typeface="Anek Devanagari"/>
              <a:cs typeface="Anek Devanagari"/>
              <a:sym typeface="Anek Devanagari"/>
            </a:endParaRPr>
          </a:p>
        </p:txBody>
      </p:sp>
      <p:sp>
        <p:nvSpPr>
          <p:cNvPr id="909" name="Google Shape;909;p66"/>
          <p:cNvSpPr txBox="1"/>
          <p:nvPr/>
        </p:nvSpPr>
        <p:spPr>
          <a:xfrm>
            <a:off x="5895975" y="1899039"/>
            <a:ext cx="1711500" cy="484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Anek Devanagari"/>
                <a:ea typeface="Anek Devanagari"/>
                <a:cs typeface="Anek Devanagari"/>
                <a:sym typeface="Anek Devanagari"/>
              </a:rPr>
              <a:t>Mars is actually a very cold place</a:t>
            </a:r>
            <a:endParaRPr sz="1200">
              <a:solidFill>
                <a:schemeClr val="dk1"/>
              </a:solidFill>
              <a:latin typeface="Anek Devanagari"/>
              <a:ea typeface="Anek Devanagari"/>
              <a:cs typeface="Anek Devanagari"/>
              <a:sym typeface="Anek Devanagari"/>
            </a:endParaRPr>
          </a:p>
        </p:txBody>
      </p:sp>
      <p:sp>
        <p:nvSpPr>
          <p:cNvPr id="910" name="Google Shape;910;p66"/>
          <p:cNvSpPr txBox="1"/>
          <p:nvPr/>
        </p:nvSpPr>
        <p:spPr>
          <a:xfrm>
            <a:off x="5896075" y="3344450"/>
            <a:ext cx="1711500" cy="484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Anek Devanagari"/>
                <a:ea typeface="Anek Devanagari"/>
                <a:cs typeface="Anek Devanagari"/>
                <a:sym typeface="Anek Devanagari"/>
              </a:rPr>
              <a:t>Mercury is the closest planet from the Sun</a:t>
            </a:r>
            <a:endParaRPr sz="1200">
              <a:solidFill>
                <a:schemeClr val="dk1"/>
              </a:solidFill>
              <a:latin typeface="Anek Devanagari"/>
              <a:ea typeface="Anek Devanagari"/>
              <a:cs typeface="Anek Devanagari"/>
              <a:sym typeface="Anek Devanagari"/>
            </a:endParaRPr>
          </a:p>
        </p:txBody>
      </p:sp>
      <p:sp>
        <p:nvSpPr>
          <p:cNvPr id="911" name="Google Shape;911;p66"/>
          <p:cNvSpPr txBox="1"/>
          <p:nvPr/>
        </p:nvSpPr>
        <p:spPr>
          <a:xfrm>
            <a:off x="5894663" y="1506325"/>
            <a:ext cx="1714200" cy="484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Libre Baskerville"/>
                <a:ea typeface="Libre Baskerville"/>
                <a:cs typeface="Libre Baskerville"/>
                <a:sym typeface="Libre Baskerville"/>
              </a:rPr>
              <a:t>Mars</a:t>
            </a:r>
            <a:endParaRPr sz="2000">
              <a:solidFill>
                <a:schemeClr val="dk1"/>
              </a:solidFill>
              <a:latin typeface="Libre Baskerville"/>
              <a:ea typeface="Libre Baskerville"/>
              <a:cs typeface="Libre Baskerville"/>
              <a:sym typeface="Libre Baskerville"/>
            </a:endParaRPr>
          </a:p>
        </p:txBody>
      </p:sp>
      <p:sp>
        <p:nvSpPr>
          <p:cNvPr id="912" name="Google Shape;912;p66"/>
          <p:cNvSpPr txBox="1"/>
          <p:nvPr/>
        </p:nvSpPr>
        <p:spPr>
          <a:xfrm>
            <a:off x="5894763" y="2950569"/>
            <a:ext cx="1714200" cy="484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Libre Baskerville"/>
                <a:ea typeface="Libre Baskerville"/>
                <a:cs typeface="Libre Baskerville"/>
                <a:sym typeface="Libre Baskerville"/>
              </a:rPr>
              <a:t>Mercury</a:t>
            </a:r>
            <a:endParaRPr sz="2000">
              <a:solidFill>
                <a:schemeClr val="dk1"/>
              </a:solidFill>
              <a:latin typeface="Libre Baskerville"/>
              <a:ea typeface="Libre Baskerville"/>
              <a:cs typeface="Libre Baskerville"/>
              <a:sym typeface="Libre Baskerville"/>
            </a:endParaRPr>
          </a:p>
        </p:txBody>
      </p:sp>
      <p:sp>
        <p:nvSpPr>
          <p:cNvPr id="913" name="Google Shape;913;p66"/>
          <p:cNvSpPr txBox="1"/>
          <p:nvPr/>
        </p:nvSpPr>
        <p:spPr>
          <a:xfrm>
            <a:off x="5117188" y="1524921"/>
            <a:ext cx="734700" cy="447600"/>
          </a:xfrm>
          <a:prstGeom prst="rect">
            <a:avLst/>
          </a:prstGeom>
          <a:solidFill>
            <a:schemeClr val="dk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lt1"/>
                </a:solidFill>
                <a:latin typeface="Libre Baskerville"/>
                <a:ea typeface="Libre Baskerville"/>
                <a:cs typeface="Libre Baskerville"/>
                <a:sym typeface="Libre Baskerville"/>
              </a:rPr>
              <a:t>25%</a:t>
            </a:r>
            <a:endParaRPr sz="2000">
              <a:solidFill>
                <a:schemeClr val="lt1"/>
              </a:solidFill>
              <a:latin typeface="Libre Baskerville"/>
              <a:ea typeface="Libre Baskerville"/>
              <a:cs typeface="Libre Baskerville"/>
              <a:sym typeface="Libre Baskerville"/>
            </a:endParaRPr>
          </a:p>
        </p:txBody>
      </p:sp>
      <p:sp>
        <p:nvSpPr>
          <p:cNvPr id="914" name="Google Shape;914;p66"/>
          <p:cNvSpPr txBox="1"/>
          <p:nvPr/>
        </p:nvSpPr>
        <p:spPr>
          <a:xfrm>
            <a:off x="5117188" y="2969171"/>
            <a:ext cx="734700" cy="4476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lt1"/>
                </a:solidFill>
                <a:latin typeface="Libre Baskerville"/>
                <a:ea typeface="Libre Baskerville"/>
                <a:cs typeface="Libre Baskerville"/>
                <a:sym typeface="Libre Baskerville"/>
              </a:rPr>
              <a:t>75%</a:t>
            </a:r>
            <a:endParaRPr sz="2000">
              <a:solidFill>
                <a:schemeClr val="lt1"/>
              </a:solidFill>
              <a:latin typeface="Libre Baskerville"/>
              <a:ea typeface="Libre Baskerville"/>
              <a:cs typeface="Libre Baskerville"/>
              <a:sym typeface="Libre Baskerville"/>
            </a:endParaRPr>
          </a:p>
        </p:txBody>
      </p:sp>
      <p:pic>
        <p:nvPicPr>
          <p:cNvPr id="915" name="Google Shape;915;p66">
            <a:hlinkClick r:id="rId4"/>
          </p:cNvPr>
          <p:cNvPicPr preferRelativeResize="0"/>
          <p:nvPr/>
        </p:nvPicPr>
        <p:blipFill>
          <a:blip r:embed="rId5">
            <a:alphaModFix/>
          </a:blip>
          <a:stretch>
            <a:fillRect/>
          </a:stretch>
        </p:blipFill>
        <p:spPr>
          <a:xfrm>
            <a:off x="1535038" y="1196825"/>
            <a:ext cx="2920854" cy="2897425"/>
          </a:xfrm>
          <a:prstGeom prst="rect">
            <a:avLst/>
          </a:prstGeom>
          <a:noFill/>
          <a:ln>
            <a:noFill/>
          </a:ln>
        </p:spPr>
      </p:pic>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9" name="Shape 919"/>
        <p:cNvGrpSpPr/>
        <p:nvPr/>
      </p:nvGrpSpPr>
      <p:grpSpPr>
        <a:xfrm>
          <a:off x="0" y="0"/>
          <a:ext cx="0" cy="0"/>
          <a:chOff x="0" y="0"/>
          <a:chExt cx="0" cy="0"/>
        </a:xfrm>
      </p:grpSpPr>
      <p:sp>
        <p:nvSpPr>
          <p:cNvPr id="920" name="Google Shape;920;p6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a:t>
            </a:r>
            <a:r>
              <a:rPr lang="en"/>
              <a:t>rganizing this </a:t>
            </a:r>
            <a:r>
              <a:rPr i="1" lang="en"/>
              <a:t>day</a:t>
            </a:r>
            <a:endParaRPr i="1"/>
          </a:p>
        </p:txBody>
      </p:sp>
      <p:sp>
        <p:nvSpPr>
          <p:cNvPr id="921" name="Google Shape;921;p67"/>
          <p:cNvSpPr txBox="1"/>
          <p:nvPr/>
        </p:nvSpPr>
        <p:spPr>
          <a:xfrm>
            <a:off x="1462550" y="3871027"/>
            <a:ext cx="1711500" cy="484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Anek Devanagari"/>
                <a:ea typeface="Anek Devanagari"/>
                <a:cs typeface="Anek Devanagari"/>
                <a:sym typeface="Anek Devanagari"/>
              </a:rPr>
              <a:t>Mars is actually a very cold place</a:t>
            </a:r>
            <a:endParaRPr sz="1200">
              <a:solidFill>
                <a:schemeClr val="dk1"/>
              </a:solidFill>
              <a:latin typeface="Anek Devanagari"/>
              <a:ea typeface="Anek Devanagari"/>
              <a:cs typeface="Anek Devanagari"/>
              <a:sym typeface="Anek Devanagari"/>
            </a:endParaRPr>
          </a:p>
        </p:txBody>
      </p:sp>
      <p:sp>
        <p:nvSpPr>
          <p:cNvPr id="922" name="Google Shape;922;p67"/>
          <p:cNvSpPr txBox="1"/>
          <p:nvPr/>
        </p:nvSpPr>
        <p:spPr>
          <a:xfrm>
            <a:off x="5940250" y="3872213"/>
            <a:ext cx="1711500" cy="484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Anek Devanagari"/>
                <a:ea typeface="Anek Devanagari"/>
                <a:cs typeface="Anek Devanagari"/>
                <a:sym typeface="Anek Devanagari"/>
              </a:rPr>
              <a:t>Mercury is the closest planet from the Sun</a:t>
            </a:r>
            <a:endParaRPr sz="1200">
              <a:solidFill>
                <a:schemeClr val="dk1"/>
              </a:solidFill>
              <a:latin typeface="Anek Devanagari"/>
              <a:ea typeface="Anek Devanagari"/>
              <a:cs typeface="Anek Devanagari"/>
              <a:sym typeface="Anek Devanagari"/>
            </a:endParaRPr>
          </a:p>
        </p:txBody>
      </p:sp>
      <p:sp>
        <p:nvSpPr>
          <p:cNvPr id="923" name="Google Shape;923;p67"/>
          <p:cNvSpPr txBox="1"/>
          <p:nvPr/>
        </p:nvSpPr>
        <p:spPr>
          <a:xfrm>
            <a:off x="1461238" y="3478313"/>
            <a:ext cx="1714200" cy="4848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Libre Baskerville"/>
                <a:ea typeface="Libre Baskerville"/>
                <a:cs typeface="Libre Baskerville"/>
                <a:sym typeface="Libre Baskerville"/>
              </a:rPr>
              <a:t>Mars</a:t>
            </a:r>
            <a:endParaRPr sz="2000">
              <a:solidFill>
                <a:schemeClr val="dk1"/>
              </a:solidFill>
              <a:latin typeface="Libre Baskerville"/>
              <a:ea typeface="Libre Baskerville"/>
              <a:cs typeface="Libre Baskerville"/>
              <a:sym typeface="Libre Baskerville"/>
            </a:endParaRPr>
          </a:p>
        </p:txBody>
      </p:sp>
      <p:sp>
        <p:nvSpPr>
          <p:cNvPr id="924" name="Google Shape;924;p67"/>
          <p:cNvSpPr txBox="1"/>
          <p:nvPr/>
        </p:nvSpPr>
        <p:spPr>
          <a:xfrm>
            <a:off x="5938938" y="3478331"/>
            <a:ext cx="1714200" cy="4848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Libre Baskerville"/>
                <a:ea typeface="Libre Baskerville"/>
                <a:cs typeface="Libre Baskerville"/>
                <a:sym typeface="Libre Baskerville"/>
              </a:rPr>
              <a:t>Mercury</a:t>
            </a:r>
            <a:endParaRPr sz="2000">
              <a:solidFill>
                <a:schemeClr val="dk1"/>
              </a:solidFill>
              <a:latin typeface="Libre Baskerville"/>
              <a:ea typeface="Libre Baskerville"/>
              <a:cs typeface="Libre Baskerville"/>
              <a:sym typeface="Libre Baskerville"/>
            </a:endParaRPr>
          </a:p>
        </p:txBody>
      </p:sp>
      <p:sp>
        <p:nvSpPr>
          <p:cNvPr id="925" name="Google Shape;925;p67"/>
          <p:cNvSpPr txBox="1"/>
          <p:nvPr/>
        </p:nvSpPr>
        <p:spPr>
          <a:xfrm>
            <a:off x="1848350" y="2772826"/>
            <a:ext cx="939900" cy="572700"/>
          </a:xfrm>
          <a:prstGeom prst="rect">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chemeClr val="accent1"/>
                </a:solidFill>
                <a:latin typeface="Libre Baskerville"/>
                <a:ea typeface="Libre Baskerville"/>
                <a:cs typeface="Libre Baskerville"/>
                <a:sym typeface="Libre Baskerville"/>
              </a:rPr>
              <a:t>01</a:t>
            </a:r>
            <a:endParaRPr sz="3000">
              <a:solidFill>
                <a:schemeClr val="accent1"/>
              </a:solidFill>
              <a:latin typeface="Libre Baskerville"/>
              <a:ea typeface="Libre Baskerville"/>
              <a:cs typeface="Libre Baskerville"/>
              <a:sym typeface="Libre Baskerville"/>
            </a:endParaRPr>
          </a:p>
        </p:txBody>
      </p:sp>
      <p:sp>
        <p:nvSpPr>
          <p:cNvPr id="926" name="Google Shape;926;p67"/>
          <p:cNvSpPr txBox="1"/>
          <p:nvPr/>
        </p:nvSpPr>
        <p:spPr>
          <a:xfrm>
            <a:off x="6326100" y="2772826"/>
            <a:ext cx="939900" cy="572700"/>
          </a:xfrm>
          <a:prstGeom prst="rect">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chemeClr val="accent1"/>
                </a:solidFill>
                <a:latin typeface="Libre Baskerville"/>
                <a:ea typeface="Libre Baskerville"/>
                <a:cs typeface="Libre Baskerville"/>
                <a:sym typeface="Libre Baskerville"/>
              </a:rPr>
              <a:t>03</a:t>
            </a:r>
            <a:endParaRPr sz="3000">
              <a:solidFill>
                <a:schemeClr val="accent1"/>
              </a:solidFill>
              <a:latin typeface="Libre Baskerville"/>
              <a:ea typeface="Libre Baskerville"/>
              <a:cs typeface="Libre Baskerville"/>
              <a:sym typeface="Libre Baskerville"/>
            </a:endParaRPr>
          </a:p>
        </p:txBody>
      </p:sp>
      <p:sp>
        <p:nvSpPr>
          <p:cNvPr id="927" name="Google Shape;927;p67"/>
          <p:cNvSpPr txBox="1"/>
          <p:nvPr/>
        </p:nvSpPr>
        <p:spPr>
          <a:xfrm>
            <a:off x="3700088" y="1480781"/>
            <a:ext cx="1714200" cy="484800"/>
          </a:xfrm>
          <a:prstGeom prst="rect">
            <a:avLst/>
          </a:prstGeom>
          <a:noFill/>
          <a:ln cap="flat" cmpd="sng" w="9525">
            <a:solidFill>
              <a:schemeClr val="accent1"/>
            </a:solidFill>
            <a:prstDash val="solid"/>
            <a:round/>
            <a:headEnd len="sm" w="sm" type="none"/>
            <a:tailEnd len="sm" w="sm" type="none"/>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Libre Baskerville"/>
                <a:ea typeface="Libre Baskerville"/>
                <a:cs typeface="Libre Baskerville"/>
                <a:sym typeface="Libre Baskerville"/>
              </a:rPr>
              <a:t>Work day</a:t>
            </a:r>
            <a:endParaRPr sz="2000">
              <a:solidFill>
                <a:schemeClr val="dk1"/>
              </a:solidFill>
              <a:latin typeface="Libre Baskerville"/>
              <a:ea typeface="Libre Baskerville"/>
              <a:cs typeface="Libre Baskerville"/>
              <a:sym typeface="Libre Baskerville"/>
            </a:endParaRPr>
          </a:p>
        </p:txBody>
      </p:sp>
      <p:cxnSp>
        <p:nvCxnSpPr>
          <p:cNvPr id="928" name="Google Shape;928;p67"/>
          <p:cNvCxnSpPr>
            <a:stCxn id="927" idx="1"/>
            <a:endCxn id="925" idx="0"/>
          </p:cNvCxnSpPr>
          <p:nvPr/>
        </p:nvCxnSpPr>
        <p:spPr>
          <a:xfrm flipH="1">
            <a:off x="2318288" y="1723181"/>
            <a:ext cx="1381800" cy="1049700"/>
          </a:xfrm>
          <a:prstGeom prst="bentConnector2">
            <a:avLst/>
          </a:prstGeom>
          <a:noFill/>
          <a:ln cap="flat" cmpd="sng" w="9525">
            <a:solidFill>
              <a:schemeClr val="accent1"/>
            </a:solidFill>
            <a:prstDash val="solid"/>
            <a:round/>
            <a:headEnd len="med" w="med" type="none"/>
            <a:tailEnd len="med" w="med" type="diamond"/>
          </a:ln>
        </p:spPr>
      </p:cxnSp>
      <p:cxnSp>
        <p:nvCxnSpPr>
          <p:cNvPr id="929" name="Google Shape;929;p67"/>
          <p:cNvCxnSpPr>
            <a:stCxn id="927" idx="3"/>
            <a:endCxn id="926" idx="0"/>
          </p:cNvCxnSpPr>
          <p:nvPr/>
        </p:nvCxnSpPr>
        <p:spPr>
          <a:xfrm>
            <a:off x="5414288" y="1723181"/>
            <a:ext cx="1381800" cy="1049700"/>
          </a:xfrm>
          <a:prstGeom prst="bentConnector2">
            <a:avLst/>
          </a:prstGeom>
          <a:noFill/>
          <a:ln cap="flat" cmpd="sng" w="9525">
            <a:solidFill>
              <a:schemeClr val="accent1"/>
            </a:solidFill>
            <a:prstDash val="solid"/>
            <a:round/>
            <a:headEnd len="med" w="med" type="none"/>
            <a:tailEnd len="med" w="med" type="diamond"/>
          </a:ln>
        </p:spPr>
      </p:cxnSp>
      <p:sp>
        <p:nvSpPr>
          <p:cNvPr id="930" name="Google Shape;930;p67"/>
          <p:cNvSpPr txBox="1"/>
          <p:nvPr/>
        </p:nvSpPr>
        <p:spPr>
          <a:xfrm>
            <a:off x="3702788" y="3871027"/>
            <a:ext cx="1708800" cy="484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Anek Devanagari"/>
                <a:ea typeface="Anek Devanagari"/>
                <a:cs typeface="Anek Devanagari"/>
                <a:sym typeface="Anek Devanagari"/>
              </a:rPr>
              <a:t>Venus is the second planet from the Sun</a:t>
            </a:r>
            <a:endParaRPr sz="1200">
              <a:solidFill>
                <a:schemeClr val="dk1"/>
              </a:solidFill>
              <a:latin typeface="Anek Devanagari"/>
              <a:ea typeface="Anek Devanagari"/>
              <a:cs typeface="Anek Devanagari"/>
              <a:sym typeface="Anek Devanagari"/>
            </a:endParaRPr>
          </a:p>
        </p:txBody>
      </p:sp>
      <p:sp>
        <p:nvSpPr>
          <p:cNvPr id="931" name="Google Shape;931;p67"/>
          <p:cNvSpPr txBox="1"/>
          <p:nvPr/>
        </p:nvSpPr>
        <p:spPr>
          <a:xfrm>
            <a:off x="3701588" y="3478313"/>
            <a:ext cx="1711200" cy="4848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Libre Baskerville"/>
                <a:ea typeface="Libre Baskerville"/>
                <a:cs typeface="Libre Baskerville"/>
                <a:sym typeface="Libre Baskerville"/>
              </a:rPr>
              <a:t>Venus</a:t>
            </a:r>
            <a:endParaRPr sz="2000">
              <a:solidFill>
                <a:schemeClr val="dk1"/>
              </a:solidFill>
              <a:latin typeface="Libre Baskerville"/>
              <a:ea typeface="Libre Baskerville"/>
              <a:cs typeface="Libre Baskerville"/>
              <a:sym typeface="Libre Baskerville"/>
            </a:endParaRPr>
          </a:p>
        </p:txBody>
      </p:sp>
      <p:sp>
        <p:nvSpPr>
          <p:cNvPr id="932" name="Google Shape;932;p67"/>
          <p:cNvSpPr txBox="1"/>
          <p:nvPr/>
        </p:nvSpPr>
        <p:spPr>
          <a:xfrm>
            <a:off x="4087238" y="2772826"/>
            <a:ext cx="939900" cy="572700"/>
          </a:xfrm>
          <a:prstGeom prst="rect">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chemeClr val="accent1"/>
                </a:solidFill>
                <a:latin typeface="Libre Baskerville"/>
                <a:ea typeface="Libre Baskerville"/>
                <a:cs typeface="Libre Baskerville"/>
                <a:sym typeface="Libre Baskerville"/>
              </a:rPr>
              <a:t>02</a:t>
            </a:r>
            <a:endParaRPr sz="3000">
              <a:solidFill>
                <a:schemeClr val="accent1"/>
              </a:solidFill>
              <a:latin typeface="Libre Baskerville"/>
              <a:ea typeface="Libre Baskerville"/>
              <a:cs typeface="Libre Baskerville"/>
              <a:sym typeface="Libre Baskerville"/>
            </a:endParaRPr>
          </a:p>
        </p:txBody>
      </p:sp>
      <p:cxnSp>
        <p:nvCxnSpPr>
          <p:cNvPr id="933" name="Google Shape;933;p67"/>
          <p:cNvCxnSpPr>
            <a:stCxn id="927" idx="2"/>
            <a:endCxn id="932" idx="0"/>
          </p:cNvCxnSpPr>
          <p:nvPr/>
        </p:nvCxnSpPr>
        <p:spPr>
          <a:xfrm>
            <a:off x="4557188" y="1965581"/>
            <a:ext cx="0" cy="807300"/>
          </a:xfrm>
          <a:prstGeom prst="straightConnector1">
            <a:avLst/>
          </a:prstGeom>
          <a:noFill/>
          <a:ln cap="flat" cmpd="sng" w="9525">
            <a:solidFill>
              <a:schemeClr val="accent1"/>
            </a:solidFill>
            <a:prstDash val="solid"/>
            <a:round/>
            <a:headEnd len="med" w="med" type="none"/>
            <a:tailEnd len="med" w="med" type="diamond"/>
          </a:ln>
        </p:spPr>
      </p:cxn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7" name="Shape 937"/>
        <p:cNvGrpSpPr/>
        <p:nvPr/>
      </p:nvGrpSpPr>
      <p:grpSpPr>
        <a:xfrm>
          <a:off x="0" y="0"/>
          <a:ext cx="0" cy="0"/>
          <a:chOff x="0" y="0"/>
          <a:chExt cx="0" cy="0"/>
        </a:xfrm>
      </p:grpSpPr>
      <p:sp>
        <p:nvSpPr>
          <p:cNvPr id="938" name="Google Shape;938;p6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Schedule</a:t>
            </a:r>
            <a:endParaRPr/>
          </a:p>
        </p:txBody>
      </p:sp>
      <p:graphicFrame>
        <p:nvGraphicFramePr>
          <p:cNvPr id="939" name="Google Shape;939;p68"/>
          <p:cNvGraphicFramePr/>
          <p:nvPr/>
        </p:nvGraphicFramePr>
        <p:xfrm>
          <a:off x="1541813" y="1299910"/>
          <a:ext cx="3000000" cy="3000000"/>
        </p:xfrm>
        <a:graphic>
          <a:graphicData uri="http://schemas.openxmlformats.org/drawingml/2006/table">
            <a:tbl>
              <a:tblPr>
                <a:noFill/>
                <a:tableStyleId>{5525400A-4C41-421A-B960-5E6C33FF542D}</a:tableStyleId>
              </a:tblPr>
              <a:tblGrid>
                <a:gridCol w="2442600"/>
                <a:gridCol w="3617750"/>
              </a:tblGrid>
              <a:tr h="483900">
                <a:tc>
                  <a:txBody>
                    <a:bodyPr/>
                    <a:lstStyle/>
                    <a:p>
                      <a:pPr indent="0" lvl="0" marL="0" rtl="0" algn="ctr">
                        <a:spcBef>
                          <a:spcPts val="0"/>
                        </a:spcBef>
                        <a:spcAft>
                          <a:spcPts val="0"/>
                        </a:spcAft>
                        <a:buNone/>
                      </a:pPr>
                      <a:r>
                        <a:rPr lang="en" sz="2000">
                          <a:solidFill>
                            <a:schemeClr val="dk1"/>
                          </a:solidFill>
                          <a:latin typeface="Libre Baskerville"/>
                          <a:ea typeface="Libre Baskerville"/>
                          <a:cs typeface="Libre Baskerville"/>
                          <a:sym typeface="Libre Baskerville"/>
                        </a:rPr>
                        <a:t>Time</a:t>
                      </a:r>
                      <a:endParaRPr sz="2000">
                        <a:solidFill>
                          <a:schemeClr val="dk1"/>
                        </a:solidFill>
                        <a:latin typeface="Libre Baskerville"/>
                        <a:ea typeface="Libre Baskerville"/>
                        <a:cs typeface="Libre Baskerville"/>
                        <a:sym typeface="Libre Baskerville"/>
                      </a:endParaRPr>
                    </a:p>
                  </a:txBody>
                  <a:tcPr marT="68575" marB="6857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2000">
                          <a:solidFill>
                            <a:schemeClr val="dk1"/>
                          </a:solidFill>
                          <a:latin typeface="Libre Baskerville"/>
                          <a:ea typeface="Libre Baskerville"/>
                          <a:cs typeface="Libre Baskerville"/>
                          <a:sym typeface="Libre Baskerville"/>
                        </a:rPr>
                        <a:t>Task </a:t>
                      </a:r>
                      <a:r>
                        <a:rPr i="1" lang="en" sz="2000">
                          <a:solidFill>
                            <a:schemeClr val="dk1"/>
                          </a:solidFill>
                          <a:latin typeface="Libre Baskerville"/>
                          <a:ea typeface="Libre Baskerville"/>
                          <a:cs typeface="Libre Baskerville"/>
                          <a:sym typeface="Libre Baskerville"/>
                        </a:rPr>
                        <a:t>&amp;</a:t>
                      </a:r>
                      <a:r>
                        <a:rPr lang="en" sz="2000">
                          <a:solidFill>
                            <a:schemeClr val="dk1"/>
                          </a:solidFill>
                          <a:latin typeface="Libre Baskerville"/>
                          <a:ea typeface="Libre Baskerville"/>
                          <a:cs typeface="Libre Baskerville"/>
                          <a:sym typeface="Libre Baskerville"/>
                        </a:rPr>
                        <a:t> Activity</a:t>
                      </a:r>
                      <a:endParaRPr sz="2000">
                        <a:solidFill>
                          <a:schemeClr val="dk1"/>
                        </a:solidFill>
                        <a:latin typeface="Libre Baskerville"/>
                        <a:ea typeface="Libre Baskerville"/>
                        <a:cs typeface="Libre Baskerville"/>
                        <a:sym typeface="Libre Baskerville"/>
                      </a:endParaRPr>
                    </a:p>
                  </a:txBody>
                  <a:tcPr marT="68575" marB="6857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lt1"/>
                    </a:solidFill>
                  </a:tcPr>
                </a:tc>
              </a:tr>
              <a:tr h="376200">
                <a:tc>
                  <a:txBody>
                    <a:bodyPr/>
                    <a:lstStyle/>
                    <a:p>
                      <a:pPr indent="0" lvl="0" marL="0" rtl="0" algn="ctr">
                        <a:spcBef>
                          <a:spcPts val="0"/>
                        </a:spcBef>
                        <a:spcAft>
                          <a:spcPts val="0"/>
                        </a:spcAft>
                        <a:buNone/>
                      </a:pPr>
                      <a:r>
                        <a:rPr lang="en" sz="1200">
                          <a:solidFill>
                            <a:schemeClr val="dk1"/>
                          </a:solidFill>
                          <a:latin typeface="Anek Devanagari"/>
                          <a:ea typeface="Anek Devanagari"/>
                          <a:cs typeface="Anek Devanagari"/>
                          <a:sym typeface="Anek Devanagari"/>
                        </a:rPr>
                        <a:t>09:00 - 10</a:t>
                      </a:r>
                      <a:r>
                        <a:rPr lang="en" sz="1200">
                          <a:solidFill>
                            <a:schemeClr val="dk1"/>
                          </a:solidFill>
                          <a:latin typeface="Anek Devanagari"/>
                          <a:ea typeface="Anek Devanagari"/>
                          <a:cs typeface="Anek Devanagari"/>
                          <a:sym typeface="Anek Devanagari"/>
                        </a:rPr>
                        <a:t>:00</a:t>
                      </a:r>
                      <a:endParaRPr sz="1200">
                        <a:solidFill>
                          <a:schemeClr val="dk1"/>
                        </a:solidFill>
                        <a:latin typeface="Anek Devanagari"/>
                        <a:ea typeface="Anek Devanagari"/>
                        <a:cs typeface="Anek Devanagari"/>
                        <a:sym typeface="Anek Devanagari"/>
                      </a:endParaRPr>
                    </a:p>
                  </a:txBody>
                  <a:tcPr marT="68575" marB="6857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200">
                          <a:solidFill>
                            <a:schemeClr val="dk1"/>
                          </a:solidFill>
                          <a:latin typeface="Anek Devanagari"/>
                          <a:ea typeface="Anek Devanagari"/>
                          <a:cs typeface="Anek Devanagari"/>
                          <a:sym typeface="Anek Devanagari"/>
                        </a:rPr>
                        <a:t>Mars is actually a very cold place</a:t>
                      </a:r>
                      <a:endParaRPr sz="1200">
                        <a:solidFill>
                          <a:schemeClr val="dk1"/>
                        </a:solidFill>
                        <a:latin typeface="Anek Devanagari"/>
                        <a:ea typeface="Anek Devanagari"/>
                        <a:cs typeface="Anek Devanagari"/>
                        <a:sym typeface="Anek Devanagari"/>
                      </a:endParaRPr>
                    </a:p>
                  </a:txBody>
                  <a:tcPr marT="68575" marB="6857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lt1"/>
                    </a:solidFill>
                  </a:tcPr>
                </a:tc>
              </a:tr>
              <a:tr h="376200">
                <a:tc>
                  <a:txBody>
                    <a:bodyPr/>
                    <a:lstStyle/>
                    <a:p>
                      <a:pPr indent="0" lvl="0" marL="0" rtl="0" algn="ctr">
                        <a:spcBef>
                          <a:spcPts val="0"/>
                        </a:spcBef>
                        <a:spcAft>
                          <a:spcPts val="0"/>
                        </a:spcAft>
                        <a:buNone/>
                      </a:pPr>
                      <a:r>
                        <a:rPr lang="en" sz="1200">
                          <a:solidFill>
                            <a:schemeClr val="dk1"/>
                          </a:solidFill>
                          <a:latin typeface="Anek Devanagari"/>
                          <a:ea typeface="Anek Devanagari"/>
                          <a:cs typeface="Anek Devanagari"/>
                          <a:sym typeface="Anek Devanagari"/>
                        </a:rPr>
                        <a:t>10</a:t>
                      </a:r>
                      <a:r>
                        <a:rPr lang="en" sz="1200">
                          <a:solidFill>
                            <a:schemeClr val="dk1"/>
                          </a:solidFill>
                          <a:latin typeface="Anek Devanagari"/>
                          <a:ea typeface="Anek Devanagari"/>
                          <a:cs typeface="Anek Devanagari"/>
                          <a:sym typeface="Anek Devanagari"/>
                        </a:rPr>
                        <a:t>:00 - 10:30</a:t>
                      </a:r>
                      <a:endParaRPr/>
                    </a:p>
                  </a:txBody>
                  <a:tcPr marT="68575" marB="6857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200">
                          <a:solidFill>
                            <a:schemeClr val="dk1"/>
                          </a:solidFill>
                          <a:latin typeface="Anek Devanagari"/>
                          <a:ea typeface="Anek Devanagari"/>
                          <a:cs typeface="Anek Devanagari"/>
                          <a:sym typeface="Anek Devanagari"/>
                        </a:rPr>
                        <a:t>Mercury is the closest planet from the Sun</a:t>
                      </a:r>
                      <a:endParaRPr sz="1200">
                        <a:solidFill>
                          <a:schemeClr val="dk1"/>
                        </a:solidFill>
                        <a:latin typeface="Anek Devanagari"/>
                        <a:ea typeface="Anek Devanagari"/>
                        <a:cs typeface="Anek Devanagari"/>
                        <a:sym typeface="Anek Devanagari"/>
                      </a:endParaRPr>
                    </a:p>
                  </a:txBody>
                  <a:tcPr marT="68575" marB="6857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lt1"/>
                    </a:solidFill>
                  </a:tcPr>
                </a:tc>
              </a:tr>
              <a:tr h="376200">
                <a:tc>
                  <a:txBody>
                    <a:bodyPr/>
                    <a:lstStyle/>
                    <a:p>
                      <a:pPr indent="0" lvl="0" marL="0" rtl="0" algn="ctr">
                        <a:spcBef>
                          <a:spcPts val="0"/>
                        </a:spcBef>
                        <a:spcAft>
                          <a:spcPts val="0"/>
                        </a:spcAft>
                        <a:buNone/>
                      </a:pPr>
                      <a:r>
                        <a:rPr lang="en" sz="1200">
                          <a:solidFill>
                            <a:schemeClr val="dk1"/>
                          </a:solidFill>
                          <a:latin typeface="Anek Devanagari"/>
                          <a:ea typeface="Anek Devanagari"/>
                          <a:cs typeface="Anek Devanagari"/>
                          <a:sym typeface="Anek Devanagari"/>
                        </a:rPr>
                        <a:t>11:00 - 11:30</a:t>
                      </a:r>
                      <a:endParaRPr/>
                    </a:p>
                  </a:txBody>
                  <a:tcPr marT="68575" marB="6857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200">
                          <a:solidFill>
                            <a:schemeClr val="dk1"/>
                          </a:solidFill>
                          <a:latin typeface="Anek Devanagari"/>
                          <a:ea typeface="Anek Devanagari"/>
                          <a:cs typeface="Anek Devanagari"/>
                          <a:sym typeface="Anek Devanagari"/>
                        </a:rPr>
                        <a:t>Venus is the second planet from the Sun</a:t>
                      </a:r>
                      <a:endParaRPr sz="1200">
                        <a:solidFill>
                          <a:schemeClr val="dk1"/>
                        </a:solidFill>
                        <a:latin typeface="Anek Devanagari"/>
                        <a:ea typeface="Anek Devanagari"/>
                        <a:cs typeface="Anek Devanagari"/>
                        <a:sym typeface="Anek Devanagari"/>
                      </a:endParaRPr>
                    </a:p>
                  </a:txBody>
                  <a:tcPr marT="68575" marB="6857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lt1"/>
                    </a:solidFill>
                  </a:tcPr>
                </a:tc>
              </a:tr>
              <a:tr h="376200">
                <a:tc>
                  <a:txBody>
                    <a:bodyPr/>
                    <a:lstStyle/>
                    <a:p>
                      <a:pPr indent="0" lvl="0" marL="0" rtl="0" algn="ctr">
                        <a:spcBef>
                          <a:spcPts val="0"/>
                        </a:spcBef>
                        <a:spcAft>
                          <a:spcPts val="0"/>
                        </a:spcAft>
                        <a:buNone/>
                      </a:pPr>
                      <a:r>
                        <a:rPr lang="en" sz="1200">
                          <a:solidFill>
                            <a:schemeClr val="dk1"/>
                          </a:solidFill>
                          <a:latin typeface="Anek Devanagari"/>
                          <a:ea typeface="Anek Devanagari"/>
                          <a:cs typeface="Anek Devanagari"/>
                          <a:sym typeface="Anek Devanagari"/>
                        </a:rPr>
                        <a:t>11</a:t>
                      </a:r>
                      <a:r>
                        <a:rPr lang="en" sz="1200">
                          <a:solidFill>
                            <a:schemeClr val="dk1"/>
                          </a:solidFill>
                          <a:latin typeface="Anek Devanagari"/>
                          <a:ea typeface="Anek Devanagari"/>
                          <a:cs typeface="Anek Devanagari"/>
                          <a:sym typeface="Anek Devanagari"/>
                        </a:rPr>
                        <a:t>:30 - 11:45</a:t>
                      </a:r>
                      <a:endParaRPr/>
                    </a:p>
                  </a:txBody>
                  <a:tcPr marT="68575" marB="6857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200">
                          <a:solidFill>
                            <a:schemeClr val="dk1"/>
                          </a:solidFill>
                          <a:latin typeface="Anek Devanagari"/>
                          <a:ea typeface="Anek Devanagari"/>
                          <a:cs typeface="Anek Devanagari"/>
                          <a:sym typeface="Anek Devanagari"/>
                        </a:rPr>
                        <a:t>Neptune is very far from Earth</a:t>
                      </a:r>
                      <a:endParaRPr sz="1200">
                        <a:solidFill>
                          <a:schemeClr val="dk1"/>
                        </a:solidFill>
                        <a:latin typeface="Anek Devanagari"/>
                        <a:ea typeface="Anek Devanagari"/>
                        <a:cs typeface="Anek Devanagari"/>
                        <a:sym typeface="Anek Devanagari"/>
                      </a:endParaRPr>
                    </a:p>
                  </a:txBody>
                  <a:tcPr marT="68575" marB="6857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lt1"/>
                    </a:solidFill>
                  </a:tcPr>
                </a:tc>
              </a:tr>
              <a:tr h="376200">
                <a:tc>
                  <a:txBody>
                    <a:bodyPr/>
                    <a:lstStyle/>
                    <a:p>
                      <a:pPr indent="0" lvl="0" marL="0" rtl="0" algn="ctr">
                        <a:spcBef>
                          <a:spcPts val="0"/>
                        </a:spcBef>
                        <a:spcAft>
                          <a:spcPts val="0"/>
                        </a:spcAft>
                        <a:buNone/>
                      </a:pPr>
                      <a:r>
                        <a:rPr lang="en" sz="1200">
                          <a:solidFill>
                            <a:schemeClr val="dk1"/>
                          </a:solidFill>
                          <a:latin typeface="Anek Devanagari"/>
                          <a:ea typeface="Anek Devanagari"/>
                          <a:cs typeface="Anek Devanagari"/>
                          <a:sym typeface="Anek Devanagari"/>
                        </a:rPr>
                        <a:t>11:45</a:t>
                      </a:r>
                      <a:r>
                        <a:rPr lang="en" sz="1200">
                          <a:solidFill>
                            <a:schemeClr val="dk1"/>
                          </a:solidFill>
                          <a:latin typeface="Anek Devanagari"/>
                          <a:ea typeface="Anek Devanagari"/>
                          <a:cs typeface="Anek Devanagari"/>
                          <a:sym typeface="Anek Devanagari"/>
                        </a:rPr>
                        <a:t>- 12:00</a:t>
                      </a:r>
                      <a:endParaRPr sz="1200">
                        <a:solidFill>
                          <a:schemeClr val="dk1"/>
                        </a:solidFill>
                        <a:latin typeface="Anek Devanagari"/>
                        <a:ea typeface="Anek Devanagari"/>
                        <a:cs typeface="Anek Devanagari"/>
                        <a:sym typeface="Anek Devanagari"/>
                      </a:endParaRPr>
                    </a:p>
                  </a:txBody>
                  <a:tcPr marT="68575" marB="6857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200">
                          <a:solidFill>
                            <a:schemeClr val="dk1"/>
                          </a:solidFill>
                          <a:latin typeface="Anek Devanagari"/>
                          <a:ea typeface="Anek Devanagari"/>
                          <a:cs typeface="Anek Devanagari"/>
                          <a:sym typeface="Anek Devanagari"/>
                        </a:rPr>
                        <a:t>Jupiter is the biggest planet of them all</a:t>
                      </a:r>
                      <a:endParaRPr sz="1200">
                        <a:solidFill>
                          <a:schemeClr val="dk1"/>
                        </a:solidFill>
                        <a:latin typeface="Anek Devanagari"/>
                        <a:ea typeface="Anek Devanagari"/>
                        <a:cs typeface="Anek Devanagari"/>
                        <a:sym typeface="Anek Devanagari"/>
                      </a:endParaRPr>
                    </a:p>
                  </a:txBody>
                  <a:tcPr marT="68575" marB="6857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lt1"/>
                    </a:solidFill>
                  </a:tcPr>
                </a:tc>
              </a:tr>
              <a:tr h="376200">
                <a:tc>
                  <a:txBody>
                    <a:bodyPr/>
                    <a:lstStyle/>
                    <a:p>
                      <a:pPr indent="0" lvl="0" marL="0" rtl="0" algn="ctr">
                        <a:spcBef>
                          <a:spcPts val="0"/>
                        </a:spcBef>
                        <a:spcAft>
                          <a:spcPts val="0"/>
                        </a:spcAft>
                        <a:buNone/>
                      </a:pPr>
                      <a:r>
                        <a:rPr lang="en" sz="1200">
                          <a:solidFill>
                            <a:schemeClr val="dk1"/>
                          </a:solidFill>
                          <a:latin typeface="Anek Devanagari"/>
                          <a:ea typeface="Anek Devanagari"/>
                          <a:cs typeface="Anek Devanagari"/>
                          <a:sym typeface="Anek Devanagari"/>
                        </a:rPr>
                        <a:t>12:00 - 12:30</a:t>
                      </a:r>
                      <a:endParaRPr sz="1200">
                        <a:solidFill>
                          <a:schemeClr val="dk1"/>
                        </a:solidFill>
                        <a:latin typeface="Anek Devanagari"/>
                        <a:ea typeface="Anek Devanagari"/>
                        <a:cs typeface="Anek Devanagari"/>
                        <a:sym typeface="Anek Devanagari"/>
                      </a:endParaRPr>
                    </a:p>
                  </a:txBody>
                  <a:tcPr marT="68575" marB="6857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200">
                          <a:solidFill>
                            <a:schemeClr val="dk1"/>
                          </a:solidFill>
                          <a:latin typeface="Anek Devanagari"/>
                          <a:ea typeface="Anek Devanagari"/>
                          <a:cs typeface="Anek Devanagari"/>
                          <a:sym typeface="Anek Devanagari"/>
                        </a:rPr>
                        <a:t>Ceres is located in the main asteroid belt</a:t>
                      </a:r>
                      <a:endParaRPr sz="1200">
                        <a:solidFill>
                          <a:schemeClr val="dk1"/>
                        </a:solidFill>
                        <a:latin typeface="Anek Devanagari"/>
                        <a:ea typeface="Anek Devanagari"/>
                        <a:cs typeface="Anek Devanagari"/>
                        <a:sym typeface="Anek Devanagari"/>
                      </a:endParaRPr>
                    </a:p>
                  </a:txBody>
                  <a:tcPr marT="68575" marB="6857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lt1"/>
                    </a:solidFill>
                  </a:tcPr>
                </a:tc>
              </a:tr>
              <a:tr h="376200">
                <a:tc>
                  <a:txBody>
                    <a:bodyPr/>
                    <a:lstStyle/>
                    <a:p>
                      <a:pPr indent="0" lvl="0" marL="0" rtl="0" algn="ctr">
                        <a:spcBef>
                          <a:spcPts val="0"/>
                        </a:spcBef>
                        <a:spcAft>
                          <a:spcPts val="0"/>
                        </a:spcAft>
                        <a:buNone/>
                      </a:pPr>
                      <a:r>
                        <a:rPr lang="en" sz="1200">
                          <a:solidFill>
                            <a:schemeClr val="dk1"/>
                          </a:solidFill>
                          <a:latin typeface="Anek Devanagari"/>
                          <a:ea typeface="Anek Devanagari"/>
                          <a:cs typeface="Anek Devanagari"/>
                          <a:sym typeface="Anek Devanagari"/>
                        </a:rPr>
                        <a:t>12:30 - 13:00</a:t>
                      </a:r>
                      <a:endParaRPr sz="1200">
                        <a:solidFill>
                          <a:schemeClr val="dk1"/>
                        </a:solidFill>
                        <a:latin typeface="Anek Devanagari"/>
                        <a:ea typeface="Anek Devanagari"/>
                        <a:cs typeface="Anek Devanagari"/>
                        <a:sym typeface="Anek Devanagari"/>
                      </a:endParaRPr>
                    </a:p>
                  </a:txBody>
                  <a:tcPr marT="68575" marB="6857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200">
                          <a:solidFill>
                            <a:schemeClr val="dk1"/>
                          </a:solidFill>
                          <a:latin typeface="Anek Devanagari"/>
                          <a:ea typeface="Anek Devanagari"/>
                          <a:cs typeface="Anek Devanagari"/>
                          <a:sym typeface="Anek Devanagari"/>
                        </a:rPr>
                        <a:t>The Moon is Earth’s only natural satellite</a:t>
                      </a:r>
                      <a:endParaRPr sz="1200">
                        <a:solidFill>
                          <a:schemeClr val="dk1"/>
                        </a:solidFill>
                        <a:latin typeface="Anek Devanagari"/>
                        <a:ea typeface="Anek Devanagari"/>
                        <a:cs typeface="Anek Devanagari"/>
                        <a:sym typeface="Anek Devanagari"/>
                      </a:endParaRPr>
                    </a:p>
                  </a:txBody>
                  <a:tcPr marT="68575" marB="6857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lt1"/>
                    </a:solidFill>
                  </a:tcPr>
                </a:tc>
              </a:tr>
            </a:tbl>
          </a:graphicData>
        </a:graphic>
      </p:graphicFrame>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3" name="Shape 943"/>
        <p:cNvGrpSpPr/>
        <p:nvPr/>
      </p:nvGrpSpPr>
      <p:grpSpPr>
        <a:xfrm>
          <a:off x="0" y="0"/>
          <a:ext cx="0" cy="0"/>
          <a:chOff x="0" y="0"/>
          <a:chExt cx="0" cy="0"/>
        </a:xfrm>
      </p:grpSpPr>
      <p:sp>
        <p:nvSpPr>
          <p:cNvPr id="944" name="Google Shape;944;p6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i="1" lang="en"/>
              <a:t>Benefits</a:t>
            </a:r>
            <a:r>
              <a:rPr lang="en"/>
              <a:t> of this day</a:t>
            </a:r>
            <a:endParaRPr/>
          </a:p>
        </p:txBody>
      </p:sp>
      <p:sp>
        <p:nvSpPr>
          <p:cNvPr id="945" name="Google Shape;945;p69"/>
          <p:cNvSpPr txBox="1"/>
          <p:nvPr>
            <p:ph idx="1" type="subTitle"/>
          </p:nvPr>
        </p:nvSpPr>
        <p:spPr>
          <a:xfrm>
            <a:off x="5032997" y="2640325"/>
            <a:ext cx="2339700" cy="1617900"/>
          </a:xfrm>
          <a:prstGeom prst="rect">
            <a:avLst/>
          </a:prstGeom>
        </p:spPr>
        <p:txBody>
          <a:bodyPr anchorCtr="0" anchor="t" bIns="91425" lIns="91425" spcFirstLastPara="1" rIns="91425" wrap="square" tIns="91425">
            <a:noAutofit/>
          </a:bodyPr>
          <a:lstStyle/>
          <a:p>
            <a:pPr indent="-304800" lvl="0" marL="457200" rtl="0" algn="l">
              <a:spcBef>
                <a:spcPts val="0"/>
              </a:spcBef>
              <a:spcAft>
                <a:spcPts val="0"/>
              </a:spcAft>
              <a:buSzPts val="1200"/>
              <a:buChar char="●"/>
            </a:pPr>
            <a:r>
              <a:rPr lang="en"/>
              <a:t>Write here the benefits your dog receives</a:t>
            </a:r>
            <a:endParaRPr/>
          </a:p>
          <a:p>
            <a:pPr indent="-304800" lvl="0" marL="457200" rtl="0" algn="l">
              <a:spcBef>
                <a:spcPts val="0"/>
              </a:spcBef>
              <a:spcAft>
                <a:spcPts val="0"/>
              </a:spcAft>
              <a:buSzPts val="1200"/>
              <a:buChar char="●"/>
            </a:pPr>
            <a:r>
              <a:rPr lang="en"/>
              <a:t>Write here the benefits your dog receives</a:t>
            </a:r>
            <a:endParaRPr/>
          </a:p>
          <a:p>
            <a:pPr indent="-304800" lvl="0" marL="457200" rtl="0" algn="l">
              <a:spcBef>
                <a:spcPts val="0"/>
              </a:spcBef>
              <a:spcAft>
                <a:spcPts val="0"/>
              </a:spcAft>
              <a:buSzPts val="1200"/>
              <a:buChar char="●"/>
            </a:pPr>
            <a:r>
              <a:rPr lang="en"/>
              <a:t>Write here the benefits your dog receives</a:t>
            </a:r>
            <a:endParaRPr/>
          </a:p>
          <a:p>
            <a:pPr indent="-304800" lvl="0" marL="457200" rtl="0" algn="l">
              <a:spcBef>
                <a:spcPts val="0"/>
              </a:spcBef>
              <a:spcAft>
                <a:spcPts val="0"/>
              </a:spcAft>
              <a:buSzPts val="1200"/>
              <a:buChar char="●"/>
            </a:pPr>
            <a:r>
              <a:rPr lang="en"/>
              <a:t>Write here the benefits your dog receives</a:t>
            </a:r>
            <a:endParaRPr/>
          </a:p>
        </p:txBody>
      </p:sp>
      <p:sp>
        <p:nvSpPr>
          <p:cNvPr id="946" name="Google Shape;946;p69"/>
          <p:cNvSpPr txBox="1"/>
          <p:nvPr>
            <p:ph idx="2" type="subTitle"/>
          </p:nvPr>
        </p:nvSpPr>
        <p:spPr>
          <a:xfrm>
            <a:off x="1771300" y="2640325"/>
            <a:ext cx="2339700" cy="1617900"/>
          </a:xfrm>
          <a:prstGeom prst="rect">
            <a:avLst/>
          </a:prstGeom>
        </p:spPr>
        <p:txBody>
          <a:bodyPr anchorCtr="0" anchor="t" bIns="91425" lIns="91425" spcFirstLastPara="1" rIns="91425" wrap="square" tIns="91425">
            <a:noAutofit/>
          </a:bodyPr>
          <a:lstStyle/>
          <a:p>
            <a:pPr indent="-304800" lvl="0" marL="457200" rtl="0" algn="l">
              <a:spcBef>
                <a:spcPts val="0"/>
              </a:spcBef>
              <a:spcAft>
                <a:spcPts val="0"/>
              </a:spcAft>
              <a:buSzPts val="1200"/>
              <a:buChar char="●"/>
            </a:pPr>
            <a:r>
              <a:rPr lang="en"/>
              <a:t>Write your benefits here</a:t>
            </a:r>
            <a:endParaRPr/>
          </a:p>
          <a:p>
            <a:pPr indent="-304800" lvl="0" marL="457200" rtl="0" algn="l">
              <a:spcBef>
                <a:spcPts val="0"/>
              </a:spcBef>
              <a:spcAft>
                <a:spcPts val="0"/>
              </a:spcAft>
              <a:buSzPts val="1200"/>
              <a:buChar char="●"/>
            </a:pPr>
            <a:r>
              <a:rPr lang="en"/>
              <a:t>Write your benefits here</a:t>
            </a:r>
            <a:endParaRPr/>
          </a:p>
          <a:p>
            <a:pPr indent="-304800" lvl="0" marL="457200" rtl="0" algn="l">
              <a:spcBef>
                <a:spcPts val="0"/>
              </a:spcBef>
              <a:spcAft>
                <a:spcPts val="0"/>
              </a:spcAft>
              <a:buSzPts val="1200"/>
              <a:buChar char="●"/>
            </a:pPr>
            <a:r>
              <a:rPr lang="en"/>
              <a:t>Write your benefits here</a:t>
            </a:r>
            <a:endParaRPr/>
          </a:p>
          <a:p>
            <a:pPr indent="-304800" lvl="0" marL="457200" rtl="0" algn="l">
              <a:spcBef>
                <a:spcPts val="0"/>
              </a:spcBef>
              <a:spcAft>
                <a:spcPts val="0"/>
              </a:spcAft>
              <a:buSzPts val="1200"/>
              <a:buChar char="●"/>
            </a:pPr>
            <a:r>
              <a:rPr lang="en"/>
              <a:t>Write your benefits here</a:t>
            </a:r>
            <a:endParaRPr/>
          </a:p>
          <a:p>
            <a:pPr indent="-304800" lvl="0" marL="457200" rtl="0" algn="l">
              <a:spcBef>
                <a:spcPts val="0"/>
              </a:spcBef>
              <a:spcAft>
                <a:spcPts val="0"/>
              </a:spcAft>
              <a:buSzPts val="1200"/>
              <a:buChar char="●"/>
            </a:pPr>
            <a:r>
              <a:rPr lang="en"/>
              <a:t>Write your benefits here</a:t>
            </a:r>
            <a:endParaRPr/>
          </a:p>
          <a:p>
            <a:pPr indent="-304800" lvl="0" marL="457200" rtl="0" algn="l">
              <a:spcBef>
                <a:spcPts val="0"/>
              </a:spcBef>
              <a:spcAft>
                <a:spcPts val="0"/>
              </a:spcAft>
              <a:buSzPts val="1200"/>
              <a:buChar char="●"/>
            </a:pPr>
            <a:r>
              <a:rPr lang="en"/>
              <a:t>Write your benefits here</a:t>
            </a:r>
            <a:endParaRPr/>
          </a:p>
          <a:p>
            <a:pPr indent="-304800" lvl="0" marL="457200" rtl="0" algn="l">
              <a:spcBef>
                <a:spcPts val="0"/>
              </a:spcBef>
              <a:spcAft>
                <a:spcPts val="0"/>
              </a:spcAft>
              <a:buSzPts val="1200"/>
              <a:buChar char="●"/>
            </a:pPr>
            <a:r>
              <a:rPr lang="en"/>
              <a:t>Write your benefits here</a:t>
            </a:r>
            <a:endParaRPr/>
          </a:p>
          <a:p>
            <a:pPr indent="-304800" lvl="0" marL="457200" rtl="0" algn="l">
              <a:spcBef>
                <a:spcPts val="0"/>
              </a:spcBef>
              <a:spcAft>
                <a:spcPts val="0"/>
              </a:spcAft>
              <a:buSzPts val="1200"/>
              <a:buChar char="●"/>
            </a:pPr>
            <a:r>
              <a:rPr lang="en"/>
              <a:t>Write your benefits here</a:t>
            </a:r>
            <a:endParaRPr/>
          </a:p>
        </p:txBody>
      </p:sp>
      <p:sp>
        <p:nvSpPr>
          <p:cNvPr id="947" name="Google Shape;947;p69"/>
          <p:cNvSpPr txBox="1"/>
          <p:nvPr>
            <p:ph idx="3" type="subTitle"/>
          </p:nvPr>
        </p:nvSpPr>
        <p:spPr>
          <a:xfrm>
            <a:off x="1771300" y="2250050"/>
            <a:ext cx="2339700" cy="482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Person</a:t>
            </a:r>
            <a:endParaRPr/>
          </a:p>
        </p:txBody>
      </p:sp>
      <p:sp>
        <p:nvSpPr>
          <p:cNvPr id="948" name="Google Shape;948;p69"/>
          <p:cNvSpPr txBox="1"/>
          <p:nvPr>
            <p:ph idx="4" type="subTitle"/>
          </p:nvPr>
        </p:nvSpPr>
        <p:spPr>
          <a:xfrm>
            <a:off x="5032998" y="2250050"/>
            <a:ext cx="2339700" cy="482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Dog</a:t>
            </a:r>
            <a:endParaRPr/>
          </a:p>
        </p:txBody>
      </p:sp>
      <p:sp>
        <p:nvSpPr>
          <p:cNvPr id="949" name="Google Shape;949;p69"/>
          <p:cNvSpPr/>
          <p:nvPr/>
        </p:nvSpPr>
        <p:spPr>
          <a:xfrm>
            <a:off x="2699950" y="1522488"/>
            <a:ext cx="482400" cy="4824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69"/>
          <p:cNvSpPr/>
          <p:nvPr/>
        </p:nvSpPr>
        <p:spPr>
          <a:xfrm>
            <a:off x="5961650" y="1522488"/>
            <a:ext cx="482400" cy="4824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1" name="Google Shape;951;p69"/>
          <p:cNvGrpSpPr/>
          <p:nvPr/>
        </p:nvGrpSpPr>
        <p:grpSpPr>
          <a:xfrm>
            <a:off x="6035313" y="1602075"/>
            <a:ext cx="335075" cy="323275"/>
            <a:chOff x="1002025" y="2318575"/>
            <a:chExt cx="335075" cy="323275"/>
          </a:xfrm>
        </p:grpSpPr>
        <p:sp>
          <p:nvSpPr>
            <p:cNvPr id="952" name="Google Shape;952;p69"/>
            <p:cNvSpPr/>
            <p:nvPr/>
          </p:nvSpPr>
          <p:spPr>
            <a:xfrm>
              <a:off x="1002025" y="2318600"/>
              <a:ext cx="210900" cy="323250"/>
            </a:xfrm>
            <a:custGeom>
              <a:rect b="b" l="l" r="r" t="t"/>
              <a:pathLst>
                <a:path extrusionOk="0" h="12930" w="8436">
                  <a:moveTo>
                    <a:pt x="4057" y="0"/>
                  </a:moveTo>
                  <a:cubicBezTo>
                    <a:pt x="2981" y="0"/>
                    <a:pt x="2092" y="1001"/>
                    <a:pt x="2323" y="2134"/>
                  </a:cubicBezTo>
                  <a:cubicBezTo>
                    <a:pt x="2201" y="2108"/>
                    <a:pt x="2078" y="2096"/>
                    <a:pt x="1956" y="2096"/>
                  </a:cubicBezTo>
                  <a:cubicBezTo>
                    <a:pt x="1481" y="2096"/>
                    <a:pt x="1025" y="2289"/>
                    <a:pt x="690" y="2645"/>
                  </a:cubicBezTo>
                  <a:cubicBezTo>
                    <a:pt x="1" y="3347"/>
                    <a:pt x="14" y="4482"/>
                    <a:pt x="715" y="5159"/>
                  </a:cubicBezTo>
                  <a:cubicBezTo>
                    <a:pt x="1062" y="5498"/>
                    <a:pt x="1513" y="5668"/>
                    <a:pt x="1965" y="5668"/>
                  </a:cubicBezTo>
                  <a:cubicBezTo>
                    <a:pt x="2429" y="5668"/>
                    <a:pt x="2893" y="5489"/>
                    <a:pt x="3242" y="5133"/>
                  </a:cubicBezTo>
                  <a:cubicBezTo>
                    <a:pt x="3255" y="5120"/>
                    <a:pt x="3271" y="5114"/>
                    <a:pt x="3287" y="5114"/>
                  </a:cubicBezTo>
                  <a:cubicBezTo>
                    <a:pt x="3303" y="5114"/>
                    <a:pt x="3319" y="5120"/>
                    <a:pt x="3331" y="5133"/>
                  </a:cubicBezTo>
                  <a:lnTo>
                    <a:pt x="4671" y="6460"/>
                  </a:lnTo>
                  <a:lnTo>
                    <a:pt x="3344" y="7800"/>
                  </a:lnTo>
                  <a:cubicBezTo>
                    <a:pt x="3325" y="7813"/>
                    <a:pt x="3306" y="7819"/>
                    <a:pt x="3288" y="7819"/>
                  </a:cubicBezTo>
                  <a:cubicBezTo>
                    <a:pt x="3271" y="7819"/>
                    <a:pt x="3255" y="7813"/>
                    <a:pt x="3242" y="7800"/>
                  </a:cubicBezTo>
                  <a:cubicBezTo>
                    <a:pt x="2892" y="7463"/>
                    <a:pt x="2444" y="7294"/>
                    <a:pt x="1998" y="7294"/>
                  </a:cubicBezTo>
                  <a:cubicBezTo>
                    <a:pt x="1564" y="7294"/>
                    <a:pt x="1132" y="7454"/>
                    <a:pt x="792" y="7775"/>
                  </a:cubicBezTo>
                  <a:cubicBezTo>
                    <a:pt x="90" y="8425"/>
                    <a:pt x="26" y="9497"/>
                    <a:pt x="639" y="10225"/>
                  </a:cubicBezTo>
                  <a:cubicBezTo>
                    <a:pt x="681" y="10280"/>
                    <a:pt x="734" y="10303"/>
                    <a:pt x="786" y="10303"/>
                  </a:cubicBezTo>
                  <a:cubicBezTo>
                    <a:pt x="935" y="10303"/>
                    <a:pt x="1075" y="10112"/>
                    <a:pt x="932" y="9969"/>
                  </a:cubicBezTo>
                  <a:cubicBezTo>
                    <a:pt x="396" y="9408"/>
                    <a:pt x="422" y="8527"/>
                    <a:pt x="996" y="7992"/>
                  </a:cubicBezTo>
                  <a:cubicBezTo>
                    <a:pt x="1265" y="7741"/>
                    <a:pt x="1608" y="7616"/>
                    <a:pt x="1951" y="7616"/>
                  </a:cubicBezTo>
                  <a:cubicBezTo>
                    <a:pt x="2323" y="7616"/>
                    <a:pt x="2695" y="7763"/>
                    <a:pt x="2974" y="8055"/>
                  </a:cubicBezTo>
                  <a:cubicBezTo>
                    <a:pt x="3063" y="8145"/>
                    <a:pt x="3178" y="8189"/>
                    <a:pt x="3293" y="8189"/>
                  </a:cubicBezTo>
                  <a:cubicBezTo>
                    <a:pt x="3408" y="8189"/>
                    <a:pt x="3523" y="8145"/>
                    <a:pt x="3612" y="8055"/>
                  </a:cubicBezTo>
                  <a:lnTo>
                    <a:pt x="4939" y="6728"/>
                  </a:lnTo>
                  <a:lnTo>
                    <a:pt x="6394" y="8183"/>
                  </a:lnTo>
                  <a:lnTo>
                    <a:pt x="5067" y="9523"/>
                  </a:lnTo>
                  <a:cubicBezTo>
                    <a:pt x="4888" y="9689"/>
                    <a:pt x="4888" y="9969"/>
                    <a:pt x="5067" y="10148"/>
                  </a:cubicBezTo>
                  <a:cubicBezTo>
                    <a:pt x="5820" y="10901"/>
                    <a:pt x="5488" y="12190"/>
                    <a:pt x="4467" y="12483"/>
                  </a:cubicBezTo>
                  <a:cubicBezTo>
                    <a:pt x="4333" y="12521"/>
                    <a:pt x="4200" y="12539"/>
                    <a:pt x="4071" y="12539"/>
                  </a:cubicBezTo>
                  <a:cubicBezTo>
                    <a:pt x="3205" y="12539"/>
                    <a:pt x="2506" y="11735"/>
                    <a:pt x="2706" y="10824"/>
                  </a:cubicBezTo>
                  <a:cubicBezTo>
                    <a:pt x="2732" y="10710"/>
                    <a:pt x="2693" y="10582"/>
                    <a:pt x="2617" y="10505"/>
                  </a:cubicBezTo>
                  <a:cubicBezTo>
                    <a:pt x="2546" y="10434"/>
                    <a:pt x="2458" y="10395"/>
                    <a:pt x="2368" y="10395"/>
                  </a:cubicBezTo>
                  <a:cubicBezTo>
                    <a:pt x="2345" y="10395"/>
                    <a:pt x="2321" y="10398"/>
                    <a:pt x="2298" y="10403"/>
                  </a:cubicBezTo>
                  <a:cubicBezTo>
                    <a:pt x="2182" y="10431"/>
                    <a:pt x="2066" y="10444"/>
                    <a:pt x="1951" y="10444"/>
                  </a:cubicBezTo>
                  <a:cubicBezTo>
                    <a:pt x="1801" y="10444"/>
                    <a:pt x="1651" y="10421"/>
                    <a:pt x="1507" y="10378"/>
                  </a:cubicBezTo>
                  <a:cubicBezTo>
                    <a:pt x="1483" y="10369"/>
                    <a:pt x="1460" y="10365"/>
                    <a:pt x="1437" y="10365"/>
                  </a:cubicBezTo>
                  <a:cubicBezTo>
                    <a:pt x="1361" y="10365"/>
                    <a:pt x="1294" y="10411"/>
                    <a:pt x="1264" y="10480"/>
                  </a:cubicBezTo>
                  <a:cubicBezTo>
                    <a:pt x="1226" y="10582"/>
                    <a:pt x="1277" y="10697"/>
                    <a:pt x="1379" y="10722"/>
                  </a:cubicBezTo>
                  <a:cubicBezTo>
                    <a:pt x="1576" y="10796"/>
                    <a:pt x="1783" y="10833"/>
                    <a:pt x="1991" y="10833"/>
                  </a:cubicBezTo>
                  <a:cubicBezTo>
                    <a:pt x="2107" y="10833"/>
                    <a:pt x="2222" y="10822"/>
                    <a:pt x="2336" y="10799"/>
                  </a:cubicBezTo>
                  <a:lnTo>
                    <a:pt x="2336" y="10799"/>
                  </a:lnTo>
                  <a:cubicBezTo>
                    <a:pt x="2106" y="11896"/>
                    <a:pt x="2949" y="12930"/>
                    <a:pt x="4084" y="12930"/>
                  </a:cubicBezTo>
                  <a:cubicBezTo>
                    <a:pt x="5654" y="12917"/>
                    <a:pt x="6445" y="11016"/>
                    <a:pt x="5335" y="9893"/>
                  </a:cubicBezTo>
                  <a:cubicBezTo>
                    <a:pt x="5297" y="9867"/>
                    <a:pt x="5297" y="9816"/>
                    <a:pt x="5335" y="9791"/>
                  </a:cubicBezTo>
                  <a:lnTo>
                    <a:pt x="6662" y="8464"/>
                  </a:lnTo>
                  <a:lnTo>
                    <a:pt x="8002" y="9791"/>
                  </a:lnTo>
                  <a:cubicBezTo>
                    <a:pt x="8027" y="9816"/>
                    <a:pt x="8027" y="9867"/>
                    <a:pt x="8002" y="9893"/>
                  </a:cubicBezTo>
                  <a:cubicBezTo>
                    <a:pt x="7887" y="10008"/>
                    <a:pt x="7785" y="10135"/>
                    <a:pt x="7708" y="10276"/>
                  </a:cubicBezTo>
                  <a:cubicBezTo>
                    <a:pt x="7604" y="10432"/>
                    <a:pt x="7736" y="10576"/>
                    <a:pt x="7867" y="10576"/>
                  </a:cubicBezTo>
                  <a:cubicBezTo>
                    <a:pt x="7929" y="10576"/>
                    <a:pt x="7991" y="10545"/>
                    <a:pt x="8027" y="10467"/>
                  </a:cubicBezTo>
                  <a:cubicBezTo>
                    <a:pt x="8091" y="10352"/>
                    <a:pt x="8168" y="10250"/>
                    <a:pt x="8270" y="10161"/>
                  </a:cubicBezTo>
                  <a:cubicBezTo>
                    <a:pt x="8436" y="9982"/>
                    <a:pt x="8436" y="9701"/>
                    <a:pt x="8270" y="9523"/>
                  </a:cubicBezTo>
                  <a:lnTo>
                    <a:pt x="3612" y="4865"/>
                  </a:lnTo>
                  <a:cubicBezTo>
                    <a:pt x="3523" y="4776"/>
                    <a:pt x="3408" y="4731"/>
                    <a:pt x="3293" y="4731"/>
                  </a:cubicBezTo>
                  <a:cubicBezTo>
                    <a:pt x="3178" y="4731"/>
                    <a:pt x="3063" y="4776"/>
                    <a:pt x="2974" y="4865"/>
                  </a:cubicBezTo>
                  <a:cubicBezTo>
                    <a:pt x="2694" y="5145"/>
                    <a:pt x="2339" y="5275"/>
                    <a:pt x="1989" y="5275"/>
                  </a:cubicBezTo>
                  <a:cubicBezTo>
                    <a:pt x="1399" y="5275"/>
                    <a:pt x="823" y="4906"/>
                    <a:pt x="639" y="4265"/>
                  </a:cubicBezTo>
                  <a:cubicBezTo>
                    <a:pt x="375" y="3347"/>
                    <a:pt x="1081" y="2470"/>
                    <a:pt x="1978" y="2470"/>
                  </a:cubicBezTo>
                  <a:cubicBezTo>
                    <a:pt x="2078" y="2470"/>
                    <a:pt x="2181" y="2481"/>
                    <a:pt x="2285" y="2504"/>
                  </a:cubicBezTo>
                  <a:cubicBezTo>
                    <a:pt x="2309" y="2510"/>
                    <a:pt x="2333" y="2512"/>
                    <a:pt x="2358" y="2512"/>
                  </a:cubicBezTo>
                  <a:cubicBezTo>
                    <a:pt x="2451" y="2512"/>
                    <a:pt x="2543" y="2476"/>
                    <a:pt x="2604" y="2415"/>
                  </a:cubicBezTo>
                  <a:cubicBezTo>
                    <a:pt x="2693" y="2326"/>
                    <a:pt x="2732" y="2211"/>
                    <a:pt x="2706" y="2083"/>
                  </a:cubicBezTo>
                  <a:cubicBezTo>
                    <a:pt x="2591" y="1611"/>
                    <a:pt x="2744" y="1101"/>
                    <a:pt x="3102" y="769"/>
                  </a:cubicBezTo>
                  <a:cubicBezTo>
                    <a:pt x="3371" y="499"/>
                    <a:pt x="3724" y="365"/>
                    <a:pt x="4077" y="365"/>
                  </a:cubicBezTo>
                  <a:cubicBezTo>
                    <a:pt x="4442" y="365"/>
                    <a:pt x="4807" y="509"/>
                    <a:pt x="5080" y="795"/>
                  </a:cubicBezTo>
                  <a:cubicBezTo>
                    <a:pt x="5628" y="1343"/>
                    <a:pt x="5616" y="2224"/>
                    <a:pt x="5054" y="2772"/>
                  </a:cubicBezTo>
                  <a:cubicBezTo>
                    <a:pt x="4888" y="2938"/>
                    <a:pt x="4888" y="3232"/>
                    <a:pt x="5054" y="3410"/>
                  </a:cubicBezTo>
                  <a:lnTo>
                    <a:pt x="5373" y="3729"/>
                  </a:lnTo>
                  <a:cubicBezTo>
                    <a:pt x="5415" y="3771"/>
                    <a:pt x="5461" y="3788"/>
                    <a:pt x="5505" y="3788"/>
                  </a:cubicBezTo>
                  <a:cubicBezTo>
                    <a:pt x="5652" y="3788"/>
                    <a:pt x="5778" y="3599"/>
                    <a:pt x="5641" y="3461"/>
                  </a:cubicBezTo>
                  <a:lnTo>
                    <a:pt x="5322" y="3142"/>
                  </a:lnTo>
                  <a:cubicBezTo>
                    <a:pt x="5297" y="3117"/>
                    <a:pt x="5297" y="3066"/>
                    <a:pt x="5322" y="3040"/>
                  </a:cubicBezTo>
                  <a:cubicBezTo>
                    <a:pt x="6279" y="2083"/>
                    <a:pt x="5871" y="463"/>
                    <a:pt x="4582" y="80"/>
                  </a:cubicBezTo>
                  <a:cubicBezTo>
                    <a:pt x="4405" y="26"/>
                    <a:pt x="4228" y="0"/>
                    <a:pt x="405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69"/>
            <p:cNvSpPr/>
            <p:nvPr/>
          </p:nvSpPr>
          <p:spPr>
            <a:xfrm>
              <a:off x="1147150" y="2318575"/>
              <a:ext cx="189950" cy="323175"/>
            </a:xfrm>
            <a:custGeom>
              <a:rect b="b" l="l" r="r" t="t"/>
              <a:pathLst>
                <a:path extrusionOk="0" h="12927" w="7598">
                  <a:moveTo>
                    <a:pt x="3457" y="382"/>
                  </a:moveTo>
                  <a:cubicBezTo>
                    <a:pt x="4314" y="382"/>
                    <a:pt x="5013" y="1185"/>
                    <a:pt x="4813" y="2084"/>
                  </a:cubicBezTo>
                  <a:cubicBezTo>
                    <a:pt x="4768" y="2310"/>
                    <a:pt x="4932" y="2516"/>
                    <a:pt x="5148" y="2516"/>
                  </a:cubicBezTo>
                  <a:cubicBezTo>
                    <a:pt x="5176" y="2516"/>
                    <a:pt x="5205" y="2513"/>
                    <a:pt x="5234" y="2505"/>
                  </a:cubicBezTo>
                  <a:cubicBezTo>
                    <a:pt x="5333" y="2485"/>
                    <a:pt x="5432" y="2474"/>
                    <a:pt x="5531" y="2474"/>
                  </a:cubicBezTo>
                  <a:cubicBezTo>
                    <a:pt x="5916" y="2474"/>
                    <a:pt x="6287" y="2629"/>
                    <a:pt x="6561" y="2914"/>
                  </a:cubicBezTo>
                  <a:cubicBezTo>
                    <a:pt x="7097" y="3462"/>
                    <a:pt x="7084" y="4343"/>
                    <a:pt x="6535" y="4892"/>
                  </a:cubicBezTo>
                  <a:cubicBezTo>
                    <a:pt x="6266" y="5155"/>
                    <a:pt x="5913" y="5286"/>
                    <a:pt x="5561" y="5286"/>
                  </a:cubicBezTo>
                  <a:cubicBezTo>
                    <a:pt x="5195" y="5286"/>
                    <a:pt x="4830" y="5145"/>
                    <a:pt x="4558" y="4866"/>
                  </a:cubicBezTo>
                  <a:cubicBezTo>
                    <a:pt x="4468" y="4777"/>
                    <a:pt x="4353" y="4732"/>
                    <a:pt x="4238" y="4732"/>
                  </a:cubicBezTo>
                  <a:cubicBezTo>
                    <a:pt x="4124" y="4732"/>
                    <a:pt x="4009" y="4777"/>
                    <a:pt x="3919" y="4866"/>
                  </a:cubicBezTo>
                  <a:lnTo>
                    <a:pt x="2592" y="6193"/>
                  </a:lnTo>
                  <a:lnTo>
                    <a:pt x="1125" y="4739"/>
                  </a:lnTo>
                  <a:lnTo>
                    <a:pt x="2465" y="3411"/>
                  </a:lnTo>
                  <a:cubicBezTo>
                    <a:pt x="2631" y="3233"/>
                    <a:pt x="2631" y="2952"/>
                    <a:pt x="2465" y="2773"/>
                  </a:cubicBezTo>
                  <a:cubicBezTo>
                    <a:pt x="1712" y="2021"/>
                    <a:pt x="2044" y="732"/>
                    <a:pt x="3065" y="438"/>
                  </a:cubicBezTo>
                  <a:cubicBezTo>
                    <a:pt x="3197" y="400"/>
                    <a:pt x="3329" y="382"/>
                    <a:pt x="3457" y="382"/>
                  </a:cubicBezTo>
                  <a:close/>
                  <a:moveTo>
                    <a:pt x="3466" y="0"/>
                  </a:moveTo>
                  <a:cubicBezTo>
                    <a:pt x="3293" y="0"/>
                    <a:pt x="3115" y="26"/>
                    <a:pt x="2937" y="81"/>
                  </a:cubicBezTo>
                  <a:cubicBezTo>
                    <a:pt x="1648" y="464"/>
                    <a:pt x="1240" y="2084"/>
                    <a:pt x="2197" y="3041"/>
                  </a:cubicBezTo>
                  <a:cubicBezTo>
                    <a:pt x="2222" y="3067"/>
                    <a:pt x="2222" y="3105"/>
                    <a:pt x="2197" y="3131"/>
                  </a:cubicBezTo>
                  <a:lnTo>
                    <a:pt x="857" y="4471"/>
                  </a:lnTo>
                  <a:lnTo>
                    <a:pt x="423" y="4037"/>
                  </a:lnTo>
                  <a:cubicBezTo>
                    <a:pt x="380" y="3988"/>
                    <a:pt x="330" y="3967"/>
                    <a:pt x="283" y="3967"/>
                  </a:cubicBezTo>
                  <a:cubicBezTo>
                    <a:pt x="132" y="3967"/>
                    <a:pt x="0" y="4169"/>
                    <a:pt x="155" y="4305"/>
                  </a:cubicBezTo>
                  <a:lnTo>
                    <a:pt x="3919" y="8069"/>
                  </a:lnTo>
                  <a:cubicBezTo>
                    <a:pt x="4009" y="8158"/>
                    <a:pt x="4124" y="8203"/>
                    <a:pt x="4238" y="8203"/>
                  </a:cubicBezTo>
                  <a:cubicBezTo>
                    <a:pt x="4353" y="8203"/>
                    <a:pt x="4468" y="8158"/>
                    <a:pt x="4558" y="8069"/>
                  </a:cubicBezTo>
                  <a:cubicBezTo>
                    <a:pt x="4838" y="7789"/>
                    <a:pt x="5192" y="7659"/>
                    <a:pt x="5542" y="7659"/>
                  </a:cubicBezTo>
                  <a:cubicBezTo>
                    <a:pt x="6132" y="7659"/>
                    <a:pt x="6708" y="8028"/>
                    <a:pt x="6893" y="8669"/>
                  </a:cubicBezTo>
                  <a:cubicBezTo>
                    <a:pt x="7156" y="9586"/>
                    <a:pt x="6452" y="10451"/>
                    <a:pt x="5547" y="10451"/>
                  </a:cubicBezTo>
                  <a:cubicBezTo>
                    <a:pt x="5445" y="10451"/>
                    <a:pt x="5340" y="10440"/>
                    <a:pt x="5234" y="10417"/>
                  </a:cubicBezTo>
                  <a:cubicBezTo>
                    <a:pt x="5210" y="10412"/>
                    <a:pt x="5186" y="10409"/>
                    <a:pt x="5162" y="10409"/>
                  </a:cubicBezTo>
                  <a:cubicBezTo>
                    <a:pt x="5069" y="10409"/>
                    <a:pt x="4976" y="10448"/>
                    <a:pt x="4915" y="10519"/>
                  </a:cubicBezTo>
                  <a:cubicBezTo>
                    <a:pt x="4825" y="10596"/>
                    <a:pt x="4787" y="10723"/>
                    <a:pt x="4813" y="10838"/>
                  </a:cubicBezTo>
                  <a:cubicBezTo>
                    <a:pt x="4928" y="11323"/>
                    <a:pt x="4774" y="11821"/>
                    <a:pt x="4417" y="12165"/>
                  </a:cubicBezTo>
                  <a:cubicBezTo>
                    <a:pt x="4134" y="12432"/>
                    <a:pt x="3794" y="12551"/>
                    <a:pt x="3461" y="12551"/>
                  </a:cubicBezTo>
                  <a:cubicBezTo>
                    <a:pt x="2742" y="12551"/>
                    <a:pt x="2056" y="11994"/>
                    <a:pt x="2056" y="11157"/>
                  </a:cubicBezTo>
                  <a:cubicBezTo>
                    <a:pt x="2044" y="11042"/>
                    <a:pt x="1967" y="10966"/>
                    <a:pt x="1865" y="10966"/>
                  </a:cubicBezTo>
                  <a:cubicBezTo>
                    <a:pt x="1763" y="10966"/>
                    <a:pt x="1674" y="11042"/>
                    <a:pt x="1674" y="11157"/>
                  </a:cubicBezTo>
                  <a:cubicBezTo>
                    <a:pt x="1674" y="12144"/>
                    <a:pt x="2480" y="12927"/>
                    <a:pt x="3449" y="12927"/>
                  </a:cubicBezTo>
                  <a:cubicBezTo>
                    <a:pt x="3508" y="12927"/>
                    <a:pt x="3567" y="12924"/>
                    <a:pt x="3626" y="12918"/>
                  </a:cubicBezTo>
                  <a:cubicBezTo>
                    <a:pt x="4672" y="12816"/>
                    <a:pt x="5400" y="11833"/>
                    <a:pt x="5196" y="10800"/>
                  </a:cubicBezTo>
                  <a:lnTo>
                    <a:pt x="5196" y="10800"/>
                  </a:lnTo>
                  <a:cubicBezTo>
                    <a:pt x="5310" y="10822"/>
                    <a:pt x="5425" y="10833"/>
                    <a:pt x="5540" y="10833"/>
                  </a:cubicBezTo>
                  <a:cubicBezTo>
                    <a:pt x="6023" y="10833"/>
                    <a:pt x="6488" y="10640"/>
                    <a:pt x="6829" y="10289"/>
                  </a:cubicBezTo>
                  <a:cubicBezTo>
                    <a:pt x="7492" y="9588"/>
                    <a:pt x="7492" y="8503"/>
                    <a:pt x="6829" y="7814"/>
                  </a:cubicBezTo>
                  <a:lnTo>
                    <a:pt x="6816" y="7827"/>
                  </a:lnTo>
                  <a:cubicBezTo>
                    <a:pt x="6467" y="7464"/>
                    <a:pt x="6003" y="7283"/>
                    <a:pt x="5539" y="7283"/>
                  </a:cubicBezTo>
                  <a:cubicBezTo>
                    <a:pt x="5087" y="7283"/>
                    <a:pt x="4636" y="7455"/>
                    <a:pt x="4290" y="7801"/>
                  </a:cubicBezTo>
                  <a:cubicBezTo>
                    <a:pt x="4277" y="7814"/>
                    <a:pt x="4261" y="7820"/>
                    <a:pt x="4245" y="7820"/>
                  </a:cubicBezTo>
                  <a:cubicBezTo>
                    <a:pt x="4229" y="7820"/>
                    <a:pt x="4213" y="7814"/>
                    <a:pt x="4200" y="7801"/>
                  </a:cubicBezTo>
                  <a:lnTo>
                    <a:pt x="2860" y="6461"/>
                  </a:lnTo>
                  <a:lnTo>
                    <a:pt x="4187" y="5134"/>
                  </a:lnTo>
                  <a:cubicBezTo>
                    <a:pt x="4200" y="5121"/>
                    <a:pt x="4219" y="5115"/>
                    <a:pt x="4238" y="5115"/>
                  </a:cubicBezTo>
                  <a:cubicBezTo>
                    <a:pt x="4258" y="5115"/>
                    <a:pt x="4277" y="5121"/>
                    <a:pt x="4290" y="5134"/>
                  </a:cubicBezTo>
                  <a:cubicBezTo>
                    <a:pt x="4643" y="5487"/>
                    <a:pt x="5091" y="5651"/>
                    <a:pt x="5534" y="5651"/>
                  </a:cubicBezTo>
                  <a:cubicBezTo>
                    <a:pt x="6275" y="5651"/>
                    <a:pt x="7002" y="5193"/>
                    <a:pt x="7250" y="4394"/>
                  </a:cubicBezTo>
                  <a:cubicBezTo>
                    <a:pt x="7597" y="3225"/>
                    <a:pt x="6706" y="2099"/>
                    <a:pt x="5557" y="2099"/>
                  </a:cubicBezTo>
                  <a:cubicBezTo>
                    <a:pt x="5439" y="2099"/>
                    <a:pt x="5318" y="2110"/>
                    <a:pt x="5196" y="2135"/>
                  </a:cubicBezTo>
                  <a:cubicBezTo>
                    <a:pt x="5426" y="992"/>
                    <a:pt x="4540" y="0"/>
                    <a:pt x="34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 name="Google Shape;954;p69"/>
          <p:cNvGrpSpPr/>
          <p:nvPr/>
        </p:nvGrpSpPr>
        <p:grpSpPr>
          <a:xfrm>
            <a:off x="2775300" y="1602263"/>
            <a:ext cx="331700" cy="322875"/>
            <a:chOff x="2535225" y="3060375"/>
            <a:chExt cx="331700" cy="322875"/>
          </a:xfrm>
        </p:grpSpPr>
        <p:sp>
          <p:nvSpPr>
            <p:cNvPr id="955" name="Google Shape;955;p69"/>
            <p:cNvSpPr/>
            <p:nvPr/>
          </p:nvSpPr>
          <p:spPr>
            <a:xfrm>
              <a:off x="2535225" y="3060375"/>
              <a:ext cx="171475" cy="177100"/>
            </a:xfrm>
            <a:custGeom>
              <a:rect b="b" l="l" r="r" t="t"/>
              <a:pathLst>
                <a:path extrusionOk="0" h="7084" w="6859">
                  <a:moveTo>
                    <a:pt x="4244" y="380"/>
                  </a:moveTo>
                  <a:cubicBezTo>
                    <a:pt x="4528" y="380"/>
                    <a:pt x="4811" y="569"/>
                    <a:pt x="4811" y="945"/>
                  </a:cubicBezTo>
                  <a:lnTo>
                    <a:pt x="4811" y="1187"/>
                  </a:lnTo>
                  <a:lnTo>
                    <a:pt x="3676" y="1187"/>
                  </a:lnTo>
                  <a:lnTo>
                    <a:pt x="3676" y="945"/>
                  </a:lnTo>
                  <a:cubicBezTo>
                    <a:pt x="3676" y="569"/>
                    <a:pt x="3960" y="380"/>
                    <a:pt x="4244" y="380"/>
                  </a:cubicBezTo>
                  <a:close/>
                  <a:moveTo>
                    <a:pt x="2004" y="2910"/>
                  </a:moveTo>
                  <a:lnTo>
                    <a:pt x="2004" y="3701"/>
                  </a:lnTo>
                  <a:cubicBezTo>
                    <a:pt x="2004" y="4084"/>
                    <a:pt x="2055" y="4454"/>
                    <a:pt x="2144" y="4824"/>
                  </a:cubicBezTo>
                  <a:cubicBezTo>
                    <a:pt x="1047" y="4735"/>
                    <a:pt x="932" y="3165"/>
                    <a:pt x="2004" y="2910"/>
                  </a:cubicBezTo>
                  <a:close/>
                  <a:moveTo>
                    <a:pt x="2004" y="2145"/>
                  </a:moveTo>
                  <a:lnTo>
                    <a:pt x="2004" y="2527"/>
                  </a:lnTo>
                  <a:cubicBezTo>
                    <a:pt x="1315" y="2655"/>
                    <a:pt x="830" y="3293"/>
                    <a:pt x="894" y="3982"/>
                  </a:cubicBezTo>
                  <a:cubicBezTo>
                    <a:pt x="970" y="4676"/>
                    <a:pt x="1544" y="5207"/>
                    <a:pt x="2235" y="5207"/>
                  </a:cubicBezTo>
                  <a:cubicBezTo>
                    <a:pt x="2243" y="5207"/>
                    <a:pt x="2251" y="5207"/>
                    <a:pt x="2259" y="5207"/>
                  </a:cubicBezTo>
                  <a:cubicBezTo>
                    <a:pt x="2310" y="5335"/>
                    <a:pt x="2361" y="5462"/>
                    <a:pt x="2412" y="5577"/>
                  </a:cubicBezTo>
                  <a:cubicBezTo>
                    <a:pt x="2353" y="5583"/>
                    <a:pt x="2294" y="5586"/>
                    <a:pt x="2235" y="5586"/>
                  </a:cubicBezTo>
                  <a:cubicBezTo>
                    <a:pt x="1292" y="5586"/>
                    <a:pt x="511" y="4828"/>
                    <a:pt x="511" y="3867"/>
                  </a:cubicBezTo>
                  <a:cubicBezTo>
                    <a:pt x="511" y="2999"/>
                    <a:pt x="1149" y="2259"/>
                    <a:pt x="2004" y="2145"/>
                  </a:cubicBezTo>
                  <a:close/>
                  <a:moveTo>
                    <a:pt x="4250" y="1"/>
                  </a:moveTo>
                  <a:cubicBezTo>
                    <a:pt x="3727" y="1"/>
                    <a:pt x="3293" y="422"/>
                    <a:pt x="3293" y="945"/>
                  </a:cubicBezTo>
                  <a:lnTo>
                    <a:pt x="3293" y="1187"/>
                  </a:lnTo>
                  <a:lnTo>
                    <a:pt x="2617" y="1187"/>
                  </a:lnTo>
                  <a:cubicBezTo>
                    <a:pt x="2298" y="1187"/>
                    <a:pt x="2030" y="1443"/>
                    <a:pt x="2004" y="1762"/>
                  </a:cubicBezTo>
                  <a:cubicBezTo>
                    <a:pt x="830" y="1902"/>
                    <a:pt x="1" y="2974"/>
                    <a:pt x="167" y="4148"/>
                  </a:cubicBezTo>
                  <a:cubicBezTo>
                    <a:pt x="316" y="5205"/>
                    <a:pt x="1221" y="5963"/>
                    <a:pt x="2248" y="5963"/>
                  </a:cubicBezTo>
                  <a:cubicBezTo>
                    <a:pt x="2361" y="5963"/>
                    <a:pt x="2476" y="5953"/>
                    <a:pt x="2591" y="5934"/>
                  </a:cubicBezTo>
                  <a:cubicBezTo>
                    <a:pt x="2821" y="6343"/>
                    <a:pt x="3102" y="6713"/>
                    <a:pt x="3446" y="7032"/>
                  </a:cubicBezTo>
                  <a:cubicBezTo>
                    <a:pt x="3481" y="7067"/>
                    <a:pt x="3524" y="7083"/>
                    <a:pt x="3568" y="7083"/>
                  </a:cubicBezTo>
                  <a:cubicBezTo>
                    <a:pt x="3620" y="7083"/>
                    <a:pt x="3673" y="7061"/>
                    <a:pt x="3714" y="7019"/>
                  </a:cubicBezTo>
                  <a:cubicBezTo>
                    <a:pt x="3778" y="6942"/>
                    <a:pt x="3778" y="6828"/>
                    <a:pt x="3714" y="6751"/>
                  </a:cubicBezTo>
                  <a:cubicBezTo>
                    <a:pt x="2859" y="5960"/>
                    <a:pt x="2387" y="4863"/>
                    <a:pt x="2400" y="3701"/>
                  </a:cubicBezTo>
                  <a:lnTo>
                    <a:pt x="2400" y="1800"/>
                  </a:lnTo>
                  <a:cubicBezTo>
                    <a:pt x="2400" y="1672"/>
                    <a:pt x="2502" y="1570"/>
                    <a:pt x="2629" y="1570"/>
                  </a:cubicBezTo>
                  <a:lnTo>
                    <a:pt x="6585" y="1570"/>
                  </a:lnTo>
                  <a:cubicBezTo>
                    <a:pt x="6593" y="1571"/>
                    <a:pt x="6601" y="1571"/>
                    <a:pt x="6609" y="1571"/>
                  </a:cubicBezTo>
                  <a:cubicBezTo>
                    <a:pt x="6858" y="1571"/>
                    <a:pt x="6858" y="1186"/>
                    <a:pt x="6609" y="1186"/>
                  </a:cubicBezTo>
                  <a:cubicBezTo>
                    <a:pt x="6601" y="1186"/>
                    <a:pt x="6593" y="1187"/>
                    <a:pt x="6585" y="1187"/>
                  </a:cubicBezTo>
                  <a:lnTo>
                    <a:pt x="5194" y="1187"/>
                  </a:lnTo>
                  <a:lnTo>
                    <a:pt x="5194" y="945"/>
                  </a:lnTo>
                  <a:cubicBezTo>
                    <a:pt x="5194" y="422"/>
                    <a:pt x="4760" y="1"/>
                    <a:pt x="425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69"/>
            <p:cNvSpPr/>
            <p:nvPr/>
          </p:nvSpPr>
          <p:spPr>
            <a:xfrm>
              <a:off x="2633800" y="3314300"/>
              <a:ext cx="133050" cy="30675"/>
            </a:xfrm>
            <a:custGeom>
              <a:rect b="b" l="l" r="r" t="t"/>
              <a:pathLst>
                <a:path extrusionOk="0" h="1227" w="5322">
                  <a:moveTo>
                    <a:pt x="578" y="382"/>
                  </a:moveTo>
                  <a:cubicBezTo>
                    <a:pt x="589" y="382"/>
                    <a:pt x="601" y="383"/>
                    <a:pt x="613" y="384"/>
                  </a:cubicBezTo>
                  <a:lnTo>
                    <a:pt x="4684" y="384"/>
                  </a:lnTo>
                  <a:cubicBezTo>
                    <a:pt x="4812" y="384"/>
                    <a:pt x="4914" y="486"/>
                    <a:pt x="4914" y="614"/>
                  </a:cubicBezTo>
                  <a:cubicBezTo>
                    <a:pt x="4914" y="741"/>
                    <a:pt x="4812" y="843"/>
                    <a:pt x="4684" y="843"/>
                  </a:cubicBezTo>
                  <a:lnTo>
                    <a:pt x="613" y="843"/>
                  </a:lnTo>
                  <a:cubicBezTo>
                    <a:pt x="605" y="844"/>
                    <a:pt x="597" y="844"/>
                    <a:pt x="589" y="844"/>
                  </a:cubicBezTo>
                  <a:cubicBezTo>
                    <a:pt x="280" y="844"/>
                    <a:pt x="277" y="382"/>
                    <a:pt x="578" y="382"/>
                  </a:cubicBezTo>
                  <a:close/>
                  <a:moveTo>
                    <a:pt x="4707" y="1"/>
                  </a:moveTo>
                  <a:cubicBezTo>
                    <a:pt x="4700" y="1"/>
                    <a:pt x="4692" y="1"/>
                    <a:pt x="4684" y="1"/>
                  </a:cubicBezTo>
                  <a:lnTo>
                    <a:pt x="613" y="1"/>
                  </a:lnTo>
                  <a:cubicBezTo>
                    <a:pt x="269" y="1"/>
                    <a:pt x="1" y="269"/>
                    <a:pt x="1" y="614"/>
                  </a:cubicBezTo>
                  <a:cubicBezTo>
                    <a:pt x="1" y="945"/>
                    <a:pt x="269" y="1226"/>
                    <a:pt x="613" y="1226"/>
                  </a:cubicBezTo>
                  <a:lnTo>
                    <a:pt x="4684" y="1226"/>
                  </a:lnTo>
                  <a:cubicBezTo>
                    <a:pt x="4691" y="1226"/>
                    <a:pt x="4699" y="1227"/>
                    <a:pt x="4706" y="1227"/>
                  </a:cubicBezTo>
                  <a:cubicBezTo>
                    <a:pt x="5041" y="1227"/>
                    <a:pt x="5322" y="951"/>
                    <a:pt x="5322" y="614"/>
                  </a:cubicBezTo>
                  <a:cubicBezTo>
                    <a:pt x="5322" y="265"/>
                    <a:pt x="5042" y="1"/>
                    <a:pt x="470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69"/>
            <p:cNvSpPr/>
            <p:nvPr/>
          </p:nvSpPr>
          <p:spPr>
            <a:xfrm>
              <a:off x="2582775" y="3060375"/>
              <a:ext cx="284150" cy="322875"/>
            </a:xfrm>
            <a:custGeom>
              <a:rect b="b" l="l" r="r" t="t"/>
              <a:pathLst>
                <a:path extrusionOk="0" h="12915" w="11366">
                  <a:moveTo>
                    <a:pt x="7038" y="380"/>
                  </a:moveTo>
                  <a:cubicBezTo>
                    <a:pt x="7321" y="380"/>
                    <a:pt x="7605" y="569"/>
                    <a:pt x="7605" y="945"/>
                  </a:cubicBezTo>
                  <a:lnTo>
                    <a:pt x="7605" y="1187"/>
                  </a:lnTo>
                  <a:lnTo>
                    <a:pt x="6470" y="1187"/>
                  </a:lnTo>
                  <a:lnTo>
                    <a:pt x="6470" y="945"/>
                  </a:lnTo>
                  <a:cubicBezTo>
                    <a:pt x="6470" y="569"/>
                    <a:pt x="6754" y="380"/>
                    <a:pt x="7038" y="380"/>
                  </a:cubicBezTo>
                  <a:close/>
                  <a:moveTo>
                    <a:pt x="9264" y="2923"/>
                  </a:moveTo>
                  <a:cubicBezTo>
                    <a:pt x="10349" y="3165"/>
                    <a:pt x="10234" y="4735"/>
                    <a:pt x="9124" y="4837"/>
                  </a:cubicBezTo>
                  <a:cubicBezTo>
                    <a:pt x="9226" y="4467"/>
                    <a:pt x="9264" y="4084"/>
                    <a:pt x="9264" y="3701"/>
                  </a:cubicBezTo>
                  <a:lnTo>
                    <a:pt x="9264" y="2923"/>
                  </a:lnTo>
                  <a:close/>
                  <a:moveTo>
                    <a:pt x="9264" y="2145"/>
                  </a:moveTo>
                  <a:cubicBezTo>
                    <a:pt x="9647" y="2196"/>
                    <a:pt x="10004" y="2374"/>
                    <a:pt x="10272" y="2655"/>
                  </a:cubicBezTo>
                  <a:cubicBezTo>
                    <a:pt x="11365" y="3760"/>
                    <a:pt x="10544" y="5598"/>
                    <a:pt x="9047" y="5598"/>
                  </a:cubicBezTo>
                  <a:cubicBezTo>
                    <a:pt x="8989" y="5598"/>
                    <a:pt x="8929" y="5596"/>
                    <a:pt x="8869" y="5590"/>
                  </a:cubicBezTo>
                  <a:cubicBezTo>
                    <a:pt x="8920" y="5462"/>
                    <a:pt x="8971" y="5335"/>
                    <a:pt x="9009" y="5220"/>
                  </a:cubicBezTo>
                  <a:cubicBezTo>
                    <a:pt x="9711" y="5220"/>
                    <a:pt x="10311" y="4697"/>
                    <a:pt x="10374" y="3995"/>
                  </a:cubicBezTo>
                  <a:cubicBezTo>
                    <a:pt x="10438" y="3293"/>
                    <a:pt x="9953" y="2655"/>
                    <a:pt x="9264" y="2527"/>
                  </a:cubicBezTo>
                  <a:lnTo>
                    <a:pt x="9264" y="2145"/>
                  </a:lnTo>
                  <a:close/>
                  <a:moveTo>
                    <a:pt x="8624" y="12135"/>
                  </a:moveTo>
                  <a:cubicBezTo>
                    <a:pt x="8886" y="12135"/>
                    <a:pt x="8886" y="12545"/>
                    <a:pt x="8624" y="12545"/>
                  </a:cubicBezTo>
                  <a:cubicBezTo>
                    <a:pt x="8616" y="12545"/>
                    <a:pt x="8609" y="12545"/>
                    <a:pt x="8601" y="12544"/>
                  </a:cubicBezTo>
                  <a:lnTo>
                    <a:pt x="778" y="12544"/>
                  </a:lnTo>
                  <a:cubicBezTo>
                    <a:pt x="770" y="12545"/>
                    <a:pt x="763" y="12545"/>
                    <a:pt x="755" y="12545"/>
                  </a:cubicBezTo>
                  <a:cubicBezTo>
                    <a:pt x="493" y="12545"/>
                    <a:pt x="493" y="12135"/>
                    <a:pt x="755" y="12135"/>
                  </a:cubicBezTo>
                  <a:cubicBezTo>
                    <a:pt x="763" y="12135"/>
                    <a:pt x="770" y="12135"/>
                    <a:pt x="778" y="12136"/>
                  </a:cubicBezTo>
                  <a:lnTo>
                    <a:pt x="8601" y="12136"/>
                  </a:lnTo>
                  <a:cubicBezTo>
                    <a:pt x="8609" y="12135"/>
                    <a:pt x="8616" y="12135"/>
                    <a:pt x="8624" y="12135"/>
                  </a:cubicBezTo>
                  <a:close/>
                  <a:moveTo>
                    <a:pt x="7031" y="1"/>
                  </a:moveTo>
                  <a:cubicBezTo>
                    <a:pt x="6508" y="1"/>
                    <a:pt x="6087" y="422"/>
                    <a:pt x="6087" y="945"/>
                  </a:cubicBezTo>
                  <a:lnTo>
                    <a:pt x="6087" y="1187"/>
                  </a:lnTo>
                  <a:lnTo>
                    <a:pt x="5500" y="1187"/>
                  </a:lnTo>
                  <a:cubicBezTo>
                    <a:pt x="5270" y="1213"/>
                    <a:pt x="5270" y="1545"/>
                    <a:pt x="5500" y="1570"/>
                  </a:cubicBezTo>
                  <a:lnTo>
                    <a:pt x="8652" y="1570"/>
                  </a:lnTo>
                  <a:cubicBezTo>
                    <a:pt x="8779" y="1570"/>
                    <a:pt x="8894" y="1672"/>
                    <a:pt x="8894" y="1800"/>
                  </a:cubicBezTo>
                  <a:lnTo>
                    <a:pt x="8894" y="3701"/>
                  </a:lnTo>
                  <a:cubicBezTo>
                    <a:pt x="8881" y="5322"/>
                    <a:pt x="7963" y="6789"/>
                    <a:pt x="6495" y="7491"/>
                  </a:cubicBezTo>
                  <a:cubicBezTo>
                    <a:pt x="5755" y="7848"/>
                    <a:pt x="5270" y="8589"/>
                    <a:pt x="5245" y="9405"/>
                  </a:cubicBezTo>
                  <a:lnTo>
                    <a:pt x="4109" y="9405"/>
                  </a:lnTo>
                  <a:cubicBezTo>
                    <a:pt x="4083" y="8589"/>
                    <a:pt x="3611" y="7848"/>
                    <a:pt x="2871" y="7491"/>
                  </a:cubicBezTo>
                  <a:cubicBezTo>
                    <a:pt x="2705" y="7415"/>
                    <a:pt x="2552" y="7325"/>
                    <a:pt x="2399" y="7236"/>
                  </a:cubicBezTo>
                  <a:cubicBezTo>
                    <a:pt x="2364" y="7212"/>
                    <a:pt x="2328" y="7201"/>
                    <a:pt x="2295" y="7201"/>
                  </a:cubicBezTo>
                  <a:cubicBezTo>
                    <a:pt x="2136" y="7201"/>
                    <a:pt x="2026" y="7439"/>
                    <a:pt x="2195" y="7555"/>
                  </a:cubicBezTo>
                  <a:cubicBezTo>
                    <a:pt x="2361" y="7657"/>
                    <a:pt x="2527" y="7746"/>
                    <a:pt x="2705" y="7836"/>
                  </a:cubicBezTo>
                  <a:cubicBezTo>
                    <a:pt x="3305" y="8116"/>
                    <a:pt x="3713" y="8729"/>
                    <a:pt x="3739" y="9405"/>
                  </a:cubicBezTo>
                  <a:lnTo>
                    <a:pt x="1468" y="9405"/>
                  </a:lnTo>
                  <a:cubicBezTo>
                    <a:pt x="1365" y="9405"/>
                    <a:pt x="1276" y="9482"/>
                    <a:pt x="1276" y="9584"/>
                  </a:cubicBezTo>
                  <a:lnTo>
                    <a:pt x="1276" y="11766"/>
                  </a:lnTo>
                  <a:lnTo>
                    <a:pt x="778" y="11766"/>
                  </a:lnTo>
                  <a:cubicBezTo>
                    <a:pt x="4" y="11766"/>
                    <a:pt x="0" y="12915"/>
                    <a:pt x="766" y="12915"/>
                  </a:cubicBezTo>
                  <a:cubicBezTo>
                    <a:pt x="770" y="12915"/>
                    <a:pt x="774" y="12915"/>
                    <a:pt x="778" y="12914"/>
                  </a:cubicBezTo>
                  <a:lnTo>
                    <a:pt x="8601" y="12914"/>
                  </a:lnTo>
                  <a:cubicBezTo>
                    <a:pt x="8605" y="12915"/>
                    <a:pt x="8609" y="12915"/>
                    <a:pt x="8613" y="12915"/>
                  </a:cubicBezTo>
                  <a:cubicBezTo>
                    <a:pt x="9366" y="12915"/>
                    <a:pt x="9362" y="11766"/>
                    <a:pt x="8601" y="11766"/>
                  </a:cubicBezTo>
                  <a:lnTo>
                    <a:pt x="8090" y="11766"/>
                  </a:lnTo>
                  <a:lnTo>
                    <a:pt x="8090" y="9584"/>
                  </a:lnTo>
                  <a:cubicBezTo>
                    <a:pt x="8090" y="9482"/>
                    <a:pt x="8001" y="9405"/>
                    <a:pt x="7899" y="9405"/>
                  </a:cubicBezTo>
                  <a:lnTo>
                    <a:pt x="7108" y="9405"/>
                  </a:lnTo>
                  <a:cubicBezTo>
                    <a:pt x="6878" y="9418"/>
                    <a:pt x="6878" y="9763"/>
                    <a:pt x="7108" y="9775"/>
                  </a:cubicBezTo>
                  <a:lnTo>
                    <a:pt x="7707" y="9775"/>
                  </a:lnTo>
                  <a:lnTo>
                    <a:pt x="7707" y="11766"/>
                  </a:lnTo>
                  <a:lnTo>
                    <a:pt x="1646" y="11766"/>
                  </a:lnTo>
                  <a:lnTo>
                    <a:pt x="1646" y="9775"/>
                  </a:lnTo>
                  <a:lnTo>
                    <a:pt x="6317" y="9775"/>
                  </a:lnTo>
                  <a:cubicBezTo>
                    <a:pt x="6324" y="9776"/>
                    <a:pt x="6332" y="9776"/>
                    <a:pt x="6340" y="9776"/>
                  </a:cubicBezTo>
                  <a:cubicBezTo>
                    <a:pt x="6577" y="9776"/>
                    <a:pt x="6577" y="9404"/>
                    <a:pt x="6340" y="9404"/>
                  </a:cubicBezTo>
                  <a:cubicBezTo>
                    <a:pt x="6332" y="9404"/>
                    <a:pt x="6324" y="9405"/>
                    <a:pt x="6317" y="9405"/>
                  </a:cubicBezTo>
                  <a:lnTo>
                    <a:pt x="5640" y="9405"/>
                  </a:lnTo>
                  <a:cubicBezTo>
                    <a:pt x="5653" y="8729"/>
                    <a:pt x="6061" y="8116"/>
                    <a:pt x="6661" y="7836"/>
                  </a:cubicBezTo>
                  <a:cubicBezTo>
                    <a:pt x="7516" y="7427"/>
                    <a:pt x="8218" y="6764"/>
                    <a:pt x="8690" y="5934"/>
                  </a:cubicBezTo>
                  <a:cubicBezTo>
                    <a:pt x="8805" y="5953"/>
                    <a:pt x="8920" y="5963"/>
                    <a:pt x="9033" y="5963"/>
                  </a:cubicBezTo>
                  <a:cubicBezTo>
                    <a:pt x="10060" y="5963"/>
                    <a:pt x="10965" y="5205"/>
                    <a:pt x="11115" y="4148"/>
                  </a:cubicBezTo>
                  <a:cubicBezTo>
                    <a:pt x="11268" y="2974"/>
                    <a:pt x="10438" y="1902"/>
                    <a:pt x="9264" y="1762"/>
                  </a:cubicBezTo>
                  <a:cubicBezTo>
                    <a:pt x="9252" y="1443"/>
                    <a:pt x="8984" y="1187"/>
                    <a:pt x="8652" y="1187"/>
                  </a:cubicBezTo>
                  <a:lnTo>
                    <a:pt x="7975" y="1187"/>
                  </a:lnTo>
                  <a:lnTo>
                    <a:pt x="7975" y="945"/>
                  </a:lnTo>
                  <a:cubicBezTo>
                    <a:pt x="7975" y="422"/>
                    <a:pt x="7554" y="1"/>
                    <a:pt x="703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69"/>
            <p:cNvSpPr/>
            <p:nvPr/>
          </p:nvSpPr>
          <p:spPr>
            <a:xfrm>
              <a:off x="2620725" y="3132450"/>
              <a:ext cx="161125" cy="73750"/>
            </a:xfrm>
            <a:custGeom>
              <a:rect b="b" l="l" r="r" t="t"/>
              <a:pathLst>
                <a:path extrusionOk="0" h="2950" w="6445">
                  <a:moveTo>
                    <a:pt x="5318" y="361"/>
                  </a:moveTo>
                  <a:cubicBezTo>
                    <a:pt x="5396" y="361"/>
                    <a:pt x="5476" y="380"/>
                    <a:pt x="5551" y="423"/>
                  </a:cubicBezTo>
                  <a:cubicBezTo>
                    <a:pt x="5870" y="601"/>
                    <a:pt x="5870" y="1061"/>
                    <a:pt x="5564" y="1252"/>
                  </a:cubicBezTo>
                  <a:cubicBezTo>
                    <a:pt x="5398" y="1354"/>
                    <a:pt x="5398" y="1584"/>
                    <a:pt x="5564" y="1686"/>
                  </a:cubicBezTo>
                  <a:cubicBezTo>
                    <a:pt x="5705" y="1775"/>
                    <a:pt x="5781" y="1928"/>
                    <a:pt x="5781" y="2107"/>
                  </a:cubicBezTo>
                  <a:cubicBezTo>
                    <a:pt x="5768" y="2350"/>
                    <a:pt x="5564" y="2554"/>
                    <a:pt x="5322" y="2567"/>
                  </a:cubicBezTo>
                  <a:cubicBezTo>
                    <a:pt x="5054" y="2567"/>
                    <a:pt x="4837" y="2350"/>
                    <a:pt x="4837" y="2094"/>
                  </a:cubicBezTo>
                  <a:cubicBezTo>
                    <a:pt x="4837" y="1928"/>
                    <a:pt x="4709" y="1788"/>
                    <a:pt x="4543" y="1788"/>
                  </a:cubicBezTo>
                  <a:lnTo>
                    <a:pt x="1800" y="1788"/>
                  </a:lnTo>
                  <a:cubicBezTo>
                    <a:pt x="1634" y="1788"/>
                    <a:pt x="1494" y="1928"/>
                    <a:pt x="1506" y="2094"/>
                  </a:cubicBezTo>
                  <a:cubicBezTo>
                    <a:pt x="1506" y="2369"/>
                    <a:pt x="1273" y="2576"/>
                    <a:pt x="1020" y="2576"/>
                  </a:cubicBezTo>
                  <a:cubicBezTo>
                    <a:pt x="944" y="2576"/>
                    <a:pt x="866" y="2557"/>
                    <a:pt x="792" y="2515"/>
                  </a:cubicBezTo>
                  <a:cubicBezTo>
                    <a:pt x="473" y="2337"/>
                    <a:pt x="460" y="1877"/>
                    <a:pt x="779" y="1686"/>
                  </a:cubicBezTo>
                  <a:cubicBezTo>
                    <a:pt x="932" y="1584"/>
                    <a:pt x="932" y="1354"/>
                    <a:pt x="779" y="1252"/>
                  </a:cubicBezTo>
                  <a:cubicBezTo>
                    <a:pt x="639" y="1163"/>
                    <a:pt x="549" y="997"/>
                    <a:pt x="562" y="831"/>
                  </a:cubicBezTo>
                  <a:cubicBezTo>
                    <a:pt x="518" y="562"/>
                    <a:pt x="767" y="431"/>
                    <a:pt x="1020" y="431"/>
                  </a:cubicBezTo>
                  <a:cubicBezTo>
                    <a:pt x="1283" y="431"/>
                    <a:pt x="1552" y="571"/>
                    <a:pt x="1506" y="844"/>
                  </a:cubicBezTo>
                  <a:cubicBezTo>
                    <a:pt x="1506" y="1010"/>
                    <a:pt x="1634" y="1150"/>
                    <a:pt x="1800" y="1150"/>
                  </a:cubicBezTo>
                  <a:lnTo>
                    <a:pt x="4543" y="1150"/>
                  </a:lnTo>
                  <a:cubicBezTo>
                    <a:pt x="4709" y="1150"/>
                    <a:pt x="4837" y="1010"/>
                    <a:pt x="4837" y="844"/>
                  </a:cubicBezTo>
                  <a:cubicBezTo>
                    <a:pt x="4837" y="562"/>
                    <a:pt x="5067" y="361"/>
                    <a:pt x="5318" y="361"/>
                  </a:cubicBezTo>
                  <a:close/>
                  <a:moveTo>
                    <a:pt x="1029" y="0"/>
                  </a:moveTo>
                  <a:cubicBezTo>
                    <a:pt x="904" y="0"/>
                    <a:pt x="775" y="29"/>
                    <a:pt x="651" y="91"/>
                  </a:cubicBezTo>
                  <a:cubicBezTo>
                    <a:pt x="128" y="346"/>
                    <a:pt x="13" y="1061"/>
                    <a:pt x="447" y="1469"/>
                  </a:cubicBezTo>
                  <a:cubicBezTo>
                    <a:pt x="1" y="1877"/>
                    <a:pt x="115" y="2592"/>
                    <a:pt x="651" y="2860"/>
                  </a:cubicBezTo>
                  <a:cubicBezTo>
                    <a:pt x="771" y="2917"/>
                    <a:pt x="897" y="2944"/>
                    <a:pt x="1019" y="2944"/>
                  </a:cubicBezTo>
                  <a:cubicBezTo>
                    <a:pt x="1444" y="2944"/>
                    <a:pt x="1837" y="2626"/>
                    <a:pt x="1876" y="2171"/>
                  </a:cubicBezTo>
                  <a:lnTo>
                    <a:pt x="4467" y="2171"/>
                  </a:lnTo>
                  <a:cubicBezTo>
                    <a:pt x="4505" y="2605"/>
                    <a:pt x="4862" y="2937"/>
                    <a:pt x="5309" y="2949"/>
                  </a:cubicBezTo>
                  <a:lnTo>
                    <a:pt x="5322" y="2949"/>
                  </a:lnTo>
                  <a:cubicBezTo>
                    <a:pt x="6087" y="2924"/>
                    <a:pt x="6445" y="1992"/>
                    <a:pt x="5896" y="1469"/>
                  </a:cubicBezTo>
                  <a:cubicBezTo>
                    <a:pt x="6062" y="1303"/>
                    <a:pt x="6164" y="1074"/>
                    <a:pt x="6164" y="831"/>
                  </a:cubicBezTo>
                  <a:cubicBezTo>
                    <a:pt x="6144" y="286"/>
                    <a:pt x="5722" y="4"/>
                    <a:pt x="5303" y="4"/>
                  </a:cubicBezTo>
                  <a:cubicBezTo>
                    <a:pt x="4908" y="4"/>
                    <a:pt x="4516" y="254"/>
                    <a:pt x="4467" y="767"/>
                  </a:cubicBezTo>
                  <a:lnTo>
                    <a:pt x="1876" y="767"/>
                  </a:lnTo>
                  <a:cubicBezTo>
                    <a:pt x="1827" y="316"/>
                    <a:pt x="1446" y="0"/>
                    <a:pt x="102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9" name="Google Shape;959;p69"/>
          <p:cNvSpPr/>
          <p:nvPr/>
        </p:nvSpPr>
        <p:spPr>
          <a:xfrm rot="-7894226">
            <a:off x="356796" y="1589388"/>
            <a:ext cx="836875" cy="1953405"/>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69"/>
          <p:cNvSpPr/>
          <p:nvPr/>
        </p:nvSpPr>
        <p:spPr>
          <a:xfrm>
            <a:off x="425950" y="1602075"/>
            <a:ext cx="154800" cy="154800"/>
          </a:xfrm>
          <a:prstGeom prst="plaqu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61" name="Google Shape;961;p69"/>
          <p:cNvCxnSpPr/>
          <p:nvPr/>
        </p:nvCxnSpPr>
        <p:spPr>
          <a:xfrm>
            <a:off x="3735450" y="1763713"/>
            <a:ext cx="1673100" cy="0"/>
          </a:xfrm>
          <a:prstGeom prst="straightConnector1">
            <a:avLst/>
          </a:prstGeom>
          <a:noFill/>
          <a:ln cap="flat" cmpd="sng" w="9525">
            <a:solidFill>
              <a:schemeClr val="accent1"/>
            </a:solidFill>
            <a:prstDash val="solid"/>
            <a:round/>
            <a:headEnd len="med" w="med" type="none"/>
            <a:tailEnd len="med" w="med" type="none"/>
          </a:ln>
        </p:spPr>
      </p:cxnSp>
      <p:sp>
        <p:nvSpPr>
          <p:cNvPr id="962" name="Google Shape;962;p69"/>
          <p:cNvSpPr/>
          <p:nvPr/>
        </p:nvSpPr>
        <p:spPr>
          <a:xfrm rot="-7894226">
            <a:off x="208571" y="1380813"/>
            <a:ext cx="836875" cy="1953405"/>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6" name="Shape 966"/>
        <p:cNvGrpSpPr/>
        <p:nvPr/>
      </p:nvGrpSpPr>
      <p:grpSpPr>
        <a:xfrm>
          <a:off x="0" y="0"/>
          <a:ext cx="0" cy="0"/>
          <a:chOff x="0" y="0"/>
          <a:chExt cx="0" cy="0"/>
        </a:xfrm>
      </p:grpSpPr>
      <p:sp>
        <p:nvSpPr>
          <p:cNvPr id="967" name="Google Shape;967;p70"/>
          <p:cNvSpPr txBox="1"/>
          <p:nvPr>
            <p:ph type="title"/>
          </p:nvPr>
        </p:nvSpPr>
        <p:spPr>
          <a:xfrm>
            <a:off x="713225" y="445025"/>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Testimonials</a:t>
            </a:r>
            <a:endParaRPr/>
          </a:p>
        </p:txBody>
      </p:sp>
      <p:sp>
        <p:nvSpPr>
          <p:cNvPr id="968" name="Google Shape;968;p70"/>
          <p:cNvSpPr txBox="1"/>
          <p:nvPr>
            <p:ph idx="1" type="subTitle"/>
          </p:nvPr>
        </p:nvSpPr>
        <p:spPr>
          <a:xfrm>
            <a:off x="2332100" y="1371900"/>
            <a:ext cx="1821300" cy="447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t>
            </a:r>
            <a:r>
              <a:rPr lang="en"/>
              <a:t>Mars is actually a very cold place”</a:t>
            </a:r>
            <a:endParaRPr/>
          </a:p>
        </p:txBody>
      </p:sp>
      <p:sp>
        <p:nvSpPr>
          <p:cNvPr id="969" name="Google Shape;969;p70"/>
          <p:cNvSpPr txBox="1"/>
          <p:nvPr>
            <p:ph idx="2" type="title"/>
          </p:nvPr>
        </p:nvSpPr>
        <p:spPr>
          <a:xfrm>
            <a:off x="1445000" y="1371912"/>
            <a:ext cx="734700" cy="44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970" name="Google Shape;970;p70"/>
          <p:cNvSpPr txBox="1"/>
          <p:nvPr>
            <p:ph idx="3" type="subTitle"/>
          </p:nvPr>
        </p:nvSpPr>
        <p:spPr>
          <a:xfrm>
            <a:off x="2332100" y="2221075"/>
            <a:ext cx="1821300" cy="447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t>
            </a:r>
            <a:r>
              <a:rPr lang="en"/>
              <a:t>Venus is the second planet from the Sun”</a:t>
            </a:r>
            <a:endParaRPr/>
          </a:p>
        </p:txBody>
      </p:sp>
      <p:sp>
        <p:nvSpPr>
          <p:cNvPr id="971" name="Google Shape;971;p70"/>
          <p:cNvSpPr txBox="1"/>
          <p:nvPr>
            <p:ph idx="4" type="title"/>
          </p:nvPr>
        </p:nvSpPr>
        <p:spPr>
          <a:xfrm>
            <a:off x="1445000" y="2221087"/>
            <a:ext cx="734700" cy="44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972" name="Google Shape;972;p70"/>
          <p:cNvSpPr txBox="1"/>
          <p:nvPr>
            <p:ph idx="5" type="subTitle"/>
          </p:nvPr>
        </p:nvSpPr>
        <p:spPr>
          <a:xfrm>
            <a:off x="2332100" y="3070250"/>
            <a:ext cx="1821300" cy="447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t>
            </a:r>
            <a:r>
              <a:rPr lang="en"/>
              <a:t>Neptune is the farthest planet from the Sun”</a:t>
            </a:r>
            <a:endParaRPr/>
          </a:p>
        </p:txBody>
      </p:sp>
      <p:sp>
        <p:nvSpPr>
          <p:cNvPr id="973" name="Google Shape;973;p70"/>
          <p:cNvSpPr txBox="1"/>
          <p:nvPr>
            <p:ph idx="6" type="title"/>
          </p:nvPr>
        </p:nvSpPr>
        <p:spPr>
          <a:xfrm>
            <a:off x="1445000" y="3070262"/>
            <a:ext cx="734700" cy="44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974" name="Google Shape;974;p70"/>
          <p:cNvSpPr txBox="1"/>
          <p:nvPr>
            <p:ph idx="7" type="subTitle"/>
          </p:nvPr>
        </p:nvSpPr>
        <p:spPr>
          <a:xfrm>
            <a:off x="2332100" y="3919425"/>
            <a:ext cx="1821300" cy="447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t>
            </a:r>
            <a:r>
              <a:rPr lang="en"/>
              <a:t>Mercury is the closest planet from the Sun”</a:t>
            </a:r>
            <a:endParaRPr/>
          </a:p>
        </p:txBody>
      </p:sp>
      <p:sp>
        <p:nvSpPr>
          <p:cNvPr id="975" name="Google Shape;975;p70"/>
          <p:cNvSpPr txBox="1"/>
          <p:nvPr>
            <p:ph idx="8" type="title"/>
          </p:nvPr>
        </p:nvSpPr>
        <p:spPr>
          <a:xfrm>
            <a:off x="1445000" y="3919437"/>
            <a:ext cx="734700" cy="44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976" name="Google Shape;976;p70"/>
          <p:cNvSpPr txBox="1"/>
          <p:nvPr>
            <p:ph idx="9" type="subTitle"/>
          </p:nvPr>
        </p:nvSpPr>
        <p:spPr>
          <a:xfrm>
            <a:off x="5877650" y="1796500"/>
            <a:ext cx="1821300" cy="447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“Saturn is</a:t>
            </a:r>
            <a:r>
              <a:rPr lang="en"/>
              <a:t> composed of hydrogen and helium”</a:t>
            </a:r>
            <a:endParaRPr/>
          </a:p>
        </p:txBody>
      </p:sp>
      <p:sp>
        <p:nvSpPr>
          <p:cNvPr id="977" name="Google Shape;977;p70"/>
          <p:cNvSpPr txBox="1"/>
          <p:nvPr>
            <p:ph idx="13" type="title"/>
          </p:nvPr>
        </p:nvSpPr>
        <p:spPr>
          <a:xfrm>
            <a:off x="4990550" y="1796500"/>
            <a:ext cx="734700" cy="44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05</a:t>
            </a:r>
            <a:endParaRPr/>
          </a:p>
        </p:txBody>
      </p:sp>
      <p:sp>
        <p:nvSpPr>
          <p:cNvPr id="978" name="Google Shape;978;p70"/>
          <p:cNvSpPr txBox="1"/>
          <p:nvPr>
            <p:ph idx="14" type="subTitle"/>
          </p:nvPr>
        </p:nvSpPr>
        <p:spPr>
          <a:xfrm>
            <a:off x="5877650" y="2645675"/>
            <a:ext cx="1821300" cy="447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t>
            </a:r>
            <a:r>
              <a:rPr lang="en"/>
              <a:t>Jupiter is the biggest planet of them all”</a:t>
            </a:r>
            <a:endParaRPr/>
          </a:p>
        </p:txBody>
      </p:sp>
      <p:sp>
        <p:nvSpPr>
          <p:cNvPr id="979" name="Google Shape;979;p70"/>
          <p:cNvSpPr txBox="1"/>
          <p:nvPr>
            <p:ph idx="15" type="title"/>
          </p:nvPr>
        </p:nvSpPr>
        <p:spPr>
          <a:xfrm>
            <a:off x="4990550" y="2645675"/>
            <a:ext cx="734700" cy="44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06</a:t>
            </a:r>
            <a:endParaRPr/>
          </a:p>
        </p:txBody>
      </p:sp>
      <p:sp>
        <p:nvSpPr>
          <p:cNvPr id="980" name="Google Shape;980;p70"/>
          <p:cNvSpPr txBox="1"/>
          <p:nvPr>
            <p:ph idx="16" type="subTitle"/>
          </p:nvPr>
        </p:nvSpPr>
        <p:spPr>
          <a:xfrm>
            <a:off x="5877650" y="3494850"/>
            <a:ext cx="1821300" cy="447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t>
            </a:r>
            <a:r>
              <a:rPr lang="en"/>
              <a:t>Pluto is now considered a dwarf planet”</a:t>
            </a:r>
            <a:endParaRPr/>
          </a:p>
        </p:txBody>
      </p:sp>
      <p:sp>
        <p:nvSpPr>
          <p:cNvPr id="981" name="Google Shape;981;p70"/>
          <p:cNvSpPr txBox="1"/>
          <p:nvPr>
            <p:ph idx="17" type="title"/>
          </p:nvPr>
        </p:nvSpPr>
        <p:spPr>
          <a:xfrm>
            <a:off x="4990550" y="3494850"/>
            <a:ext cx="734700" cy="44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07</a:t>
            </a:r>
            <a:endParaRPr/>
          </a:p>
        </p:txBody>
      </p:sp>
      <p:grpSp>
        <p:nvGrpSpPr>
          <p:cNvPr id="982" name="Google Shape;982;p70"/>
          <p:cNvGrpSpPr/>
          <p:nvPr/>
        </p:nvGrpSpPr>
        <p:grpSpPr>
          <a:xfrm>
            <a:off x="8382042" y="3969228"/>
            <a:ext cx="361450" cy="348002"/>
            <a:chOff x="5510150" y="-1301750"/>
            <a:chExt cx="322550" cy="310550"/>
          </a:xfrm>
        </p:grpSpPr>
        <p:sp>
          <p:nvSpPr>
            <p:cNvPr id="983" name="Google Shape;983;p70"/>
            <p:cNvSpPr/>
            <p:nvPr/>
          </p:nvSpPr>
          <p:spPr>
            <a:xfrm>
              <a:off x="5543325" y="-1102425"/>
              <a:ext cx="171800" cy="111225"/>
            </a:xfrm>
            <a:custGeom>
              <a:rect b="b" l="l" r="r" t="t"/>
              <a:pathLst>
                <a:path extrusionOk="0" h="4449" w="6872">
                  <a:moveTo>
                    <a:pt x="1135" y="1"/>
                  </a:moveTo>
                  <a:cubicBezTo>
                    <a:pt x="1095" y="1"/>
                    <a:pt x="1055" y="14"/>
                    <a:pt x="1022" y="42"/>
                  </a:cubicBezTo>
                  <a:cubicBezTo>
                    <a:pt x="486" y="475"/>
                    <a:pt x="1" y="1024"/>
                    <a:pt x="1" y="2147"/>
                  </a:cubicBezTo>
                  <a:cubicBezTo>
                    <a:pt x="1" y="2913"/>
                    <a:pt x="65" y="3666"/>
                    <a:pt x="562" y="4112"/>
                  </a:cubicBezTo>
                  <a:cubicBezTo>
                    <a:pt x="853" y="4363"/>
                    <a:pt x="1224" y="4448"/>
                    <a:pt x="1604" y="4448"/>
                  </a:cubicBezTo>
                  <a:cubicBezTo>
                    <a:pt x="1708" y="4448"/>
                    <a:pt x="1812" y="4442"/>
                    <a:pt x="1915" y="4431"/>
                  </a:cubicBezTo>
                  <a:cubicBezTo>
                    <a:pt x="2999" y="4304"/>
                    <a:pt x="2897" y="3563"/>
                    <a:pt x="5118" y="3563"/>
                  </a:cubicBezTo>
                  <a:cubicBezTo>
                    <a:pt x="5166" y="3562"/>
                    <a:pt x="5215" y="3562"/>
                    <a:pt x="5263" y="3562"/>
                  </a:cubicBezTo>
                  <a:cubicBezTo>
                    <a:pt x="5700" y="3562"/>
                    <a:pt x="6135" y="3613"/>
                    <a:pt x="6560" y="3717"/>
                  </a:cubicBezTo>
                  <a:cubicBezTo>
                    <a:pt x="6579" y="3722"/>
                    <a:pt x="6598" y="3724"/>
                    <a:pt x="6616" y="3724"/>
                  </a:cubicBezTo>
                  <a:cubicBezTo>
                    <a:pt x="6815" y="3724"/>
                    <a:pt x="6872" y="3418"/>
                    <a:pt x="6649" y="3359"/>
                  </a:cubicBezTo>
                  <a:lnTo>
                    <a:pt x="6649" y="3347"/>
                  </a:lnTo>
                  <a:cubicBezTo>
                    <a:pt x="6201" y="3232"/>
                    <a:pt x="5742" y="3179"/>
                    <a:pt x="5273" y="3179"/>
                  </a:cubicBezTo>
                  <a:cubicBezTo>
                    <a:pt x="5221" y="3179"/>
                    <a:pt x="5170" y="3179"/>
                    <a:pt x="5118" y="3181"/>
                  </a:cubicBezTo>
                  <a:cubicBezTo>
                    <a:pt x="2834" y="3181"/>
                    <a:pt x="2795" y="3946"/>
                    <a:pt x="1864" y="4061"/>
                  </a:cubicBezTo>
                  <a:cubicBezTo>
                    <a:pt x="1769" y="4071"/>
                    <a:pt x="1680" y="4076"/>
                    <a:pt x="1596" y="4076"/>
                  </a:cubicBezTo>
                  <a:cubicBezTo>
                    <a:pt x="1258" y="4076"/>
                    <a:pt x="1001" y="3995"/>
                    <a:pt x="817" y="3831"/>
                  </a:cubicBezTo>
                  <a:cubicBezTo>
                    <a:pt x="588" y="3627"/>
                    <a:pt x="384" y="3283"/>
                    <a:pt x="384" y="2147"/>
                  </a:cubicBezTo>
                  <a:cubicBezTo>
                    <a:pt x="384" y="1139"/>
                    <a:pt x="830" y="680"/>
                    <a:pt x="1251" y="335"/>
                  </a:cubicBezTo>
                  <a:cubicBezTo>
                    <a:pt x="1341" y="271"/>
                    <a:pt x="1353" y="144"/>
                    <a:pt x="1277" y="67"/>
                  </a:cubicBezTo>
                  <a:cubicBezTo>
                    <a:pt x="1241" y="24"/>
                    <a:pt x="1188" y="1"/>
                    <a:pt x="11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70"/>
            <p:cNvSpPr/>
            <p:nvPr/>
          </p:nvSpPr>
          <p:spPr>
            <a:xfrm>
              <a:off x="5580400" y="-1189775"/>
              <a:ext cx="218800" cy="198375"/>
            </a:xfrm>
            <a:custGeom>
              <a:rect b="b" l="l" r="r" t="t"/>
              <a:pathLst>
                <a:path extrusionOk="0" h="7935" w="8752">
                  <a:moveTo>
                    <a:pt x="3635" y="1"/>
                  </a:moveTo>
                  <a:cubicBezTo>
                    <a:pt x="2423" y="1"/>
                    <a:pt x="725" y="601"/>
                    <a:pt x="725" y="1800"/>
                  </a:cubicBezTo>
                  <a:cubicBezTo>
                    <a:pt x="738" y="2285"/>
                    <a:pt x="521" y="2732"/>
                    <a:pt x="151" y="3025"/>
                  </a:cubicBezTo>
                  <a:cubicBezTo>
                    <a:pt x="1" y="3166"/>
                    <a:pt x="126" y="3369"/>
                    <a:pt x="280" y="3369"/>
                  </a:cubicBezTo>
                  <a:cubicBezTo>
                    <a:pt x="322" y="3369"/>
                    <a:pt x="365" y="3354"/>
                    <a:pt x="406" y="3319"/>
                  </a:cubicBezTo>
                  <a:cubicBezTo>
                    <a:pt x="866" y="2949"/>
                    <a:pt x="1121" y="2387"/>
                    <a:pt x="1108" y="1800"/>
                  </a:cubicBezTo>
                  <a:cubicBezTo>
                    <a:pt x="1108" y="1047"/>
                    <a:pt x="2295" y="371"/>
                    <a:pt x="3635" y="371"/>
                  </a:cubicBezTo>
                  <a:cubicBezTo>
                    <a:pt x="4987" y="371"/>
                    <a:pt x="6161" y="1034"/>
                    <a:pt x="6161" y="1800"/>
                  </a:cubicBezTo>
                  <a:cubicBezTo>
                    <a:pt x="6161" y="2783"/>
                    <a:pt x="6723" y="3217"/>
                    <a:pt x="7259" y="3625"/>
                  </a:cubicBezTo>
                  <a:cubicBezTo>
                    <a:pt x="7833" y="4072"/>
                    <a:pt x="8369" y="4493"/>
                    <a:pt x="8369" y="5641"/>
                  </a:cubicBezTo>
                  <a:cubicBezTo>
                    <a:pt x="8369" y="6279"/>
                    <a:pt x="8318" y="6968"/>
                    <a:pt x="7935" y="7313"/>
                  </a:cubicBezTo>
                  <a:cubicBezTo>
                    <a:pt x="7755" y="7483"/>
                    <a:pt x="7503" y="7559"/>
                    <a:pt x="7175" y="7559"/>
                  </a:cubicBezTo>
                  <a:cubicBezTo>
                    <a:pt x="7085" y="7559"/>
                    <a:pt x="6990" y="7553"/>
                    <a:pt x="6889" y="7542"/>
                  </a:cubicBezTo>
                  <a:cubicBezTo>
                    <a:pt x="6493" y="7491"/>
                    <a:pt x="6276" y="7338"/>
                    <a:pt x="5944" y="7160"/>
                  </a:cubicBezTo>
                  <a:cubicBezTo>
                    <a:pt x="5910" y="7140"/>
                    <a:pt x="5877" y="7131"/>
                    <a:pt x="5847" y="7131"/>
                  </a:cubicBezTo>
                  <a:cubicBezTo>
                    <a:pt x="5681" y="7131"/>
                    <a:pt x="5583" y="7384"/>
                    <a:pt x="5766" y="7491"/>
                  </a:cubicBezTo>
                  <a:cubicBezTo>
                    <a:pt x="6098" y="7670"/>
                    <a:pt x="6366" y="7861"/>
                    <a:pt x="6838" y="7912"/>
                  </a:cubicBezTo>
                  <a:cubicBezTo>
                    <a:pt x="6947" y="7927"/>
                    <a:pt x="7056" y="7935"/>
                    <a:pt x="7165" y="7935"/>
                  </a:cubicBezTo>
                  <a:cubicBezTo>
                    <a:pt x="7540" y="7935"/>
                    <a:pt x="7903" y="7841"/>
                    <a:pt x="8190" y="7593"/>
                  </a:cubicBezTo>
                  <a:cubicBezTo>
                    <a:pt x="8688" y="7160"/>
                    <a:pt x="8752" y="6394"/>
                    <a:pt x="8752" y="5628"/>
                  </a:cubicBezTo>
                  <a:cubicBezTo>
                    <a:pt x="8752" y="4314"/>
                    <a:pt x="8075" y="3791"/>
                    <a:pt x="7476" y="3331"/>
                  </a:cubicBezTo>
                  <a:lnTo>
                    <a:pt x="7488" y="3331"/>
                  </a:lnTo>
                  <a:cubicBezTo>
                    <a:pt x="6978" y="2936"/>
                    <a:pt x="6544" y="2591"/>
                    <a:pt x="6544" y="1800"/>
                  </a:cubicBezTo>
                  <a:cubicBezTo>
                    <a:pt x="6544" y="601"/>
                    <a:pt x="4847" y="1"/>
                    <a:pt x="36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70"/>
            <p:cNvSpPr/>
            <p:nvPr/>
          </p:nvSpPr>
          <p:spPr>
            <a:xfrm>
              <a:off x="5510150" y="-1229950"/>
              <a:ext cx="79150" cy="107200"/>
            </a:xfrm>
            <a:custGeom>
              <a:rect b="b" l="l" r="r" t="t"/>
              <a:pathLst>
                <a:path extrusionOk="0" h="4288" w="3166">
                  <a:moveTo>
                    <a:pt x="1774" y="383"/>
                  </a:moveTo>
                  <a:cubicBezTo>
                    <a:pt x="2502" y="383"/>
                    <a:pt x="2782" y="1314"/>
                    <a:pt x="2782" y="2054"/>
                  </a:cubicBezTo>
                  <a:cubicBezTo>
                    <a:pt x="2782" y="3203"/>
                    <a:pt x="2234" y="3918"/>
                    <a:pt x="1723" y="3918"/>
                  </a:cubicBezTo>
                  <a:cubicBezTo>
                    <a:pt x="1073" y="3918"/>
                    <a:pt x="383" y="2960"/>
                    <a:pt x="383" y="2054"/>
                  </a:cubicBezTo>
                  <a:cubicBezTo>
                    <a:pt x="383" y="1110"/>
                    <a:pt x="1124" y="383"/>
                    <a:pt x="1774" y="383"/>
                  </a:cubicBezTo>
                  <a:close/>
                  <a:moveTo>
                    <a:pt x="1774" y="0"/>
                  </a:moveTo>
                  <a:cubicBezTo>
                    <a:pt x="919" y="0"/>
                    <a:pt x="1" y="906"/>
                    <a:pt x="1" y="2054"/>
                  </a:cubicBezTo>
                  <a:cubicBezTo>
                    <a:pt x="1" y="3190"/>
                    <a:pt x="856" y="4288"/>
                    <a:pt x="1723" y="4288"/>
                  </a:cubicBezTo>
                  <a:cubicBezTo>
                    <a:pt x="2617" y="4288"/>
                    <a:pt x="3165" y="3139"/>
                    <a:pt x="3165" y="2042"/>
                  </a:cubicBezTo>
                  <a:lnTo>
                    <a:pt x="3165" y="2042"/>
                  </a:lnTo>
                  <a:lnTo>
                    <a:pt x="3153" y="2054"/>
                  </a:lnTo>
                  <a:cubicBezTo>
                    <a:pt x="3153" y="1046"/>
                    <a:pt x="2731" y="0"/>
                    <a:pt x="17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70"/>
            <p:cNvSpPr/>
            <p:nvPr/>
          </p:nvSpPr>
          <p:spPr>
            <a:xfrm>
              <a:off x="5753575" y="-1229950"/>
              <a:ext cx="79125" cy="107200"/>
            </a:xfrm>
            <a:custGeom>
              <a:rect b="b" l="l" r="r" t="t"/>
              <a:pathLst>
                <a:path extrusionOk="0" h="4288" w="3165">
                  <a:moveTo>
                    <a:pt x="1391" y="370"/>
                  </a:moveTo>
                  <a:cubicBezTo>
                    <a:pt x="2029" y="370"/>
                    <a:pt x="2782" y="1097"/>
                    <a:pt x="2782" y="2042"/>
                  </a:cubicBezTo>
                  <a:cubicBezTo>
                    <a:pt x="2782" y="2948"/>
                    <a:pt x="2093" y="3905"/>
                    <a:pt x="1442" y="3905"/>
                  </a:cubicBezTo>
                  <a:cubicBezTo>
                    <a:pt x="932" y="3905"/>
                    <a:pt x="383" y="3203"/>
                    <a:pt x="383" y="2042"/>
                  </a:cubicBezTo>
                  <a:cubicBezTo>
                    <a:pt x="383" y="1302"/>
                    <a:pt x="651" y="370"/>
                    <a:pt x="1391" y="370"/>
                  </a:cubicBezTo>
                  <a:close/>
                  <a:moveTo>
                    <a:pt x="1391" y="0"/>
                  </a:moveTo>
                  <a:cubicBezTo>
                    <a:pt x="421" y="0"/>
                    <a:pt x="0" y="1059"/>
                    <a:pt x="0" y="2042"/>
                  </a:cubicBezTo>
                  <a:cubicBezTo>
                    <a:pt x="0" y="3152"/>
                    <a:pt x="536" y="4288"/>
                    <a:pt x="1442" y="4288"/>
                  </a:cubicBezTo>
                  <a:cubicBezTo>
                    <a:pt x="2310" y="4288"/>
                    <a:pt x="3165" y="3165"/>
                    <a:pt x="3165" y="2042"/>
                  </a:cubicBezTo>
                  <a:cubicBezTo>
                    <a:pt x="3165" y="919"/>
                    <a:pt x="2246" y="0"/>
                    <a:pt x="139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70"/>
            <p:cNvSpPr/>
            <p:nvPr/>
          </p:nvSpPr>
          <p:spPr>
            <a:xfrm>
              <a:off x="5587025" y="-1301750"/>
              <a:ext cx="79150" cy="107225"/>
            </a:xfrm>
            <a:custGeom>
              <a:rect b="b" l="l" r="r" t="t"/>
              <a:pathLst>
                <a:path extrusionOk="0" h="4289" w="3166">
                  <a:moveTo>
                    <a:pt x="1775" y="384"/>
                  </a:moveTo>
                  <a:cubicBezTo>
                    <a:pt x="2502" y="384"/>
                    <a:pt x="2783" y="1315"/>
                    <a:pt x="2783" y="2055"/>
                  </a:cubicBezTo>
                  <a:cubicBezTo>
                    <a:pt x="2783" y="3204"/>
                    <a:pt x="2234" y="3918"/>
                    <a:pt x="1724" y="3918"/>
                  </a:cubicBezTo>
                  <a:cubicBezTo>
                    <a:pt x="1073" y="3918"/>
                    <a:pt x="384" y="2961"/>
                    <a:pt x="384" y="2055"/>
                  </a:cubicBezTo>
                  <a:cubicBezTo>
                    <a:pt x="384" y="1111"/>
                    <a:pt x="1124" y="384"/>
                    <a:pt x="1775" y="384"/>
                  </a:cubicBezTo>
                  <a:close/>
                  <a:moveTo>
                    <a:pt x="1775" y="1"/>
                  </a:moveTo>
                  <a:cubicBezTo>
                    <a:pt x="920" y="1"/>
                    <a:pt x="1" y="907"/>
                    <a:pt x="1" y="2055"/>
                  </a:cubicBezTo>
                  <a:cubicBezTo>
                    <a:pt x="1" y="3191"/>
                    <a:pt x="856" y="4288"/>
                    <a:pt x="1724" y="4288"/>
                  </a:cubicBezTo>
                  <a:cubicBezTo>
                    <a:pt x="2617" y="4288"/>
                    <a:pt x="3166" y="3153"/>
                    <a:pt x="3166" y="2055"/>
                  </a:cubicBezTo>
                  <a:cubicBezTo>
                    <a:pt x="3166" y="1047"/>
                    <a:pt x="2732" y="1"/>
                    <a:pt x="177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70"/>
            <p:cNvSpPr/>
            <p:nvPr/>
          </p:nvSpPr>
          <p:spPr>
            <a:xfrm>
              <a:off x="5676675" y="-1301750"/>
              <a:ext cx="79150" cy="107225"/>
            </a:xfrm>
            <a:custGeom>
              <a:rect b="b" l="l" r="r" t="t"/>
              <a:pathLst>
                <a:path extrusionOk="0" h="4289" w="3166">
                  <a:moveTo>
                    <a:pt x="1392" y="1"/>
                  </a:moveTo>
                  <a:cubicBezTo>
                    <a:pt x="409" y="1"/>
                    <a:pt x="1" y="1073"/>
                    <a:pt x="1" y="2055"/>
                  </a:cubicBezTo>
                  <a:cubicBezTo>
                    <a:pt x="1" y="3153"/>
                    <a:pt x="537" y="4288"/>
                    <a:pt x="1430" y="4288"/>
                  </a:cubicBezTo>
                  <a:lnTo>
                    <a:pt x="1443" y="4288"/>
                  </a:lnTo>
                  <a:cubicBezTo>
                    <a:pt x="2310" y="4288"/>
                    <a:pt x="3165" y="3178"/>
                    <a:pt x="3165" y="2055"/>
                  </a:cubicBezTo>
                  <a:cubicBezTo>
                    <a:pt x="3153" y="1673"/>
                    <a:pt x="3063" y="1302"/>
                    <a:pt x="2872" y="983"/>
                  </a:cubicBezTo>
                  <a:cubicBezTo>
                    <a:pt x="2831" y="914"/>
                    <a:pt x="2771" y="885"/>
                    <a:pt x="2712" y="885"/>
                  </a:cubicBezTo>
                  <a:cubicBezTo>
                    <a:pt x="2585" y="885"/>
                    <a:pt x="2462" y="1018"/>
                    <a:pt x="2540" y="1175"/>
                  </a:cubicBezTo>
                  <a:cubicBezTo>
                    <a:pt x="2693" y="1443"/>
                    <a:pt x="2783" y="1736"/>
                    <a:pt x="2783" y="2055"/>
                  </a:cubicBezTo>
                  <a:cubicBezTo>
                    <a:pt x="2783" y="2961"/>
                    <a:pt x="2081" y="3918"/>
                    <a:pt x="1430" y="3918"/>
                  </a:cubicBezTo>
                  <a:cubicBezTo>
                    <a:pt x="919" y="3918"/>
                    <a:pt x="371" y="3204"/>
                    <a:pt x="371" y="2055"/>
                  </a:cubicBezTo>
                  <a:cubicBezTo>
                    <a:pt x="371" y="1315"/>
                    <a:pt x="651" y="384"/>
                    <a:pt x="1392" y="384"/>
                  </a:cubicBezTo>
                  <a:cubicBezTo>
                    <a:pt x="1634" y="384"/>
                    <a:pt x="1864" y="473"/>
                    <a:pt x="2068" y="626"/>
                  </a:cubicBezTo>
                  <a:cubicBezTo>
                    <a:pt x="2102" y="649"/>
                    <a:pt x="2136" y="659"/>
                    <a:pt x="2168" y="659"/>
                  </a:cubicBezTo>
                  <a:cubicBezTo>
                    <a:pt x="2320" y="659"/>
                    <a:pt x="2432" y="446"/>
                    <a:pt x="2285" y="320"/>
                  </a:cubicBezTo>
                  <a:cubicBezTo>
                    <a:pt x="2030" y="116"/>
                    <a:pt x="1711" y="14"/>
                    <a:pt x="139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 name="Google Shape;989;p70"/>
          <p:cNvGrpSpPr/>
          <p:nvPr/>
        </p:nvGrpSpPr>
        <p:grpSpPr>
          <a:xfrm>
            <a:off x="551225" y="4043025"/>
            <a:ext cx="324000" cy="324000"/>
            <a:chOff x="301900" y="4495150"/>
            <a:chExt cx="324000" cy="324000"/>
          </a:xfrm>
        </p:grpSpPr>
        <p:sp>
          <p:nvSpPr>
            <p:cNvPr id="990" name="Google Shape;990;p70"/>
            <p:cNvSpPr/>
            <p:nvPr/>
          </p:nvSpPr>
          <p:spPr>
            <a:xfrm>
              <a:off x="301900" y="4495150"/>
              <a:ext cx="324000" cy="3240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70"/>
            <p:cNvSpPr/>
            <p:nvPr/>
          </p:nvSpPr>
          <p:spPr>
            <a:xfrm>
              <a:off x="370600" y="4611300"/>
              <a:ext cx="186568" cy="91698"/>
            </a:xfrm>
            <a:custGeom>
              <a:rect b="b" l="l" r="r" t="t"/>
              <a:pathLst>
                <a:path extrusionOk="0" h="2948" w="5998">
                  <a:moveTo>
                    <a:pt x="5143" y="370"/>
                  </a:moveTo>
                  <a:cubicBezTo>
                    <a:pt x="5615" y="383"/>
                    <a:pt x="5781" y="996"/>
                    <a:pt x="5385" y="1251"/>
                  </a:cubicBezTo>
                  <a:cubicBezTo>
                    <a:pt x="5232" y="1353"/>
                    <a:pt x="5232" y="1583"/>
                    <a:pt x="5385" y="1685"/>
                  </a:cubicBezTo>
                  <a:cubicBezTo>
                    <a:pt x="5704" y="1876"/>
                    <a:pt x="5692" y="2335"/>
                    <a:pt x="5373" y="2514"/>
                  </a:cubicBezTo>
                  <a:cubicBezTo>
                    <a:pt x="5297" y="2556"/>
                    <a:pt x="5217" y="2576"/>
                    <a:pt x="5139" y="2576"/>
                  </a:cubicBezTo>
                  <a:cubicBezTo>
                    <a:pt x="4888" y="2576"/>
                    <a:pt x="4658" y="2375"/>
                    <a:pt x="4658" y="2093"/>
                  </a:cubicBezTo>
                  <a:cubicBezTo>
                    <a:pt x="4658" y="1927"/>
                    <a:pt x="4530" y="1787"/>
                    <a:pt x="4365" y="1787"/>
                  </a:cubicBezTo>
                  <a:lnTo>
                    <a:pt x="1634" y="1787"/>
                  </a:lnTo>
                  <a:cubicBezTo>
                    <a:pt x="1468" y="1787"/>
                    <a:pt x="1328" y="1927"/>
                    <a:pt x="1328" y="2093"/>
                  </a:cubicBezTo>
                  <a:cubicBezTo>
                    <a:pt x="1328" y="2348"/>
                    <a:pt x="1111" y="2565"/>
                    <a:pt x="855" y="2565"/>
                  </a:cubicBezTo>
                  <a:cubicBezTo>
                    <a:pt x="600" y="2552"/>
                    <a:pt x="396" y="2348"/>
                    <a:pt x="383" y="2106"/>
                  </a:cubicBezTo>
                  <a:cubicBezTo>
                    <a:pt x="383" y="1927"/>
                    <a:pt x="473" y="1774"/>
                    <a:pt x="613" y="1685"/>
                  </a:cubicBezTo>
                  <a:cubicBezTo>
                    <a:pt x="766" y="1583"/>
                    <a:pt x="766" y="1353"/>
                    <a:pt x="613" y="1251"/>
                  </a:cubicBezTo>
                  <a:lnTo>
                    <a:pt x="613" y="1264"/>
                  </a:lnTo>
                  <a:cubicBezTo>
                    <a:pt x="473" y="1174"/>
                    <a:pt x="383" y="1008"/>
                    <a:pt x="396" y="842"/>
                  </a:cubicBezTo>
                  <a:cubicBezTo>
                    <a:pt x="352" y="571"/>
                    <a:pt x="607" y="437"/>
                    <a:pt x="864" y="437"/>
                  </a:cubicBezTo>
                  <a:cubicBezTo>
                    <a:pt x="1127" y="437"/>
                    <a:pt x="1392" y="578"/>
                    <a:pt x="1340" y="855"/>
                  </a:cubicBezTo>
                  <a:cubicBezTo>
                    <a:pt x="1340" y="1021"/>
                    <a:pt x="1468" y="1149"/>
                    <a:pt x="1634" y="1149"/>
                  </a:cubicBezTo>
                  <a:lnTo>
                    <a:pt x="4365" y="1149"/>
                  </a:lnTo>
                  <a:cubicBezTo>
                    <a:pt x="4530" y="1149"/>
                    <a:pt x="4671" y="1008"/>
                    <a:pt x="4671" y="855"/>
                  </a:cubicBezTo>
                  <a:cubicBezTo>
                    <a:pt x="4671" y="587"/>
                    <a:pt x="4875" y="370"/>
                    <a:pt x="5143" y="370"/>
                  </a:cubicBezTo>
                  <a:close/>
                  <a:moveTo>
                    <a:pt x="843" y="0"/>
                  </a:moveTo>
                  <a:cubicBezTo>
                    <a:pt x="396" y="13"/>
                    <a:pt x="26" y="383"/>
                    <a:pt x="13" y="842"/>
                  </a:cubicBezTo>
                  <a:cubicBezTo>
                    <a:pt x="0" y="1085"/>
                    <a:pt x="102" y="1315"/>
                    <a:pt x="281" y="1481"/>
                  </a:cubicBezTo>
                  <a:cubicBezTo>
                    <a:pt x="102" y="1646"/>
                    <a:pt x="0" y="1876"/>
                    <a:pt x="13" y="2119"/>
                  </a:cubicBezTo>
                  <a:cubicBezTo>
                    <a:pt x="33" y="2663"/>
                    <a:pt x="453" y="2941"/>
                    <a:pt x="871" y="2941"/>
                  </a:cubicBezTo>
                  <a:cubicBezTo>
                    <a:pt x="1267" y="2941"/>
                    <a:pt x="1661" y="2691"/>
                    <a:pt x="1710" y="2182"/>
                  </a:cubicBezTo>
                  <a:lnTo>
                    <a:pt x="4301" y="2182"/>
                  </a:lnTo>
                  <a:cubicBezTo>
                    <a:pt x="4339" y="2616"/>
                    <a:pt x="4696" y="2948"/>
                    <a:pt x="5143" y="2948"/>
                  </a:cubicBezTo>
                  <a:lnTo>
                    <a:pt x="5156" y="2948"/>
                  </a:lnTo>
                  <a:cubicBezTo>
                    <a:pt x="5615" y="2948"/>
                    <a:pt x="5985" y="2578"/>
                    <a:pt x="5998" y="2119"/>
                  </a:cubicBezTo>
                  <a:cubicBezTo>
                    <a:pt x="5998" y="1876"/>
                    <a:pt x="5896" y="1646"/>
                    <a:pt x="5730" y="1481"/>
                  </a:cubicBezTo>
                  <a:cubicBezTo>
                    <a:pt x="5896" y="1315"/>
                    <a:pt x="5998" y="1085"/>
                    <a:pt x="5998" y="842"/>
                  </a:cubicBezTo>
                  <a:cubicBezTo>
                    <a:pt x="5985" y="286"/>
                    <a:pt x="5562" y="1"/>
                    <a:pt x="5139" y="1"/>
                  </a:cubicBezTo>
                  <a:cubicBezTo>
                    <a:pt x="4738" y="1"/>
                    <a:pt x="4338" y="257"/>
                    <a:pt x="4288" y="779"/>
                  </a:cubicBezTo>
                  <a:lnTo>
                    <a:pt x="1710" y="779"/>
                  </a:lnTo>
                  <a:cubicBezTo>
                    <a:pt x="1672" y="332"/>
                    <a:pt x="1289" y="0"/>
                    <a:pt x="84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5" name="Shape 995"/>
        <p:cNvGrpSpPr/>
        <p:nvPr/>
      </p:nvGrpSpPr>
      <p:grpSpPr>
        <a:xfrm>
          <a:off x="0" y="0"/>
          <a:ext cx="0" cy="0"/>
          <a:chOff x="0" y="0"/>
          <a:chExt cx="0" cy="0"/>
        </a:xfrm>
      </p:grpSpPr>
      <p:sp>
        <p:nvSpPr>
          <p:cNvPr id="996" name="Google Shape;996;p71"/>
          <p:cNvSpPr txBox="1"/>
          <p:nvPr>
            <p:ph idx="3" type="subTitle"/>
          </p:nvPr>
        </p:nvSpPr>
        <p:spPr>
          <a:xfrm>
            <a:off x="4848400" y="3310825"/>
            <a:ext cx="2505600" cy="501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Timmy Jimmy</a:t>
            </a:r>
            <a:endParaRPr/>
          </a:p>
        </p:txBody>
      </p:sp>
      <p:sp>
        <p:nvSpPr>
          <p:cNvPr id="997" name="Google Shape;997;p71"/>
          <p:cNvSpPr txBox="1"/>
          <p:nvPr>
            <p:ph idx="4" type="subTitle"/>
          </p:nvPr>
        </p:nvSpPr>
        <p:spPr>
          <a:xfrm>
            <a:off x="1790000" y="3310825"/>
            <a:ext cx="2505600" cy="501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Jenna Doe</a:t>
            </a:r>
            <a:endParaRPr/>
          </a:p>
        </p:txBody>
      </p:sp>
      <p:pic>
        <p:nvPicPr>
          <p:cNvPr id="998" name="Google Shape;998;p71"/>
          <p:cNvPicPr preferRelativeResize="0"/>
          <p:nvPr/>
        </p:nvPicPr>
        <p:blipFill rotWithShape="1">
          <a:blip r:embed="rId3">
            <a:alphaModFix/>
          </a:blip>
          <a:srcRect b="4861" l="20715" r="15856" t="0"/>
          <a:stretch/>
        </p:blipFill>
        <p:spPr>
          <a:xfrm>
            <a:off x="5297214" y="1545025"/>
            <a:ext cx="1608000" cy="1608000"/>
          </a:xfrm>
          <a:prstGeom prst="ellipse">
            <a:avLst/>
          </a:prstGeom>
          <a:noFill/>
          <a:ln cap="flat" cmpd="sng" w="9525">
            <a:solidFill>
              <a:schemeClr val="accent1"/>
            </a:solidFill>
            <a:prstDash val="solid"/>
            <a:round/>
            <a:headEnd len="sm" w="sm" type="none"/>
            <a:tailEnd len="sm" w="sm" type="none"/>
          </a:ln>
        </p:spPr>
      </p:pic>
      <p:pic>
        <p:nvPicPr>
          <p:cNvPr id="999" name="Google Shape;999;p71"/>
          <p:cNvPicPr preferRelativeResize="0"/>
          <p:nvPr/>
        </p:nvPicPr>
        <p:blipFill rotWithShape="1">
          <a:blip r:embed="rId4">
            <a:alphaModFix/>
          </a:blip>
          <a:srcRect b="18036" l="15284" r="30629" t="899"/>
          <a:stretch/>
        </p:blipFill>
        <p:spPr>
          <a:xfrm>
            <a:off x="2238789" y="1544975"/>
            <a:ext cx="1608000" cy="1608000"/>
          </a:xfrm>
          <a:prstGeom prst="ellipse">
            <a:avLst/>
          </a:prstGeom>
          <a:noFill/>
          <a:ln cap="flat" cmpd="sng" w="9525">
            <a:solidFill>
              <a:schemeClr val="accent1"/>
            </a:solidFill>
            <a:prstDash val="solid"/>
            <a:round/>
            <a:headEnd len="sm" w="sm" type="none"/>
            <a:tailEnd len="sm" w="sm" type="none"/>
          </a:ln>
        </p:spPr>
      </p:pic>
      <p:sp>
        <p:nvSpPr>
          <p:cNvPr id="1000" name="Google Shape;1000;p7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Our</a:t>
            </a:r>
            <a:r>
              <a:rPr lang="en"/>
              <a:t> team</a:t>
            </a:r>
            <a:endParaRPr/>
          </a:p>
        </p:txBody>
      </p:sp>
      <p:sp>
        <p:nvSpPr>
          <p:cNvPr id="1001" name="Google Shape;1001;p71"/>
          <p:cNvSpPr txBox="1"/>
          <p:nvPr>
            <p:ph idx="1" type="subTitle"/>
          </p:nvPr>
        </p:nvSpPr>
        <p:spPr>
          <a:xfrm>
            <a:off x="4848409" y="3714899"/>
            <a:ext cx="2505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speak a bit about this person here</a:t>
            </a:r>
            <a:endParaRPr/>
          </a:p>
        </p:txBody>
      </p:sp>
      <p:sp>
        <p:nvSpPr>
          <p:cNvPr id="1002" name="Google Shape;1002;p71"/>
          <p:cNvSpPr txBox="1"/>
          <p:nvPr>
            <p:ph idx="2" type="subTitle"/>
          </p:nvPr>
        </p:nvSpPr>
        <p:spPr>
          <a:xfrm>
            <a:off x="1790225" y="3714899"/>
            <a:ext cx="2505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speak a bit about this person here</a:t>
            </a:r>
            <a:endParaRPr/>
          </a:p>
        </p:txBody>
      </p:sp>
      <p:sp>
        <p:nvSpPr>
          <p:cNvPr id="1003" name="Google Shape;1003;p71"/>
          <p:cNvSpPr/>
          <p:nvPr/>
        </p:nvSpPr>
        <p:spPr>
          <a:xfrm>
            <a:off x="8424000" y="3049900"/>
            <a:ext cx="154800" cy="154800"/>
          </a:xfrm>
          <a:prstGeom prst="plaqu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7" name="Shape 1007"/>
        <p:cNvGrpSpPr/>
        <p:nvPr/>
      </p:nvGrpSpPr>
      <p:grpSpPr>
        <a:xfrm>
          <a:off x="0" y="0"/>
          <a:ext cx="0" cy="0"/>
          <a:chOff x="0" y="0"/>
          <a:chExt cx="0" cy="0"/>
        </a:xfrm>
      </p:grpSpPr>
      <p:sp>
        <p:nvSpPr>
          <p:cNvPr id="1008" name="Google Shape;1008;p72"/>
          <p:cNvSpPr txBox="1"/>
          <p:nvPr>
            <p:ph type="title"/>
          </p:nvPr>
        </p:nvSpPr>
        <p:spPr>
          <a:xfrm>
            <a:off x="1147525" y="881450"/>
            <a:ext cx="3572400" cy="960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Thanks</a:t>
            </a:r>
            <a:endParaRPr/>
          </a:p>
        </p:txBody>
      </p:sp>
      <p:sp>
        <p:nvSpPr>
          <p:cNvPr id="1009" name="Google Shape;1009;p72"/>
          <p:cNvSpPr txBox="1"/>
          <p:nvPr>
            <p:ph idx="1" type="subTitle"/>
          </p:nvPr>
        </p:nvSpPr>
        <p:spPr>
          <a:xfrm>
            <a:off x="1147499" y="1841450"/>
            <a:ext cx="3572400" cy="105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sz="1400"/>
              <a:t>DO YOU HAVE ANY QUESTIONS?</a:t>
            </a:r>
            <a:endParaRPr b="1" sz="1400"/>
          </a:p>
          <a:p>
            <a:pPr indent="0" lvl="0" marL="0" rtl="0" algn="ctr">
              <a:spcBef>
                <a:spcPts val="0"/>
              </a:spcBef>
              <a:spcAft>
                <a:spcPts val="0"/>
              </a:spcAft>
              <a:buNone/>
            </a:pPr>
            <a:r>
              <a:rPr lang="en"/>
              <a:t>youremail@freepik.com</a:t>
            </a:r>
            <a:endParaRPr/>
          </a:p>
          <a:p>
            <a:pPr indent="0" lvl="0" marL="0" rtl="0" algn="ctr">
              <a:spcBef>
                <a:spcPts val="0"/>
              </a:spcBef>
              <a:spcAft>
                <a:spcPts val="0"/>
              </a:spcAft>
              <a:buNone/>
            </a:pPr>
            <a:r>
              <a:rPr lang="en"/>
              <a:t>+34 654 321 432</a:t>
            </a:r>
            <a:endParaRPr/>
          </a:p>
          <a:p>
            <a:pPr indent="0" lvl="0" marL="0" rtl="0" algn="ctr">
              <a:spcBef>
                <a:spcPts val="0"/>
              </a:spcBef>
              <a:spcAft>
                <a:spcPts val="0"/>
              </a:spcAft>
              <a:buNone/>
            </a:pPr>
            <a:r>
              <a:rPr lang="en"/>
              <a:t>yourwebsite.com</a:t>
            </a:r>
            <a:endParaRPr/>
          </a:p>
        </p:txBody>
      </p:sp>
      <p:sp>
        <p:nvSpPr>
          <p:cNvPr id="1010" name="Google Shape;1010;p72"/>
          <p:cNvSpPr txBox="1"/>
          <p:nvPr/>
        </p:nvSpPr>
        <p:spPr>
          <a:xfrm>
            <a:off x="1460425" y="4125850"/>
            <a:ext cx="2946600" cy="357900"/>
          </a:xfrm>
          <a:prstGeom prst="rect">
            <a:avLst/>
          </a:prstGeom>
          <a:noFill/>
          <a:ln cap="flat" cmpd="sng" w="9525">
            <a:solidFill>
              <a:schemeClr val="accent1"/>
            </a:solidFill>
            <a:prstDash val="solid"/>
            <a:round/>
            <a:headEnd len="sm" w="sm" type="none"/>
            <a:tailEnd len="sm" w="sm" type="none"/>
          </a:ln>
        </p:spPr>
        <p:txBody>
          <a:bodyPr anchorCtr="0" anchor="t" bIns="91425" lIns="91425" spcFirstLastPara="1" rIns="91425" wrap="square" tIns="91425">
            <a:noAutofit/>
          </a:bodyPr>
          <a:lstStyle/>
          <a:p>
            <a:pPr indent="0" lvl="0" marL="0" rtl="0" algn="ctr">
              <a:spcBef>
                <a:spcPts val="0"/>
              </a:spcBef>
              <a:spcAft>
                <a:spcPts val="0"/>
              </a:spcAft>
              <a:buNone/>
            </a:pPr>
            <a:r>
              <a:rPr i="1" lang="en" sz="1200">
                <a:solidFill>
                  <a:schemeClr val="dk1"/>
                </a:solidFill>
                <a:latin typeface="Libre Baskerville"/>
                <a:ea typeface="Libre Baskerville"/>
                <a:cs typeface="Libre Baskerville"/>
                <a:sym typeface="Libre Baskerville"/>
              </a:rPr>
              <a:t>Please keep </a:t>
            </a:r>
            <a:r>
              <a:rPr b="1" i="1" lang="en" sz="1200">
                <a:solidFill>
                  <a:schemeClr val="dk1"/>
                </a:solidFill>
                <a:latin typeface="Libre Baskerville"/>
                <a:ea typeface="Libre Baskerville"/>
                <a:cs typeface="Libre Baskerville"/>
                <a:sym typeface="Libre Baskerville"/>
              </a:rPr>
              <a:t>this slide</a:t>
            </a:r>
            <a:r>
              <a:rPr i="1" lang="en" sz="1200">
                <a:solidFill>
                  <a:schemeClr val="dk1"/>
                </a:solidFill>
                <a:latin typeface="Libre Baskerville"/>
                <a:ea typeface="Libre Baskerville"/>
                <a:cs typeface="Libre Baskerville"/>
                <a:sym typeface="Libre Baskerville"/>
              </a:rPr>
              <a:t> for attribution</a:t>
            </a:r>
            <a:endParaRPr i="1" sz="1200">
              <a:solidFill>
                <a:schemeClr val="dk1"/>
              </a:solidFill>
              <a:latin typeface="Libre Baskerville"/>
              <a:ea typeface="Libre Baskerville"/>
              <a:cs typeface="Libre Baskerville"/>
              <a:sym typeface="Libre Baskerville"/>
            </a:endParaRPr>
          </a:p>
        </p:txBody>
      </p:sp>
      <p:pic>
        <p:nvPicPr>
          <p:cNvPr id="1011" name="Google Shape;1011;p72"/>
          <p:cNvPicPr preferRelativeResize="0"/>
          <p:nvPr>
            <p:ph idx="2" type="pic"/>
          </p:nvPr>
        </p:nvPicPr>
        <p:blipFill rotWithShape="1">
          <a:blip r:embed="rId3">
            <a:alphaModFix/>
          </a:blip>
          <a:srcRect b="0" l="15322" r="29894" t="0"/>
          <a:stretch/>
        </p:blipFill>
        <p:spPr>
          <a:xfrm flipH="1">
            <a:off x="5075950" y="216750"/>
            <a:ext cx="3868500" cy="4710000"/>
          </a:xfrm>
          <a:prstGeom prst="flowChartDelay">
            <a:avLst/>
          </a:prstGeom>
        </p:spPr>
      </p:pic>
      <p:sp>
        <p:nvSpPr>
          <p:cNvPr id="1012" name="Google Shape;1012;p72"/>
          <p:cNvSpPr/>
          <p:nvPr/>
        </p:nvSpPr>
        <p:spPr>
          <a:xfrm>
            <a:off x="1894889" y="2900147"/>
            <a:ext cx="424056" cy="424524"/>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3" name="Google Shape;1013;p72"/>
          <p:cNvGrpSpPr/>
          <p:nvPr/>
        </p:nvGrpSpPr>
        <p:grpSpPr>
          <a:xfrm>
            <a:off x="2446212" y="2900561"/>
            <a:ext cx="424507" cy="424073"/>
            <a:chOff x="3303268" y="3817349"/>
            <a:chExt cx="346056" cy="345674"/>
          </a:xfrm>
        </p:grpSpPr>
        <p:sp>
          <p:nvSpPr>
            <p:cNvPr id="1014" name="Google Shape;1014;p72"/>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72"/>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72"/>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72"/>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 name="Google Shape;1018;p72"/>
          <p:cNvGrpSpPr/>
          <p:nvPr/>
        </p:nvGrpSpPr>
        <p:grpSpPr>
          <a:xfrm>
            <a:off x="2997110" y="2900561"/>
            <a:ext cx="424507" cy="424073"/>
            <a:chOff x="3752358" y="3817349"/>
            <a:chExt cx="346056" cy="345674"/>
          </a:xfrm>
        </p:grpSpPr>
        <p:sp>
          <p:nvSpPr>
            <p:cNvPr id="1019" name="Google Shape;1019;p72"/>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72"/>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72"/>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72"/>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 name="Google Shape;1023;p72"/>
          <p:cNvGrpSpPr/>
          <p:nvPr/>
        </p:nvGrpSpPr>
        <p:grpSpPr>
          <a:xfrm>
            <a:off x="3548018" y="2900575"/>
            <a:ext cx="424507" cy="424073"/>
            <a:chOff x="2238181" y="4120624"/>
            <a:chExt cx="346056" cy="345674"/>
          </a:xfrm>
        </p:grpSpPr>
        <p:grpSp>
          <p:nvGrpSpPr>
            <p:cNvPr id="1024" name="Google Shape;1024;p72"/>
            <p:cNvGrpSpPr/>
            <p:nvPr/>
          </p:nvGrpSpPr>
          <p:grpSpPr>
            <a:xfrm>
              <a:off x="2309155" y="4177413"/>
              <a:ext cx="203862" cy="231903"/>
              <a:chOff x="1512725" y="258500"/>
              <a:chExt cx="4570900" cy="5199625"/>
            </a:xfrm>
          </p:grpSpPr>
          <p:sp>
            <p:nvSpPr>
              <p:cNvPr id="1025" name="Google Shape;1025;p72"/>
              <p:cNvSpPr/>
              <p:nvPr/>
            </p:nvSpPr>
            <p:spPr>
              <a:xfrm>
                <a:off x="1512725" y="2700900"/>
                <a:ext cx="2654475" cy="2757225"/>
              </a:xfrm>
              <a:custGeom>
                <a:rect b="b" l="l" r="r" t="t"/>
                <a:pathLst>
                  <a:path extrusionOk="0" h="110289" w="106179">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72"/>
              <p:cNvSpPr/>
              <p:nvPr/>
            </p:nvSpPr>
            <p:spPr>
              <a:xfrm>
                <a:off x="2323325" y="258500"/>
                <a:ext cx="3760300" cy="4390225"/>
              </a:xfrm>
              <a:custGeom>
                <a:rect b="b" l="l" r="r" t="t"/>
                <a:pathLst>
                  <a:path extrusionOk="0" h="175609" w="150412">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7" name="Google Shape;1027;p72"/>
            <p:cNvSpPr/>
            <p:nvPr/>
          </p:nvSpPr>
          <p:spPr>
            <a:xfrm>
              <a:off x="2238181" y="4120624"/>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1" name="Shape 1031"/>
        <p:cNvGrpSpPr/>
        <p:nvPr/>
      </p:nvGrpSpPr>
      <p:grpSpPr>
        <a:xfrm>
          <a:off x="0" y="0"/>
          <a:ext cx="0" cy="0"/>
          <a:chOff x="0" y="0"/>
          <a:chExt cx="0" cy="0"/>
        </a:xfrm>
      </p:grpSpPr>
      <p:sp>
        <p:nvSpPr>
          <p:cNvPr id="1032" name="Google Shape;1032;p7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Icon pack</a:t>
            </a:r>
            <a:endParaRPr/>
          </a:p>
        </p:txBody>
      </p:sp>
      <p:sp>
        <p:nvSpPr>
          <p:cNvPr id="1033" name="Google Shape;1033;p73"/>
          <p:cNvSpPr/>
          <p:nvPr/>
        </p:nvSpPr>
        <p:spPr>
          <a:xfrm>
            <a:off x="1119750" y="1529800"/>
            <a:ext cx="89025" cy="323175"/>
          </a:xfrm>
          <a:custGeom>
            <a:rect b="b" l="l" r="r" t="t"/>
            <a:pathLst>
              <a:path extrusionOk="0" h="12927" w="3561">
                <a:moveTo>
                  <a:pt x="1948" y="2389"/>
                </a:moveTo>
                <a:cubicBezTo>
                  <a:pt x="2058" y="2389"/>
                  <a:pt x="2170" y="2456"/>
                  <a:pt x="2208" y="2590"/>
                </a:cubicBezTo>
                <a:lnTo>
                  <a:pt x="2208" y="2603"/>
                </a:lnTo>
                <a:cubicBezTo>
                  <a:pt x="2208" y="2616"/>
                  <a:pt x="2208" y="2641"/>
                  <a:pt x="2208" y="2654"/>
                </a:cubicBezTo>
                <a:lnTo>
                  <a:pt x="2221" y="2922"/>
                </a:lnTo>
                <a:lnTo>
                  <a:pt x="1698" y="2922"/>
                </a:lnTo>
                <a:lnTo>
                  <a:pt x="1698" y="2654"/>
                </a:lnTo>
                <a:cubicBezTo>
                  <a:pt x="1685" y="2641"/>
                  <a:pt x="1685" y="2616"/>
                  <a:pt x="1698" y="2603"/>
                </a:cubicBezTo>
                <a:lnTo>
                  <a:pt x="1698" y="2590"/>
                </a:lnTo>
                <a:cubicBezTo>
                  <a:pt x="1730" y="2456"/>
                  <a:pt x="1838" y="2389"/>
                  <a:pt x="1948" y="2389"/>
                </a:cubicBezTo>
                <a:close/>
                <a:moveTo>
                  <a:pt x="2782" y="8014"/>
                </a:moveTo>
                <a:lnTo>
                  <a:pt x="2782" y="8486"/>
                </a:lnTo>
                <a:lnTo>
                  <a:pt x="1136" y="8486"/>
                </a:lnTo>
                <a:lnTo>
                  <a:pt x="1136" y="8014"/>
                </a:lnTo>
                <a:close/>
                <a:moveTo>
                  <a:pt x="2527" y="11114"/>
                </a:moveTo>
                <a:lnTo>
                  <a:pt x="2259" y="12544"/>
                </a:lnTo>
                <a:lnTo>
                  <a:pt x="1659" y="12544"/>
                </a:lnTo>
                <a:lnTo>
                  <a:pt x="1404" y="11114"/>
                </a:lnTo>
                <a:close/>
                <a:moveTo>
                  <a:pt x="1953" y="0"/>
                </a:moveTo>
                <a:cubicBezTo>
                  <a:pt x="473" y="0"/>
                  <a:pt x="1" y="2003"/>
                  <a:pt x="1315" y="2667"/>
                </a:cubicBezTo>
                <a:lnTo>
                  <a:pt x="1315" y="2922"/>
                </a:lnTo>
                <a:lnTo>
                  <a:pt x="958" y="2922"/>
                </a:lnTo>
                <a:cubicBezTo>
                  <a:pt x="843" y="2922"/>
                  <a:pt x="753" y="2999"/>
                  <a:pt x="766" y="3114"/>
                </a:cubicBezTo>
                <a:lnTo>
                  <a:pt x="766" y="4032"/>
                </a:lnTo>
                <a:cubicBezTo>
                  <a:pt x="753" y="4173"/>
                  <a:pt x="852" y="4243"/>
                  <a:pt x="951" y="4243"/>
                </a:cubicBezTo>
                <a:cubicBezTo>
                  <a:pt x="1050" y="4243"/>
                  <a:pt x="1149" y="4173"/>
                  <a:pt x="1136" y="4032"/>
                </a:cubicBezTo>
                <a:lnTo>
                  <a:pt x="1136" y="3292"/>
                </a:lnTo>
                <a:lnTo>
                  <a:pt x="2782" y="3292"/>
                </a:lnTo>
                <a:lnTo>
                  <a:pt x="2782" y="7631"/>
                </a:lnTo>
                <a:lnTo>
                  <a:pt x="1136" y="7631"/>
                </a:lnTo>
                <a:lnTo>
                  <a:pt x="1136" y="4836"/>
                </a:lnTo>
                <a:cubicBezTo>
                  <a:pt x="1123" y="4721"/>
                  <a:pt x="1034" y="4664"/>
                  <a:pt x="945" y="4664"/>
                </a:cubicBezTo>
                <a:cubicBezTo>
                  <a:pt x="855" y="4664"/>
                  <a:pt x="766" y="4721"/>
                  <a:pt x="753" y="4836"/>
                </a:cubicBezTo>
                <a:lnTo>
                  <a:pt x="753" y="10936"/>
                </a:lnTo>
                <a:cubicBezTo>
                  <a:pt x="753" y="11038"/>
                  <a:pt x="843" y="11114"/>
                  <a:pt x="945" y="11114"/>
                </a:cubicBezTo>
                <a:lnTo>
                  <a:pt x="1009" y="11114"/>
                </a:lnTo>
                <a:lnTo>
                  <a:pt x="1315" y="12761"/>
                </a:lnTo>
                <a:cubicBezTo>
                  <a:pt x="1328" y="12850"/>
                  <a:pt x="1404" y="12914"/>
                  <a:pt x="1494" y="12926"/>
                </a:cubicBezTo>
                <a:lnTo>
                  <a:pt x="2412" y="12926"/>
                </a:lnTo>
                <a:cubicBezTo>
                  <a:pt x="2502" y="12914"/>
                  <a:pt x="2591" y="12850"/>
                  <a:pt x="2604" y="12761"/>
                </a:cubicBezTo>
                <a:lnTo>
                  <a:pt x="2910" y="11114"/>
                </a:lnTo>
                <a:lnTo>
                  <a:pt x="2961" y="11114"/>
                </a:lnTo>
                <a:cubicBezTo>
                  <a:pt x="3063" y="11114"/>
                  <a:pt x="3152" y="11038"/>
                  <a:pt x="3152" y="10936"/>
                </a:cubicBezTo>
                <a:lnTo>
                  <a:pt x="3152" y="10502"/>
                </a:lnTo>
                <a:cubicBezTo>
                  <a:pt x="3165" y="10362"/>
                  <a:pt x="3063" y="10291"/>
                  <a:pt x="2961" y="10291"/>
                </a:cubicBezTo>
                <a:cubicBezTo>
                  <a:pt x="2859" y="10291"/>
                  <a:pt x="2757" y="10362"/>
                  <a:pt x="2770" y="10502"/>
                </a:cubicBezTo>
                <a:lnTo>
                  <a:pt x="2770" y="10744"/>
                </a:lnTo>
                <a:lnTo>
                  <a:pt x="1136" y="10744"/>
                </a:lnTo>
                <a:lnTo>
                  <a:pt x="1136" y="8869"/>
                </a:lnTo>
                <a:lnTo>
                  <a:pt x="2782" y="8869"/>
                </a:lnTo>
                <a:lnTo>
                  <a:pt x="2782" y="9685"/>
                </a:lnTo>
                <a:cubicBezTo>
                  <a:pt x="2770" y="9819"/>
                  <a:pt x="2868" y="9886"/>
                  <a:pt x="2967" y="9886"/>
                </a:cubicBezTo>
                <a:cubicBezTo>
                  <a:pt x="3066" y="9886"/>
                  <a:pt x="3165" y="9819"/>
                  <a:pt x="3152" y="9685"/>
                </a:cubicBezTo>
                <a:lnTo>
                  <a:pt x="3152" y="3114"/>
                </a:lnTo>
                <a:cubicBezTo>
                  <a:pt x="3152" y="2999"/>
                  <a:pt x="3076" y="2922"/>
                  <a:pt x="2961" y="2922"/>
                </a:cubicBezTo>
                <a:lnTo>
                  <a:pt x="2604" y="2922"/>
                </a:lnTo>
                <a:lnTo>
                  <a:pt x="2604" y="2667"/>
                </a:lnTo>
                <a:cubicBezTo>
                  <a:pt x="3280" y="2322"/>
                  <a:pt x="3561" y="1493"/>
                  <a:pt x="3229" y="804"/>
                </a:cubicBezTo>
                <a:cubicBezTo>
                  <a:pt x="3190" y="738"/>
                  <a:pt x="3129" y="710"/>
                  <a:pt x="3070" y="710"/>
                </a:cubicBezTo>
                <a:cubicBezTo>
                  <a:pt x="2955" y="710"/>
                  <a:pt x="2842" y="814"/>
                  <a:pt x="2884" y="957"/>
                </a:cubicBezTo>
                <a:cubicBezTo>
                  <a:pt x="2961" y="1097"/>
                  <a:pt x="2999" y="1251"/>
                  <a:pt x="2999" y="1416"/>
                </a:cubicBezTo>
                <a:cubicBezTo>
                  <a:pt x="2999" y="1774"/>
                  <a:pt x="2808" y="2118"/>
                  <a:pt x="2489" y="2297"/>
                </a:cubicBezTo>
                <a:cubicBezTo>
                  <a:pt x="2368" y="2105"/>
                  <a:pt x="2163" y="2010"/>
                  <a:pt x="1958" y="2010"/>
                </a:cubicBezTo>
                <a:cubicBezTo>
                  <a:pt x="1752" y="2010"/>
                  <a:pt x="1545" y="2105"/>
                  <a:pt x="1417" y="2297"/>
                </a:cubicBezTo>
                <a:cubicBezTo>
                  <a:pt x="536" y="1748"/>
                  <a:pt x="919" y="396"/>
                  <a:pt x="1953" y="383"/>
                </a:cubicBezTo>
                <a:cubicBezTo>
                  <a:pt x="2119" y="383"/>
                  <a:pt x="2272" y="408"/>
                  <a:pt x="2412" y="485"/>
                </a:cubicBezTo>
                <a:cubicBezTo>
                  <a:pt x="2448" y="506"/>
                  <a:pt x="2483" y="515"/>
                  <a:pt x="2515" y="515"/>
                </a:cubicBezTo>
                <a:cubicBezTo>
                  <a:pt x="2701" y="515"/>
                  <a:pt x="2806" y="216"/>
                  <a:pt x="2578" y="140"/>
                </a:cubicBezTo>
                <a:cubicBezTo>
                  <a:pt x="2387" y="51"/>
                  <a:pt x="2170" y="0"/>
                  <a:pt x="195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73"/>
          <p:cNvSpPr/>
          <p:nvPr/>
        </p:nvSpPr>
        <p:spPr>
          <a:xfrm>
            <a:off x="1775975" y="1529800"/>
            <a:ext cx="332425" cy="323175"/>
          </a:xfrm>
          <a:custGeom>
            <a:rect b="b" l="l" r="r" t="t"/>
            <a:pathLst>
              <a:path extrusionOk="0" h="12927" w="13297">
                <a:moveTo>
                  <a:pt x="12193" y="3520"/>
                </a:moveTo>
                <a:cubicBezTo>
                  <a:pt x="12277" y="3520"/>
                  <a:pt x="12363" y="3558"/>
                  <a:pt x="12429" y="3650"/>
                </a:cubicBezTo>
                <a:cubicBezTo>
                  <a:pt x="12584" y="3877"/>
                  <a:pt x="12382" y="4111"/>
                  <a:pt x="12174" y="4111"/>
                </a:cubicBezTo>
                <a:cubicBezTo>
                  <a:pt x="12091" y="4111"/>
                  <a:pt x="12007" y="4073"/>
                  <a:pt x="11944" y="3981"/>
                </a:cubicBezTo>
                <a:cubicBezTo>
                  <a:pt x="11790" y="3754"/>
                  <a:pt x="11985" y="3520"/>
                  <a:pt x="12193" y="3520"/>
                </a:cubicBezTo>
                <a:close/>
                <a:moveTo>
                  <a:pt x="11136" y="3218"/>
                </a:moveTo>
                <a:cubicBezTo>
                  <a:pt x="11206" y="3218"/>
                  <a:pt x="11275" y="3225"/>
                  <a:pt x="11344" y="3241"/>
                </a:cubicBezTo>
                <a:cubicBezTo>
                  <a:pt x="11472" y="3241"/>
                  <a:pt x="11587" y="3292"/>
                  <a:pt x="11689" y="3369"/>
                </a:cubicBezTo>
                <a:cubicBezTo>
                  <a:pt x="11600" y="3458"/>
                  <a:pt x="11549" y="3573"/>
                  <a:pt x="11523" y="3701"/>
                </a:cubicBezTo>
                <a:cubicBezTo>
                  <a:pt x="11498" y="3866"/>
                  <a:pt x="11536" y="4045"/>
                  <a:pt x="11625" y="4185"/>
                </a:cubicBezTo>
                <a:cubicBezTo>
                  <a:pt x="11523" y="4390"/>
                  <a:pt x="11536" y="4619"/>
                  <a:pt x="11664" y="4824"/>
                </a:cubicBezTo>
                <a:cubicBezTo>
                  <a:pt x="11931" y="5219"/>
                  <a:pt x="12570" y="5155"/>
                  <a:pt x="12518" y="5781"/>
                </a:cubicBezTo>
                <a:cubicBezTo>
                  <a:pt x="12518" y="5844"/>
                  <a:pt x="12506" y="5908"/>
                  <a:pt x="12493" y="5985"/>
                </a:cubicBezTo>
                <a:lnTo>
                  <a:pt x="12442" y="5972"/>
                </a:lnTo>
                <a:cubicBezTo>
                  <a:pt x="12270" y="5960"/>
                  <a:pt x="12097" y="5955"/>
                  <a:pt x="11925" y="5955"/>
                </a:cubicBezTo>
                <a:cubicBezTo>
                  <a:pt x="11524" y="5955"/>
                  <a:pt x="11125" y="5986"/>
                  <a:pt x="10732" y="6049"/>
                </a:cubicBezTo>
                <a:cubicBezTo>
                  <a:pt x="10898" y="5832"/>
                  <a:pt x="11051" y="5602"/>
                  <a:pt x="11179" y="5359"/>
                </a:cubicBezTo>
                <a:cubicBezTo>
                  <a:pt x="11529" y="4761"/>
                  <a:pt x="11014" y="4231"/>
                  <a:pt x="10502" y="4231"/>
                </a:cubicBezTo>
                <a:cubicBezTo>
                  <a:pt x="10250" y="4231"/>
                  <a:pt x="9999" y="4359"/>
                  <a:pt x="9851" y="4670"/>
                </a:cubicBezTo>
                <a:cubicBezTo>
                  <a:pt x="9660" y="5002"/>
                  <a:pt x="9430" y="5308"/>
                  <a:pt x="9137" y="5564"/>
                </a:cubicBezTo>
                <a:cubicBezTo>
                  <a:pt x="9162" y="5487"/>
                  <a:pt x="9188" y="5398"/>
                  <a:pt x="9226" y="5308"/>
                </a:cubicBezTo>
                <a:cubicBezTo>
                  <a:pt x="9328" y="5028"/>
                  <a:pt x="9367" y="4734"/>
                  <a:pt x="9341" y="4441"/>
                </a:cubicBezTo>
                <a:lnTo>
                  <a:pt x="9328" y="4441"/>
                </a:lnTo>
                <a:cubicBezTo>
                  <a:pt x="9328" y="4300"/>
                  <a:pt x="9328" y="4160"/>
                  <a:pt x="9341" y="4020"/>
                </a:cubicBezTo>
                <a:cubicBezTo>
                  <a:pt x="9379" y="3815"/>
                  <a:pt x="9749" y="3752"/>
                  <a:pt x="9851" y="3752"/>
                </a:cubicBezTo>
                <a:cubicBezTo>
                  <a:pt x="9864" y="3764"/>
                  <a:pt x="9890" y="3777"/>
                  <a:pt x="9915" y="3790"/>
                </a:cubicBezTo>
                <a:cubicBezTo>
                  <a:pt x="9994" y="3861"/>
                  <a:pt x="10097" y="3897"/>
                  <a:pt x="10203" y="3897"/>
                </a:cubicBezTo>
                <a:cubicBezTo>
                  <a:pt x="10269" y="3897"/>
                  <a:pt x="10336" y="3883"/>
                  <a:pt x="10400" y="3854"/>
                </a:cubicBezTo>
                <a:cubicBezTo>
                  <a:pt x="10643" y="3764"/>
                  <a:pt x="10809" y="3547"/>
                  <a:pt x="10847" y="3292"/>
                </a:cubicBezTo>
                <a:lnTo>
                  <a:pt x="10847" y="3254"/>
                </a:lnTo>
                <a:cubicBezTo>
                  <a:pt x="10943" y="3232"/>
                  <a:pt x="11040" y="3218"/>
                  <a:pt x="11136" y="3218"/>
                </a:cubicBezTo>
                <a:close/>
                <a:moveTo>
                  <a:pt x="10502" y="4646"/>
                </a:moveTo>
                <a:cubicBezTo>
                  <a:pt x="10747" y="4646"/>
                  <a:pt x="10988" y="4890"/>
                  <a:pt x="10834" y="5181"/>
                </a:cubicBezTo>
                <a:cubicBezTo>
                  <a:pt x="10630" y="5551"/>
                  <a:pt x="10387" y="5895"/>
                  <a:pt x="10094" y="6189"/>
                </a:cubicBezTo>
                <a:cubicBezTo>
                  <a:pt x="9826" y="6265"/>
                  <a:pt x="9571" y="6393"/>
                  <a:pt x="9341" y="6546"/>
                </a:cubicBezTo>
                <a:cubicBezTo>
                  <a:pt x="9213" y="6406"/>
                  <a:pt x="9060" y="6291"/>
                  <a:pt x="8907" y="6189"/>
                </a:cubicBezTo>
                <a:cubicBezTo>
                  <a:pt x="9048" y="6087"/>
                  <a:pt x="9162" y="6010"/>
                  <a:pt x="9252" y="5946"/>
                </a:cubicBezTo>
                <a:cubicBezTo>
                  <a:pt x="9635" y="5653"/>
                  <a:pt x="9954" y="5270"/>
                  <a:pt x="10183" y="4849"/>
                </a:cubicBezTo>
                <a:cubicBezTo>
                  <a:pt x="10259" y="4706"/>
                  <a:pt x="10381" y="4646"/>
                  <a:pt x="10502" y="4646"/>
                </a:cubicBezTo>
                <a:close/>
                <a:moveTo>
                  <a:pt x="6505" y="5528"/>
                </a:moveTo>
                <a:cubicBezTo>
                  <a:pt x="6664" y="5528"/>
                  <a:pt x="6825" y="5560"/>
                  <a:pt x="6980" y="5627"/>
                </a:cubicBezTo>
                <a:lnTo>
                  <a:pt x="6980" y="5640"/>
                </a:lnTo>
                <a:lnTo>
                  <a:pt x="6993" y="5640"/>
                </a:lnTo>
                <a:lnTo>
                  <a:pt x="7044" y="5666"/>
                </a:lnTo>
                <a:lnTo>
                  <a:pt x="8716" y="6508"/>
                </a:lnTo>
                <a:lnTo>
                  <a:pt x="8741" y="6508"/>
                </a:lnTo>
                <a:cubicBezTo>
                  <a:pt x="8767" y="6533"/>
                  <a:pt x="8869" y="6623"/>
                  <a:pt x="9060" y="6776"/>
                </a:cubicBezTo>
                <a:cubicBezTo>
                  <a:pt x="8971" y="6865"/>
                  <a:pt x="8894" y="6980"/>
                  <a:pt x="8843" y="7095"/>
                </a:cubicBezTo>
                <a:cubicBezTo>
                  <a:pt x="8422" y="6738"/>
                  <a:pt x="8665" y="6903"/>
                  <a:pt x="7976" y="6546"/>
                </a:cubicBezTo>
                <a:cubicBezTo>
                  <a:pt x="7912" y="6521"/>
                  <a:pt x="7976" y="6546"/>
                  <a:pt x="6534" y="6342"/>
                </a:cubicBezTo>
                <a:cubicBezTo>
                  <a:pt x="6516" y="6340"/>
                  <a:pt x="6498" y="6339"/>
                  <a:pt x="6481" y="6339"/>
                </a:cubicBezTo>
                <a:cubicBezTo>
                  <a:pt x="6074" y="6339"/>
                  <a:pt x="5924" y="6899"/>
                  <a:pt x="6304" y="7095"/>
                </a:cubicBezTo>
                <a:lnTo>
                  <a:pt x="7567" y="7733"/>
                </a:lnTo>
                <a:cubicBezTo>
                  <a:pt x="7657" y="7771"/>
                  <a:pt x="7695" y="7899"/>
                  <a:pt x="7644" y="7988"/>
                </a:cubicBezTo>
                <a:cubicBezTo>
                  <a:pt x="7599" y="8051"/>
                  <a:pt x="7536" y="8082"/>
                  <a:pt x="7467" y="8082"/>
                </a:cubicBezTo>
                <a:cubicBezTo>
                  <a:pt x="7437" y="8082"/>
                  <a:pt x="7407" y="8076"/>
                  <a:pt x="7376" y="8065"/>
                </a:cubicBezTo>
                <a:lnTo>
                  <a:pt x="5602" y="7159"/>
                </a:lnTo>
                <a:cubicBezTo>
                  <a:pt x="5321" y="7018"/>
                  <a:pt x="5207" y="6674"/>
                  <a:pt x="5347" y="6393"/>
                </a:cubicBezTo>
                <a:lnTo>
                  <a:pt x="5462" y="6176"/>
                </a:lnTo>
                <a:cubicBezTo>
                  <a:pt x="5462" y="6163"/>
                  <a:pt x="5475" y="6151"/>
                  <a:pt x="5475" y="6138"/>
                </a:cubicBezTo>
                <a:cubicBezTo>
                  <a:pt x="5475" y="6138"/>
                  <a:pt x="5475" y="6138"/>
                  <a:pt x="5475" y="6125"/>
                </a:cubicBezTo>
                <a:cubicBezTo>
                  <a:pt x="5696" y="5747"/>
                  <a:pt x="6091" y="5528"/>
                  <a:pt x="6505" y="5528"/>
                </a:cubicBezTo>
                <a:close/>
                <a:moveTo>
                  <a:pt x="895" y="6228"/>
                </a:moveTo>
                <a:cubicBezTo>
                  <a:pt x="1019" y="6228"/>
                  <a:pt x="1145" y="6296"/>
                  <a:pt x="1200" y="6444"/>
                </a:cubicBezTo>
                <a:cubicBezTo>
                  <a:pt x="1315" y="6980"/>
                  <a:pt x="1544" y="7478"/>
                  <a:pt x="1863" y="7924"/>
                </a:cubicBezTo>
                <a:cubicBezTo>
                  <a:pt x="2055" y="8192"/>
                  <a:pt x="2284" y="8435"/>
                  <a:pt x="2527" y="8652"/>
                </a:cubicBezTo>
                <a:lnTo>
                  <a:pt x="2527" y="8843"/>
                </a:lnTo>
                <a:cubicBezTo>
                  <a:pt x="2527" y="8996"/>
                  <a:pt x="2540" y="9162"/>
                  <a:pt x="2578" y="9315"/>
                </a:cubicBezTo>
                <a:lnTo>
                  <a:pt x="2361" y="9315"/>
                </a:lnTo>
                <a:cubicBezTo>
                  <a:pt x="1953" y="9009"/>
                  <a:pt x="1608" y="8652"/>
                  <a:pt x="1327" y="8243"/>
                </a:cubicBezTo>
                <a:cubicBezTo>
                  <a:pt x="970" y="7733"/>
                  <a:pt x="715" y="7159"/>
                  <a:pt x="574" y="6559"/>
                </a:cubicBezTo>
                <a:cubicBezTo>
                  <a:pt x="567" y="6348"/>
                  <a:pt x="730" y="6228"/>
                  <a:pt x="895" y="6228"/>
                </a:cubicBezTo>
                <a:close/>
                <a:moveTo>
                  <a:pt x="1786" y="4554"/>
                </a:moveTo>
                <a:cubicBezTo>
                  <a:pt x="1833" y="4554"/>
                  <a:pt x="1880" y="4562"/>
                  <a:pt x="1927" y="4581"/>
                </a:cubicBezTo>
                <a:cubicBezTo>
                  <a:pt x="2067" y="4645"/>
                  <a:pt x="2782" y="4964"/>
                  <a:pt x="3216" y="5155"/>
                </a:cubicBezTo>
                <a:cubicBezTo>
                  <a:pt x="3382" y="5232"/>
                  <a:pt x="3484" y="5410"/>
                  <a:pt x="3560" y="5730"/>
                </a:cubicBezTo>
                <a:cubicBezTo>
                  <a:pt x="3686" y="6295"/>
                  <a:pt x="4183" y="6700"/>
                  <a:pt x="4759" y="6700"/>
                </a:cubicBezTo>
                <a:cubicBezTo>
                  <a:pt x="4768" y="6700"/>
                  <a:pt x="4777" y="6700"/>
                  <a:pt x="4786" y="6699"/>
                </a:cubicBezTo>
                <a:lnTo>
                  <a:pt x="4913" y="6699"/>
                </a:lnTo>
                <a:cubicBezTo>
                  <a:pt x="4926" y="7044"/>
                  <a:pt x="5130" y="7337"/>
                  <a:pt x="5424" y="7503"/>
                </a:cubicBezTo>
                <a:lnTo>
                  <a:pt x="7210" y="8409"/>
                </a:lnTo>
                <a:cubicBezTo>
                  <a:pt x="7291" y="8448"/>
                  <a:pt x="7378" y="8467"/>
                  <a:pt x="7464" y="8467"/>
                </a:cubicBezTo>
                <a:cubicBezTo>
                  <a:pt x="7663" y="8467"/>
                  <a:pt x="7860" y="8367"/>
                  <a:pt x="7976" y="8180"/>
                </a:cubicBezTo>
                <a:cubicBezTo>
                  <a:pt x="8129" y="7899"/>
                  <a:pt x="8027" y="7542"/>
                  <a:pt x="7733" y="7401"/>
                </a:cubicBezTo>
                <a:lnTo>
                  <a:pt x="6470" y="6763"/>
                </a:lnTo>
                <a:cubicBezTo>
                  <a:pt x="6470" y="6763"/>
                  <a:pt x="6470" y="6763"/>
                  <a:pt x="6470" y="6750"/>
                </a:cubicBezTo>
                <a:cubicBezTo>
                  <a:pt x="6457" y="6738"/>
                  <a:pt x="6457" y="6738"/>
                  <a:pt x="6470" y="6725"/>
                </a:cubicBezTo>
                <a:lnTo>
                  <a:pt x="6483" y="6725"/>
                </a:lnTo>
                <a:lnTo>
                  <a:pt x="7823" y="6903"/>
                </a:lnTo>
                <a:lnTo>
                  <a:pt x="8307" y="7146"/>
                </a:lnTo>
                <a:lnTo>
                  <a:pt x="8729" y="7503"/>
                </a:lnTo>
                <a:lnTo>
                  <a:pt x="8729" y="7580"/>
                </a:lnTo>
                <a:cubicBezTo>
                  <a:pt x="8665" y="8333"/>
                  <a:pt x="8754" y="8741"/>
                  <a:pt x="9009" y="8920"/>
                </a:cubicBezTo>
                <a:cubicBezTo>
                  <a:pt x="9099" y="8983"/>
                  <a:pt x="9201" y="9009"/>
                  <a:pt x="9303" y="9009"/>
                </a:cubicBezTo>
                <a:cubicBezTo>
                  <a:pt x="9686" y="9009"/>
                  <a:pt x="9979" y="8728"/>
                  <a:pt x="10770" y="8499"/>
                </a:cubicBezTo>
                <a:cubicBezTo>
                  <a:pt x="10994" y="8440"/>
                  <a:pt x="10925" y="8121"/>
                  <a:pt x="10723" y="8121"/>
                </a:cubicBezTo>
                <a:cubicBezTo>
                  <a:pt x="10706" y="8121"/>
                  <a:pt x="10687" y="8123"/>
                  <a:pt x="10668" y="8128"/>
                </a:cubicBezTo>
                <a:cubicBezTo>
                  <a:pt x="9960" y="8339"/>
                  <a:pt x="9520" y="8636"/>
                  <a:pt x="9316" y="8636"/>
                </a:cubicBezTo>
                <a:cubicBezTo>
                  <a:pt x="9285" y="8636"/>
                  <a:pt x="9259" y="8629"/>
                  <a:pt x="9239" y="8613"/>
                </a:cubicBezTo>
                <a:cubicBezTo>
                  <a:pt x="9175" y="8575"/>
                  <a:pt x="9048" y="8396"/>
                  <a:pt x="9111" y="7605"/>
                </a:cubicBezTo>
                <a:cubicBezTo>
                  <a:pt x="9162" y="6852"/>
                  <a:pt x="10005" y="6559"/>
                  <a:pt x="10745" y="6431"/>
                </a:cubicBezTo>
                <a:cubicBezTo>
                  <a:pt x="11138" y="6369"/>
                  <a:pt x="11525" y="6338"/>
                  <a:pt x="11914" y="6338"/>
                </a:cubicBezTo>
                <a:cubicBezTo>
                  <a:pt x="12081" y="6338"/>
                  <a:pt x="12248" y="6343"/>
                  <a:pt x="12416" y="6355"/>
                </a:cubicBezTo>
                <a:cubicBezTo>
                  <a:pt x="12570" y="6368"/>
                  <a:pt x="12710" y="6699"/>
                  <a:pt x="12710" y="7082"/>
                </a:cubicBezTo>
                <a:cubicBezTo>
                  <a:pt x="12710" y="7465"/>
                  <a:pt x="12595" y="7822"/>
                  <a:pt x="12353" y="7848"/>
                </a:cubicBezTo>
                <a:cubicBezTo>
                  <a:pt x="12123" y="7873"/>
                  <a:pt x="11842" y="7899"/>
                  <a:pt x="11498" y="7963"/>
                </a:cubicBezTo>
                <a:cubicBezTo>
                  <a:pt x="11396" y="7975"/>
                  <a:pt x="11319" y="8077"/>
                  <a:pt x="11332" y="8180"/>
                </a:cubicBezTo>
                <a:cubicBezTo>
                  <a:pt x="11343" y="8268"/>
                  <a:pt x="11421" y="8338"/>
                  <a:pt x="11509" y="8338"/>
                </a:cubicBezTo>
                <a:cubicBezTo>
                  <a:pt x="11522" y="8338"/>
                  <a:pt x="11535" y="8336"/>
                  <a:pt x="11549" y="8333"/>
                </a:cubicBezTo>
                <a:cubicBezTo>
                  <a:pt x="11715" y="8307"/>
                  <a:pt x="11855" y="8294"/>
                  <a:pt x="11995" y="8282"/>
                </a:cubicBezTo>
                <a:lnTo>
                  <a:pt x="11995" y="8282"/>
                </a:lnTo>
                <a:cubicBezTo>
                  <a:pt x="11944" y="8639"/>
                  <a:pt x="11817" y="8996"/>
                  <a:pt x="11638" y="9315"/>
                </a:cubicBezTo>
                <a:lnTo>
                  <a:pt x="2973" y="9315"/>
                </a:lnTo>
                <a:cubicBezTo>
                  <a:pt x="2922" y="9162"/>
                  <a:pt x="2897" y="9009"/>
                  <a:pt x="2910" y="8856"/>
                </a:cubicBezTo>
                <a:lnTo>
                  <a:pt x="2910" y="8575"/>
                </a:lnTo>
                <a:cubicBezTo>
                  <a:pt x="2910" y="8562"/>
                  <a:pt x="2910" y="8562"/>
                  <a:pt x="2910" y="8562"/>
                </a:cubicBezTo>
                <a:lnTo>
                  <a:pt x="2922" y="6546"/>
                </a:lnTo>
                <a:cubicBezTo>
                  <a:pt x="2922" y="6521"/>
                  <a:pt x="2922" y="6508"/>
                  <a:pt x="2922" y="6495"/>
                </a:cubicBezTo>
                <a:cubicBezTo>
                  <a:pt x="2910" y="6291"/>
                  <a:pt x="2884" y="6087"/>
                  <a:pt x="2846" y="5883"/>
                </a:cubicBezTo>
                <a:cubicBezTo>
                  <a:pt x="2833" y="5832"/>
                  <a:pt x="2795" y="5781"/>
                  <a:pt x="2744" y="5755"/>
                </a:cubicBezTo>
                <a:cubicBezTo>
                  <a:pt x="2348" y="5576"/>
                  <a:pt x="1851" y="5359"/>
                  <a:pt x="1685" y="5283"/>
                </a:cubicBezTo>
                <a:cubicBezTo>
                  <a:pt x="1468" y="5219"/>
                  <a:pt x="1353" y="4977"/>
                  <a:pt x="1442" y="4772"/>
                </a:cubicBezTo>
                <a:cubicBezTo>
                  <a:pt x="1510" y="4638"/>
                  <a:pt x="1643" y="4554"/>
                  <a:pt x="1786" y="4554"/>
                </a:cubicBezTo>
                <a:close/>
                <a:moveTo>
                  <a:pt x="12555" y="9684"/>
                </a:moveTo>
                <a:cubicBezTo>
                  <a:pt x="12804" y="9684"/>
                  <a:pt x="12804" y="10069"/>
                  <a:pt x="12555" y="10069"/>
                </a:cubicBezTo>
                <a:cubicBezTo>
                  <a:pt x="12547" y="10069"/>
                  <a:pt x="12539" y="10069"/>
                  <a:pt x="12531" y="10068"/>
                </a:cubicBezTo>
                <a:lnTo>
                  <a:pt x="2616" y="10068"/>
                </a:lnTo>
                <a:cubicBezTo>
                  <a:pt x="2374" y="10068"/>
                  <a:pt x="2374" y="10451"/>
                  <a:pt x="2616" y="10451"/>
                </a:cubicBezTo>
                <a:lnTo>
                  <a:pt x="11995" y="10451"/>
                </a:lnTo>
                <a:lnTo>
                  <a:pt x="11995" y="11446"/>
                </a:lnTo>
                <a:cubicBezTo>
                  <a:pt x="11995" y="12059"/>
                  <a:pt x="11510" y="12544"/>
                  <a:pt x="10898" y="12544"/>
                </a:cubicBezTo>
                <a:lnTo>
                  <a:pt x="2412" y="12544"/>
                </a:lnTo>
                <a:cubicBezTo>
                  <a:pt x="1800" y="12544"/>
                  <a:pt x="1315" y="12059"/>
                  <a:pt x="1315" y="11446"/>
                </a:cubicBezTo>
                <a:lnTo>
                  <a:pt x="1315" y="10451"/>
                </a:lnTo>
                <a:lnTo>
                  <a:pt x="1800" y="10451"/>
                </a:lnTo>
                <a:cubicBezTo>
                  <a:pt x="2055" y="10451"/>
                  <a:pt x="2055" y="10068"/>
                  <a:pt x="1800" y="10068"/>
                </a:cubicBezTo>
                <a:lnTo>
                  <a:pt x="753" y="10068"/>
                </a:lnTo>
                <a:cubicBezTo>
                  <a:pt x="745" y="10069"/>
                  <a:pt x="737" y="10069"/>
                  <a:pt x="730" y="10069"/>
                </a:cubicBezTo>
                <a:cubicBezTo>
                  <a:pt x="480" y="10069"/>
                  <a:pt x="480" y="9684"/>
                  <a:pt x="730" y="9684"/>
                </a:cubicBezTo>
                <a:cubicBezTo>
                  <a:pt x="737" y="9684"/>
                  <a:pt x="745" y="9685"/>
                  <a:pt x="753" y="9685"/>
                </a:cubicBezTo>
                <a:lnTo>
                  <a:pt x="12531" y="9685"/>
                </a:lnTo>
                <a:cubicBezTo>
                  <a:pt x="12539" y="9685"/>
                  <a:pt x="12547" y="9684"/>
                  <a:pt x="12555" y="9684"/>
                </a:cubicBezTo>
                <a:close/>
                <a:moveTo>
                  <a:pt x="3305" y="0"/>
                </a:moveTo>
                <a:cubicBezTo>
                  <a:pt x="3241" y="0"/>
                  <a:pt x="3178" y="26"/>
                  <a:pt x="3139" y="77"/>
                </a:cubicBezTo>
                <a:cubicBezTo>
                  <a:pt x="3101" y="128"/>
                  <a:pt x="3101" y="191"/>
                  <a:pt x="3114" y="255"/>
                </a:cubicBezTo>
                <a:lnTo>
                  <a:pt x="3318" y="855"/>
                </a:lnTo>
                <a:cubicBezTo>
                  <a:pt x="3343" y="948"/>
                  <a:pt x="3414" y="988"/>
                  <a:pt x="3488" y="988"/>
                </a:cubicBezTo>
                <a:cubicBezTo>
                  <a:pt x="3606" y="988"/>
                  <a:pt x="3730" y="885"/>
                  <a:pt x="3675" y="727"/>
                </a:cubicBezTo>
                <a:lnTo>
                  <a:pt x="3560" y="383"/>
                </a:lnTo>
                <a:lnTo>
                  <a:pt x="5143" y="383"/>
                </a:lnTo>
                <a:lnTo>
                  <a:pt x="6776" y="5181"/>
                </a:lnTo>
                <a:cubicBezTo>
                  <a:pt x="6693" y="5167"/>
                  <a:pt x="6609" y="5160"/>
                  <a:pt x="6525" y="5160"/>
                </a:cubicBezTo>
                <a:cubicBezTo>
                  <a:pt x="6074" y="5160"/>
                  <a:pt x="5636" y="5359"/>
                  <a:pt x="5334" y="5704"/>
                </a:cubicBezTo>
                <a:lnTo>
                  <a:pt x="3931" y="1493"/>
                </a:lnTo>
                <a:cubicBezTo>
                  <a:pt x="3897" y="1410"/>
                  <a:pt x="3827" y="1374"/>
                  <a:pt x="3758" y="1374"/>
                </a:cubicBezTo>
                <a:cubicBezTo>
                  <a:pt x="3646" y="1374"/>
                  <a:pt x="3534" y="1470"/>
                  <a:pt x="3573" y="1621"/>
                </a:cubicBezTo>
                <a:lnTo>
                  <a:pt x="5066" y="6125"/>
                </a:lnTo>
                <a:lnTo>
                  <a:pt x="5002" y="6227"/>
                </a:lnTo>
                <a:cubicBezTo>
                  <a:pt x="4990" y="6265"/>
                  <a:pt x="4977" y="6291"/>
                  <a:pt x="4964" y="6329"/>
                </a:cubicBezTo>
                <a:lnTo>
                  <a:pt x="4798" y="6329"/>
                </a:lnTo>
                <a:cubicBezTo>
                  <a:pt x="4390" y="6329"/>
                  <a:pt x="4033" y="6049"/>
                  <a:pt x="3943" y="5653"/>
                </a:cubicBezTo>
                <a:cubicBezTo>
                  <a:pt x="3854" y="5219"/>
                  <a:pt x="3663" y="4938"/>
                  <a:pt x="3382" y="4811"/>
                </a:cubicBezTo>
                <a:cubicBezTo>
                  <a:pt x="2961" y="4619"/>
                  <a:pt x="2233" y="4300"/>
                  <a:pt x="2093" y="4237"/>
                </a:cubicBezTo>
                <a:cubicBezTo>
                  <a:pt x="1987" y="4195"/>
                  <a:pt x="1885" y="4176"/>
                  <a:pt x="1789" y="4176"/>
                </a:cubicBezTo>
                <a:cubicBezTo>
                  <a:pt x="1072" y="4176"/>
                  <a:pt x="716" y="5242"/>
                  <a:pt x="1493" y="5602"/>
                </a:cubicBezTo>
                <a:cubicBezTo>
                  <a:pt x="1570" y="5640"/>
                  <a:pt x="2067" y="5857"/>
                  <a:pt x="2501" y="6049"/>
                </a:cubicBezTo>
                <a:cubicBezTo>
                  <a:pt x="2514" y="6163"/>
                  <a:pt x="2540" y="6316"/>
                  <a:pt x="2552" y="6482"/>
                </a:cubicBezTo>
                <a:cubicBezTo>
                  <a:pt x="2552" y="6495"/>
                  <a:pt x="2552" y="6495"/>
                  <a:pt x="2552" y="6495"/>
                </a:cubicBezTo>
                <a:lnTo>
                  <a:pt x="2527" y="8141"/>
                </a:lnTo>
                <a:cubicBezTo>
                  <a:pt x="2399" y="8001"/>
                  <a:pt x="2284" y="7861"/>
                  <a:pt x="2170" y="7707"/>
                </a:cubicBezTo>
                <a:cubicBezTo>
                  <a:pt x="1889" y="7312"/>
                  <a:pt x="1685" y="6852"/>
                  <a:pt x="1570" y="6380"/>
                </a:cubicBezTo>
                <a:cubicBezTo>
                  <a:pt x="1498" y="5987"/>
                  <a:pt x="1200" y="5810"/>
                  <a:pt x="899" y="5810"/>
                </a:cubicBezTo>
                <a:cubicBezTo>
                  <a:pt x="507" y="5810"/>
                  <a:pt x="111" y="6110"/>
                  <a:pt x="204" y="6623"/>
                </a:cubicBezTo>
                <a:cubicBezTo>
                  <a:pt x="345" y="7286"/>
                  <a:pt x="626" y="7912"/>
                  <a:pt x="1021" y="8473"/>
                </a:cubicBezTo>
                <a:cubicBezTo>
                  <a:pt x="1225" y="8779"/>
                  <a:pt x="1480" y="9060"/>
                  <a:pt x="1761" y="9315"/>
                </a:cubicBezTo>
                <a:lnTo>
                  <a:pt x="753" y="9315"/>
                </a:lnTo>
                <a:cubicBezTo>
                  <a:pt x="0" y="9315"/>
                  <a:pt x="0" y="10451"/>
                  <a:pt x="753" y="10451"/>
                </a:cubicBezTo>
                <a:lnTo>
                  <a:pt x="932" y="10451"/>
                </a:lnTo>
                <a:lnTo>
                  <a:pt x="932" y="11459"/>
                </a:lnTo>
                <a:cubicBezTo>
                  <a:pt x="945" y="12263"/>
                  <a:pt x="1595" y="12914"/>
                  <a:pt x="2412" y="12926"/>
                </a:cubicBezTo>
                <a:lnTo>
                  <a:pt x="10898" y="12926"/>
                </a:lnTo>
                <a:cubicBezTo>
                  <a:pt x="11702" y="12914"/>
                  <a:pt x="12365" y="12263"/>
                  <a:pt x="12365" y="11446"/>
                </a:cubicBezTo>
                <a:lnTo>
                  <a:pt x="12365" y="10451"/>
                </a:lnTo>
                <a:lnTo>
                  <a:pt x="12544" y="10451"/>
                </a:lnTo>
                <a:cubicBezTo>
                  <a:pt x="13297" y="10451"/>
                  <a:pt x="13297" y="9315"/>
                  <a:pt x="12544" y="9315"/>
                </a:cubicBezTo>
                <a:lnTo>
                  <a:pt x="12059" y="9315"/>
                </a:lnTo>
                <a:cubicBezTo>
                  <a:pt x="12225" y="8971"/>
                  <a:pt x="12327" y="8601"/>
                  <a:pt x="12365" y="8231"/>
                </a:cubicBezTo>
                <a:lnTo>
                  <a:pt x="12391" y="8231"/>
                </a:lnTo>
                <a:cubicBezTo>
                  <a:pt x="12863" y="8167"/>
                  <a:pt x="13080" y="7605"/>
                  <a:pt x="13080" y="7082"/>
                </a:cubicBezTo>
                <a:cubicBezTo>
                  <a:pt x="13080" y="6776"/>
                  <a:pt x="13003" y="6482"/>
                  <a:pt x="12837" y="6227"/>
                </a:cubicBezTo>
                <a:cubicBezTo>
                  <a:pt x="12876" y="6087"/>
                  <a:pt x="12889" y="5946"/>
                  <a:pt x="12901" y="5806"/>
                </a:cubicBezTo>
                <a:cubicBezTo>
                  <a:pt x="12978" y="4785"/>
                  <a:pt x="11868" y="4900"/>
                  <a:pt x="11944" y="4441"/>
                </a:cubicBezTo>
                <a:lnTo>
                  <a:pt x="11944" y="4441"/>
                </a:lnTo>
                <a:cubicBezTo>
                  <a:pt x="12026" y="4471"/>
                  <a:pt x="12107" y="4485"/>
                  <a:pt x="12185" y="4485"/>
                </a:cubicBezTo>
                <a:cubicBezTo>
                  <a:pt x="12687" y="4485"/>
                  <a:pt x="13056" y="3897"/>
                  <a:pt x="12735" y="3433"/>
                </a:cubicBezTo>
                <a:cubicBezTo>
                  <a:pt x="12602" y="3248"/>
                  <a:pt x="12395" y="3146"/>
                  <a:pt x="12180" y="3146"/>
                </a:cubicBezTo>
                <a:cubicBezTo>
                  <a:pt x="12127" y="3146"/>
                  <a:pt x="12074" y="3152"/>
                  <a:pt x="12021" y="3165"/>
                </a:cubicBezTo>
                <a:cubicBezTo>
                  <a:pt x="11868" y="2986"/>
                  <a:pt x="11651" y="2884"/>
                  <a:pt x="11408" y="2858"/>
                </a:cubicBezTo>
                <a:cubicBezTo>
                  <a:pt x="11322" y="2844"/>
                  <a:pt x="11234" y="2837"/>
                  <a:pt x="11146" y="2837"/>
                </a:cubicBezTo>
                <a:cubicBezTo>
                  <a:pt x="10999" y="2837"/>
                  <a:pt x="10850" y="2857"/>
                  <a:pt x="10706" y="2897"/>
                </a:cubicBezTo>
                <a:cubicBezTo>
                  <a:pt x="10566" y="2948"/>
                  <a:pt x="10477" y="3075"/>
                  <a:pt x="10477" y="3216"/>
                </a:cubicBezTo>
                <a:cubicBezTo>
                  <a:pt x="10464" y="3356"/>
                  <a:pt x="10375" y="3471"/>
                  <a:pt x="10247" y="3509"/>
                </a:cubicBezTo>
                <a:cubicBezTo>
                  <a:pt x="10234" y="3513"/>
                  <a:pt x="10226" y="3516"/>
                  <a:pt x="10217" y="3516"/>
                </a:cubicBezTo>
                <a:cubicBezTo>
                  <a:pt x="10200" y="3516"/>
                  <a:pt x="10183" y="3505"/>
                  <a:pt x="10132" y="3471"/>
                </a:cubicBezTo>
                <a:cubicBezTo>
                  <a:pt x="10056" y="3420"/>
                  <a:pt x="9966" y="3382"/>
                  <a:pt x="9877" y="3369"/>
                </a:cubicBezTo>
                <a:lnTo>
                  <a:pt x="9851" y="3369"/>
                </a:lnTo>
                <a:cubicBezTo>
                  <a:pt x="9545" y="3382"/>
                  <a:pt x="9035" y="3522"/>
                  <a:pt x="8971" y="3969"/>
                </a:cubicBezTo>
                <a:cubicBezTo>
                  <a:pt x="8958" y="4122"/>
                  <a:pt x="8945" y="4288"/>
                  <a:pt x="8958" y="4441"/>
                </a:cubicBezTo>
                <a:cubicBezTo>
                  <a:pt x="8971" y="4696"/>
                  <a:pt x="8945" y="4938"/>
                  <a:pt x="8869" y="5181"/>
                </a:cubicBezTo>
                <a:cubicBezTo>
                  <a:pt x="8780" y="5398"/>
                  <a:pt x="8729" y="5627"/>
                  <a:pt x="8703" y="5857"/>
                </a:cubicBezTo>
                <a:lnTo>
                  <a:pt x="8524" y="5985"/>
                </a:lnTo>
                <a:lnTo>
                  <a:pt x="7223" y="5321"/>
                </a:lnTo>
                <a:lnTo>
                  <a:pt x="5449" y="128"/>
                </a:lnTo>
                <a:cubicBezTo>
                  <a:pt x="5424" y="51"/>
                  <a:pt x="5347" y="0"/>
                  <a:pt x="52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73"/>
          <p:cNvSpPr/>
          <p:nvPr/>
        </p:nvSpPr>
        <p:spPr>
          <a:xfrm>
            <a:off x="2505875" y="1529800"/>
            <a:ext cx="332450" cy="323175"/>
          </a:xfrm>
          <a:custGeom>
            <a:rect b="b" l="l" r="r" t="t"/>
            <a:pathLst>
              <a:path extrusionOk="0" h="12927" w="13298">
                <a:moveTo>
                  <a:pt x="6253" y="2016"/>
                </a:moveTo>
                <a:lnTo>
                  <a:pt x="6253" y="2437"/>
                </a:lnTo>
                <a:cubicBezTo>
                  <a:pt x="6253" y="2437"/>
                  <a:pt x="6253" y="2450"/>
                  <a:pt x="6253" y="2450"/>
                </a:cubicBezTo>
                <a:lnTo>
                  <a:pt x="703" y="2450"/>
                </a:lnTo>
                <a:cubicBezTo>
                  <a:pt x="703" y="2450"/>
                  <a:pt x="703" y="2450"/>
                  <a:pt x="703" y="2437"/>
                </a:cubicBezTo>
                <a:lnTo>
                  <a:pt x="703" y="2016"/>
                </a:lnTo>
                <a:close/>
                <a:moveTo>
                  <a:pt x="1022" y="2820"/>
                </a:moveTo>
                <a:lnTo>
                  <a:pt x="5947" y="2833"/>
                </a:lnTo>
                <a:lnTo>
                  <a:pt x="5947" y="3650"/>
                </a:lnTo>
                <a:lnTo>
                  <a:pt x="1022" y="3650"/>
                </a:lnTo>
                <a:lnTo>
                  <a:pt x="1022" y="2820"/>
                </a:lnTo>
                <a:close/>
                <a:moveTo>
                  <a:pt x="6253" y="4032"/>
                </a:moveTo>
                <a:lnTo>
                  <a:pt x="6253" y="4453"/>
                </a:lnTo>
                <a:cubicBezTo>
                  <a:pt x="6266" y="4453"/>
                  <a:pt x="6253" y="4466"/>
                  <a:pt x="6253" y="4466"/>
                </a:cubicBezTo>
                <a:lnTo>
                  <a:pt x="703" y="4466"/>
                </a:lnTo>
                <a:cubicBezTo>
                  <a:pt x="703" y="4466"/>
                  <a:pt x="690" y="4466"/>
                  <a:pt x="703" y="4453"/>
                </a:cubicBezTo>
                <a:lnTo>
                  <a:pt x="703" y="4032"/>
                </a:lnTo>
                <a:close/>
                <a:moveTo>
                  <a:pt x="1022" y="4836"/>
                </a:moveTo>
                <a:lnTo>
                  <a:pt x="5947" y="4849"/>
                </a:lnTo>
                <a:lnTo>
                  <a:pt x="5947" y="5666"/>
                </a:lnTo>
                <a:lnTo>
                  <a:pt x="1022" y="5666"/>
                </a:lnTo>
                <a:lnTo>
                  <a:pt x="1022" y="4836"/>
                </a:lnTo>
                <a:close/>
                <a:moveTo>
                  <a:pt x="6253" y="6036"/>
                </a:moveTo>
                <a:cubicBezTo>
                  <a:pt x="6253" y="6036"/>
                  <a:pt x="6253" y="6049"/>
                  <a:pt x="6253" y="6049"/>
                </a:cubicBezTo>
                <a:lnTo>
                  <a:pt x="6253" y="6470"/>
                </a:lnTo>
                <a:lnTo>
                  <a:pt x="703" y="6470"/>
                </a:lnTo>
                <a:lnTo>
                  <a:pt x="703" y="6049"/>
                </a:lnTo>
                <a:cubicBezTo>
                  <a:pt x="703" y="6049"/>
                  <a:pt x="703" y="6036"/>
                  <a:pt x="703" y="6036"/>
                </a:cubicBezTo>
                <a:close/>
                <a:moveTo>
                  <a:pt x="5947" y="6865"/>
                </a:moveTo>
                <a:lnTo>
                  <a:pt x="5947" y="8231"/>
                </a:lnTo>
                <a:cubicBezTo>
                  <a:pt x="5947" y="8473"/>
                  <a:pt x="5743" y="8677"/>
                  <a:pt x="5501" y="8677"/>
                </a:cubicBezTo>
                <a:lnTo>
                  <a:pt x="1481" y="8677"/>
                </a:lnTo>
                <a:cubicBezTo>
                  <a:pt x="1226" y="8677"/>
                  <a:pt x="1022" y="8473"/>
                  <a:pt x="1022" y="8231"/>
                </a:cubicBezTo>
                <a:lnTo>
                  <a:pt x="1022" y="6865"/>
                </a:lnTo>
                <a:close/>
                <a:moveTo>
                  <a:pt x="4339" y="9060"/>
                </a:moveTo>
                <a:lnTo>
                  <a:pt x="4339" y="9953"/>
                </a:lnTo>
                <a:lnTo>
                  <a:pt x="2604" y="9953"/>
                </a:lnTo>
                <a:lnTo>
                  <a:pt x="2604" y="9060"/>
                </a:lnTo>
                <a:close/>
                <a:moveTo>
                  <a:pt x="2604" y="0"/>
                </a:moveTo>
                <a:cubicBezTo>
                  <a:pt x="2374" y="26"/>
                  <a:pt x="2374" y="357"/>
                  <a:pt x="2604" y="383"/>
                </a:cubicBezTo>
                <a:lnTo>
                  <a:pt x="5501" y="383"/>
                </a:lnTo>
                <a:cubicBezTo>
                  <a:pt x="5743" y="383"/>
                  <a:pt x="5947" y="574"/>
                  <a:pt x="5947" y="829"/>
                </a:cubicBezTo>
                <a:lnTo>
                  <a:pt x="5947" y="1633"/>
                </a:lnTo>
                <a:lnTo>
                  <a:pt x="1022" y="1633"/>
                </a:lnTo>
                <a:lnTo>
                  <a:pt x="1022" y="829"/>
                </a:lnTo>
                <a:cubicBezTo>
                  <a:pt x="1022" y="587"/>
                  <a:pt x="1226" y="383"/>
                  <a:pt x="1481" y="383"/>
                </a:cubicBezTo>
                <a:lnTo>
                  <a:pt x="1800" y="383"/>
                </a:lnTo>
                <a:cubicBezTo>
                  <a:pt x="1808" y="384"/>
                  <a:pt x="1815" y="384"/>
                  <a:pt x="1823" y="384"/>
                </a:cubicBezTo>
                <a:cubicBezTo>
                  <a:pt x="2060" y="384"/>
                  <a:pt x="2060" y="12"/>
                  <a:pt x="1823" y="12"/>
                </a:cubicBezTo>
                <a:cubicBezTo>
                  <a:pt x="1815" y="12"/>
                  <a:pt x="1808" y="12"/>
                  <a:pt x="1800" y="13"/>
                </a:cubicBezTo>
                <a:lnTo>
                  <a:pt x="1481" y="13"/>
                </a:lnTo>
                <a:cubicBezTo>
                  <a:pt x="1022" y="13"/>
                  <a:pt x="651" y="383"/>
                  <a:pt x="651" y="829"/>
                </a:cubicBezTo>
                <a:lnTo>
                  <a:pt x="651" y="1646"/>
                </a:lnTo>
                <a:cubicBezTo>
                  <a:pt x="460" y="1672"/>
                  <a:pt x="320" y="1838"/>
                  <a:pt x="320" y="2029"/>
                </a:cubicBezTo>
                <a:lnTo>
                  <a:pt x="320" y="2450"/>
                </a:lnTo>
                <a:cubicBezTo>
                  <a:pt x="320" y="2641"/>
                  <a:pt x="460" y="2795"/>
                  <a:pt x="651" y="2833"/>
                </a:cubicBezTo>
                <a:lnTo>
                  <a:pt x="651" y="3662"/>
                </a:lnTo>
                <a:cubicBezTo>
                  <a:pt x="460" y="3688"/>
                  <a:pt x="320" y="3854"/>
                  <a:pt x="320" y="4045"/>
                </a:cubicBezTo>
                <a:lnTo>
                  <a:pt x="320" y="4453"/>
                </a:lnTo>
                <a:cubicBezTo>
                  <a:pt x="320" y="4645"/>
                  <a:pt x="460" y="4811"/>
                  <a:pt x="651" y="4849"/>
                </a:cubicBezTo>
                <a:lnTo>
                  <a:pt x="651" y="5678"/>
                </a:lnTo>
                <a:cubicBezTo>
                  <a:pt x="460" y="5704"/>
                  <a:pt x="320" y="5870"/>
                  <a:pt x="320" y="6061"/>
                </a:cubicBezTo>
                <a:lnTo>
                  <a:pt x="320" y="6470"/>
                </a:lnTo>
                <a:cubicBezTo>
                  <a:pt x="320" y="6661"/>
                  <a:pt x="460" y="6827"/>
                  <a:pt x="651" y="6852"/>
                </a:cubicBezTo>
                <a:lnTo>
                  <a:pt x="651" y="8231"/>
                </a:lnTo>
                <a:cubicBezTo>
                  <a:pt x="651" y="8690"/>
                  <a:pt x="1022" y="9060"/>
                  <a:pt x="1481" y="9060"/>
                </a:cubicBezTo>
                <a:lnTo>
                  <a:pt x="2234" y="9060"/>
                </a:lnTo>
                <a:lnTo>
                  <a:pt x="2234" y="9953"/>
                </a:lnTo>
                <a:lnTo>
                  <a:pt x="754" y="9953"/>
                </a:lnTo>
                <a:cubicBezTo>
                  <a:pt x="1" y="9953"/>
                  <a:pt x="1" y="11089"/>
                  <a:pt x="754" y="11089"/>
                </a:cubicBezTo>
                <a:lnTo>
                  <a:pt x="1034" y="11089"/>
                </a:lnTo>
                <a:lnTo>
                  <a:pt x="1034" y="11293"/>
                </a:lnTo>
                <a:cubicBezTo>
                  <a:pt x="1022" y="11433"/>
                  <a:pt x="1120" y="11504"/>
                  <a:pt x="1219" y="11504"/>
                </a:cubicBezTo>
                <a:cubicBezTo>
                  <a:pt x="1318" y="11504"/>
                  <a:pt x="1417" y="11433"/>
                  <a:pt x="1404" y="11293"/>
                </a:cubicBezTo>
                <a:lnTo>
                  <a:pt x="1404" y="11089"/>
                </a:lnTo>
                <a:lnTo>
                  <a:pt x="11881" y="11089"/>
                </a:lnTo>
                <a:lnTo>
                  <a:pt x="11881" y="12327"/>
                </a:lnTo>
                <a:cubicBezTo>
                  <a:pt x="11881" y="12442"/>
                  <a:pt x="11792" y="12544"/>
                  <a:pt x="11677" y="12544"/>
                </a:cubicBezTo>
                <a:lnTo>
                  <a:pt x="1621" y="12544"/>
                </a:lnTo>
                <a:cubicBezTo>
                  <a:pt x="1506" y="12544"/>
                  <a:pt x="1404" y="12442"/>
                  <a:pt x="1404" y="12327"/>
                </a:cubicBezTo>
                <a:lnTo>
                  <a:pt x="1404" y="12097"/>
                </a:lnTo>
                <a:cubicBezTo>
                  <a:pt x="1392" y="11982"/>
                  <a:pt x="1302" y="11925"/>
                  <a:pt x="1215" y="11925"/>
                </a:cubicBezTo>
                <a:cubicBezTo>
                  <a:pt x="1127" y="11925"/>
                  <a:pt x="1041" y="11982"/>
                  <a:pt x="1034" y="12097"/>
                </a:cubicBezTo>
                <a:lnTo>
                  <a:pt x="1034" y="12327"/>
                </a:lnTo>
                <a:cubicBezTo>
                  <a:pt x="1034" y="12659"/>
                  <a:pt x="1290" y="12914"/>
                  <a:pt x="1621" y="12926"/>
                </a:cubicBezTo>
                <a:lnTo>
                  <a:pt x="11677" y="12926"/>
                </a:lnTo>
                <a:cubicBezTo>
                  <a:pt x="11996" y="12914"/>
                  <a:pt x="12264" y="12659"/>
                  <a:pt x="12264" y="12327"/>
                </a:cubicBezTo>
                <a:lnTo>
                  <a:pt x="12264" y="11089"/>
                </a:lnTo>
                <a:lnTo>
                  <a:pt x="12544" y="11089"/>
                </a:lnTo>
                <a:cubicBezTo>
                  <a:pt x="13297" y="11089"/>
                  <a:pt x="13297" y="9953"/>
                  <a:pt x="12544" y="9953"/>
                </a:cubicBezTo>
                <a:lnTo>
                  <a:pt x="11485" y="9953"/>
                </a:lnTo>
                <a:cubicBezTo>
                  <a:pt x="11256" y="9979"/>
                  <a:pt x="11256" y="10311"/>
                  <a:pt x="11485" y="10336"/>
                </a:cubicBezTo>
                <a:lnTo>
                  <a:pt x="12544" y="10336"/>
                </a:lnTo>
                <a:cubicBezTo>
                  <a:pt x="12787" y="10336"/>
                  <a:pt x="12787" y="10719"/>
                  <a:pt x="12544" y="10719"/>
                </a:cubicBezTo>
                <a:lnTo>
                  <a:pt x="754" y="10719"/>
                </a:lnTo>
                <a:cubicBezTo>
                  <a:pt x="498" y="10706"/>
                  <a:pt x="498" y="10336"/>
                  <a:pt x="754" y="10336"/>
                </a:cubicBezTo>
                <a:lnTo>
                  <a:pt x="10681" y="10336"/>
                </a:lnTo>
                <a:cubicBezTo>
                  <a:pt x="10689" y="10337"/>
                  <a:pt x="10697" y="10337"/>
                  <a:pt x="10705" y="10337"/>
                </a:cubicBezTo>
                <a:cubicBezTo>
                  <a:pt x="10954" y="10337"/>
                  <a:pt x="10954" y="9952"/>
                  <a:pt x="10705" y="9952"/>
                </a:cubicBezTo>
                <a:cubicBezTo>
                  <a:pt x="10697" y="9952"/>
                  <a:pt x="10689" y="9953"/>
                  <a:pt x="10681" y="9953"/>
                </a:cubicBezTo>
                <a:lnTo>
                  <a:pt x="4722" y="9953"/>
                </a:lnTo>
                <a:lnTo>
                  <a:pt x="4722" y="9060"/>
                </a:lnTo>
                <a:lnTo>
                  <a:pt x="5501" y="9060"/>
                </a:lnTo>
                <a:cubicBezTo>
                  <a:pt x="5960" y="9060"/>
                  <a:pt x="6330" y="8690"/>
                  <a:pt x="6330" y="8231"/>
                </a:cubicBezTo>
                <a:lnTo>
                  <a:pt x="6330" y="6840"/>
                </a:lnTo>
                <a:cubicBezTo>
                  <a:pt x="6509" y="6801"/>
                  <a:pt x="6623" y="6648"/>
                  <a:pt x="6623" y="6470"/>
                </a:cubicBezTo>
                <a:lnTo>
                  <a:pt x="6623" y="6049"/>
                </a:lnTo>
                <a:cubicBezTo>
                  <a:pt x="6623" y="5870"/>
                  <a:pt x="6509" y="5704"/>
                  <a:pt x="6330" y="5666"/>
                </a:cubicBezTo>
                <a:lnTo>
                  <a:pt x="6330" y="4836"/>
                </a:lnTo>
                <a:cubicBezTo>
                  <a:pt x="6509" y="4785"/>
                  <a:pt x="6623" y="4632"/>
                  <a:pt x="6623" y="4453"/>
                </a:cubicBezTo>
                <a:lnTo>
                  <a:pt x="6623" y="4032"/>
                </a:lnTo>
                <a:cubicBezTo>
                  <a:pt x="6623" y="3854"/>
                  <a:pt x="6509" y="3701"/>
                  <a:pt x="6330" y="3662"/>
                </a:cubicBezTo>
                <a:lnTo>
                  <a:pt x="6330" y="2820"/>
                </a:lnTo>
                <a:cubicBezTo>
                  <a:pt x="6509" y="2782"/>
                  <a:pt x="6623" y="2616"/>
                  <a:pt x="6623" y="2437"/>
                </a:cubicBezTo>
                <a:lnTo>
                  <a:pt x="6623" y="2016"/>
                </a:lnTo>
                <a:cubicBezTo>
                  <a:pt x="6623" y="1838"/>
                  <a:pt x="6509" y="1684"/>
                  <a:pt x="6330" y="1646"/>
                </a:cubicBezTo>
                <a:lnTo>
                  <a:pt x="6330" y="829"/>
                </a:lnTo>
                <a:cubicBezTo>
                  <a:pt x="6330" y="370"/>
                  <a:pt x="5960" y="0"/>
                  <a:pt x="550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6" name="Google Shape;1036;p73"/>
          <p:cNvGrpSpPr/>
          <p:nvPr/>
        </p:nvGrpSpPr>
        <p:grpSpPr>
          <a:xfrm>
            <a:off x="3347450" y="1529800"/>
            <a:ext cx="323500" cy="323175"/>
            <a:chOff x="3347450" y="1569000"/>
            <a:chExt cx="323500" cy="323175"/>
          </a:xfrm>
        </p:grpSpPr>
        <p:sp>
          <p:nvSpPr>
            <p:cNvPr id="1037" name="Google Shape;1037;p73"/>
            <p:cNvSpPr/>
            <p:nvPr/>
          </p:nvSpPr>
          <p:spPr>
            <a:xfrm>
              <a:off x="3522900" y="1569000"/>
              <a:ext cx="121575" cy="95875"/>
            </a:xfrm>
            <a:custGeom>
              <a:rect b="b" l="l" r="r" t="t"/>
              <a:pathLst>
                <a:path extrusionOk="0" h="3835" w="4863">
                  <a:moveTo>
                    <a:pt x="1315" y="0"/>
                  </a:moveTo>
                  <a:cubicBezTo>
                    <a:pt x="588" y="0"/>
                    <a:pt x="1" y="613"/>
                    <a:pt x="14" y="1340"/>
                  </a:cubicBezTo>
                  <a:cubicBezTo>
                    <a:pt x="39" y="1825"/>
                    <a:pt x="230" y="2271"/>
                    <a:pt x="562" y="2603"/>
                  </a:cubicBezTo>
                  <a:cubicBezTo>
                    <a:pt x="1060" y="3114"/>
                    <a:pt x="1647" y="3522"/>
                    <a:pt x="2310" y="3815"/>
                  </a:cubicBezTo>
                  <a:lnTo>
                    <a:pt x="2323" y="3815"/>
                  </a:lnTo>
                  <a:cubicBezTo>
                    <a:pt x="2361" y="3828"/>
                    <a:pt x="2403" y="3835"/>
                    <a:pt x="2444" y="3835"/>
                  </a:cubicBezTo>
                  <a:cubicBezTo>
                    <a:pt x="2486" y="3835"/>
                    <a:pt x="2527" y="3828"/>
                    <a:pt x="2566" y="3815"/>
                  </a:cubicBezTo>
                  <a:cubicBezTo>
                    <a:pt x="2872" y="3662"/>
                    <a:pt x="3178" y="3496"/>
                    <a:pt x="3472" y="3305"/>
                  </a:cubicBezTo>
                  <a:cubicBezTo>
                    <a:pt x="3640" y="3189"/>
                    <a:pt x="3530" y="2951"/>
                    <a:pt x="3365" y="2951"/>
                  </a:cubicBezTo>
                  <a:cubicBezTo>
                    <a:pt x="3330" y="2951"/>
                    <a:pt x="3292" y="2962"/>
                    <a:pt x="3255" y="2986"/>
                  </a:cubicBezTo>
                  <a:cubicBezTo>
                    <a:pt x="3000" y="3165"/>
                    <a:pt x="2719" y="3305"/>
                    <a:pt x="2438" y="3445"/>
                  </a:cubicBezTo>
                  <a:cubicBezTo>
                    <a:pt x="1851" y="3190"/>
                    <a:pt x="1315" y="2820"/>
                    <a:pt x="856" y="2361"/>
                  </a:cubicBezTo>
                  <a:cubicBezTo>
                    <a:pt x="588" y="2080"/>
                    <a:pt x="422" y="1723"/>
                    <a:pt x="409" y="1340"/>
                  </a:cubicBezTo>
                  <a:cubicBezTo>
                    <a:pt x="384" y="817"/>
                    <a:pt x="805" y="370"/>
                    <a:pt x="1328" y="370"/>
                  </a:cubicBezTo>
                  <a:cubicBezTo>
                    <a:pt x="1685" y="370"/>
                    <a:pt x="2017" y="523"/>
                    <a:pt x="2259" y="791"/>
                  </a:cubicBezTo>
                  <a:cubicBezTo>
                    <a:pt x="2298" y="842"/>
                    <a:pt x="2361" y="868"/>
                    <a:pt x="2438" y="868"/>
                  </a:cubicBezTo>
                  <a:cubicBezTo>
                    <a:pt x="2502" y="868"/>
                    <a:pt x="2566" y="842"/>
                    <a:pt x="2617" y="791"/>
                  </a:cubicBezTo>
                  <a:cubicBezTo>
                    <a:pt x="2850" y="534"/>
                    <a:pt x="3165" y="382"/>
                    <a:pt x="3507" y="382"/>
                  </a:cubicBezTo>
                  <a:cubicBezTo>
                    <a:pt x="3521" y="382"/>
                    <a:pt x="3534" y="382"/>
                    <a:pt x="3548" y="383"/>
                  </a:cubicBezTo>
                  <a:cubicBezTo>
                    <a:pt x="4071" y="383"/>
                    <a:pt x="4493" y="817"/>
                    <a:pt x="4467" y="1340"/>
                  </a:cubicBezTo>
                  <a:cubicBezTo>
                    <a:pt x="4467" y="1735"/>
                    <a:pt x="4263" y="2144"/>
                    <a:pt x="3854" y="2514"/>
                  </a:cubicBezTo>
                  <a:cubicBezTo>
                    <a:pt x="3734" y="2654"/>
                    <a:pt x="3858" y="2842"/>
                    <a:pt x="4003" y="2842"/>
                  </a:cubicBezTo>
                  <a:cubicBezTo>
                    <a:pt x="4043" y="2842"/>
                    <a:pt x="4084" y="2827"/>
                    <a:pt x="4122" y="2795"/>
                  </a:cubicBezTo>
                  <a:cubicBezTo>
                    <a:pt x="4607" y="2335"/>
                    <a:pt x="4850" y="1838"/>
                    <a:pt x="4850" y="1340"/>
                  </a:cubicBezTo>
                  <a:cubicBezTo>
                    <a:pt x="4863" y="613"/>
                    <a:pt x="4276" y="13"/>
                    <a:pt x="3548" y="0"/>
                  </a:cubicBezTo>
                  <a:cubicBezTo>
                    <a:pt x="3140" y="0"/>
                    <a:pt x="2732" y="153"/>
                    <a:pt x="2438" y="434"/>
                  </a:cubicBezTo>
                  <a:cubicBezTo>
                    <a:pt x="2132" y="153"/>
                    <a:pt x="1736" y="0"/>
                    <a:pt x="131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73"/>
            <p:cNvSpPr/>
            <p:nvPr/>
          </p:nvSpPr>
          <p:spPr>
            <a:xfrm>
              <a:off x="3381900" y="1701700"/>
              <a:ext cx="110075" cy="61600"/>
            </a:xfrm>
            <a:custGeom>
              <a:rect b="b" l="l" r="r" t="t"/>
              <a:pathLst>
                <a:path extrusionOk="0" h="2464" w="4403">
                  <a:moveTo>
                    <a:pt x="2204" y="380"/>
                  </a:moveTo>
                  <a:cubicBezTo>
                    <a:pt x="2332" y="380"/>
                    <a:pt x="2462" y="428"/>
                    <a:pt x="2565" y="536"/>
                  </a:cubicBezTo>
                  <a:cubicBezTo>
                    <a:pt x="2897" y="855"/>
                    <a:pt x="2668" y="1417"/>
                    <a:pt x="2208" y="1417"/>
                  </a:cubicBezTo>
                  <a:cubicBezTo>
                    <a:pt x="1915" y="1417"/>
                    <a:pt x="1685" y="1187"/>
                    <a:pt x="1685" y="906"/>
                  </a:cubicBezTo>
                  <a:cubicBezTo>
                    <a:pt x="1685" y="588"/>
                    <a:pt x="1940" y="380"/>
                    <a:pt x="2204" y="380"/>
                  </a:cubicBezTo>
                  <a:close/>
                  <a:moveTo>
                    <a:pt x="2208" y="0"/>
                  </a:moveTo>
                  <a:cubicBezTo>
                    <a:pt x="1136" y="0"/>
                    <a:pt x="958" y="1544"/>
                    <a:pt x="2017" y="1774"/>
                  </a:cubicBezTo>
                  <a:lnTo>
                    <a:pt x="2017" y="2080"/>
                  </a:lnTo>
                  <a:lnTo>
                    <a:pt x="804" y="2080"/>
                  </a:lnTo>
                  <a:cubicBezTo>
                    <a:pt x="575" y="2080"/>
                    <a:pt x="396" y="1902"/>
                    <a:pt x="396" y="1672"/>
                  </a:cubicBezTo>
                  <a:cubicBezTo>
                    <a:pt x="409" y="1532"/>
                    <a:pt x="307" y="1461"/>
                    <a:pt x="205" y="1461"/>
                  </a:cubicBezTo>
                  <a:cubicBezTo>
                    <a:pt x="103" y="1461"/>
                    <a:pt x="1" y="1532"/>
                    <a:pt x="13" y="1672"/>
                  </a:cubicBezTo>
                  <a:cubicBezTo>
                    <a:pt x="13" y="2106"/>
                    <a:pt x="371" y="2463"/>
                    <a:pt x="817" y="2463"/>
                  </a:cubicBezTo>
                  <a:lnTo>
                    <a:pt x="3599" y="2463"/>
                  </a:lnTo>
                  <a:cubicBezTo>
                    <a:pt x="4046" y="2463"/>
                    <a:pt x="4403" y="2106"/>
                    <a:pt x="4403" y="1672"/>
                  </a:cubicBezTo>
                  <a:cubicBezTo>
                    <a:pt x="4403" y="1557"/>
                    <a:pt x="4314" y="1481"/>
                    <a:pt x="4212" y="1481"/>
                  </a:cubicBezTo>
                  <a:lnTo>
                    <a:pt x="4199" y="1481"/>
                  </a:lnTo>
                  <a:cubicBezTo>
                    <a:pt x="4097" y="1481"/>
                    <a:pt x="4007" y="1557"/>
                    <a:pt x="4020" y="1672"/>
                  </a:cubicBezTo>
                  <a:cubicBezTo>
                    <a:pt x="4020" y="1902"/>
                    <a:pt x="3829" y="2080"/>
                    <a:pt x="3599" y="2080"/>
                  </a:cubicBezTo>
                  <a:lnTo>
                    <a:pt x="2400" y="2080"/>
                  </a:lnTo>
                  <a:lnTo>
                    <a:pt x="2400" y="1774"/>
                  </a:lnTo>
                  <a:cubicBezTo>
                    <a:pt x="3446" y="1544"/>
                    <a:pt x="3280" y="0"/>
                    <a:pt x="220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73"/>
            <p:cNvSpPr/>
            <p:nvPr/>
          </p:nvSpPr>
          <p:spPr>
            <a:xfrm>
              <a:off x="3347450" y="1631200"/>
              <a:ext cx="323500" cy="260975"/>
            </a:xfrm>
            <a:custGeom>
              <a:rect b="b" l="l" r="r" t="t"/>
              <a:pathLst>
                <a:path extrusionOk="0" h="10439" w="12940">
                  <a:moveTo>
                    <a:pt x="4224" y="881"/>
                  </a:moveTo>
                  <a:cubicBezTo>
                    <a:pt x="4875" y="881"/>
                    <a:pt x="5411" y="1417"/>
                    <a:pt x="5411" y="2068"/>
                  </a:cubicBezTo>
                  <a:lnTo>
                    <a:pt x="5411" y="2680"/>
                  </a:lnTo>
                  <a:cubicBezTo>
                    <a:pt x="4709" y="2655"/>
                    <a:pt x="4211" y="2450"/>
                    <a:pt x="3943" y="2093"/>
                  </a:cubicBezTo>
                  <a:cubicBezTo>
                    <a:pt x="3637" y="1672"/>
                    <a:pt x="3688" y="1136"/>
                    <a:pt x="3727" y="881"/>
                  </a:cubicBezTo>
                  <a:close/>
                  <a:moveTo>
                    <a:pt x="5743" y="370"/>
                  </a:moveTo>
                  <a:lnTo>
                    <a:pt x="5743" y="383"/>
                  </a:lnTo>
                  <a:cubicBezTo>
                    <a:pt x="6304" y="383"/>
                    <a:pt x="6764" y="843"/>
                    <a:pt x="6764" y="1404"/>
                  </a:cubicBezTo>
                  <a:lnTo>
                    <a:pt x="6764" y="3509"/>
                  </a:lnTo>
                  <a:lnTo>
                    <a:pt x="6764" y="3535"/>
                  </a:lnTo>
                  <a:cubicBezTo>
                    <a:pt x="6623" y="3663"/>
                    <a:pt x="6508" y="3828"/>
                    <a:pt x="6432" y="4007"/>
                  </a:cubicBezTo>
                  <a:cubicBezTo>
                    <a:pt x="6393" y="4033"/>
                    <a:pt x="6342" y="4045"/>
                    <a:pt x="6291" y="4045"/>
                  </a:cubicBezTo>
                  <a:cubicBezTo>
                    <a:pt x="6087" y="3497"/>
                    <a:pt x="5794" y="3446"/>
                    <a:pt x="5794" y="2999"/>
                  </a:cubicBezTo>
                  <a:lnTo>
                    <a:pt x="5794" y="2068"/>
                  </a:lnTo>
                  <a:cubicBezTo>
                    <a:pt x="5794" y="1532"/>
                    <a:pt x="5513" y="1034"/>
                    <a:pt x="5054" y="740"/>
                  </a:cubicBezTo>
                  <a:cubicBezTo>
                    <a:pt x="5207" y="511"/>
                    <a:pt x="5462" y="370"/>
                    <a:pt x="5743" y="370"/>
                  </a:cubicBezTo>
                  <a:close/>
                  <a:moveTo>
                    <a:pt x="10234" y="2552"/>
                  </a:moveTo>
                  <a:cubicBezTo>
                    <a:pt x="10821" y="2552"/>
                    <a:pt x="11306" y="3037"/>
                    <a:pt x="11306" y="3637"/>
                  </a:cubicBezTo>
                  <a:lnTo>
                    <a:pt x="11306" y="4186"/>
                  </a:lnTo>
                  <a:cubicBezTo>
                    <a:pt x="10668" y="4148"/>
                    <a:pt x="10234" y="3969"/>
                    <a:pt x="9979" y="3637"/>
                  </a:cubicBezTo>
                  <a:cubicBezTo>
                    <a:pt x="9711" y="3267"/>
                    <a:pt x="9750" y="2782"/>
                    <a:pt x="9788" y="2552"/>
                  </a:cubicBezTo>
                  <a:close/>
                  <a:moveTo>
                    <a:pt x="3344" y="881"/>
                  </a:moveTo>
                  <a:cubicBezTo>
                    <a:pt x="3254" y="1378"/>
                    <a:pt x="3356" y="1902"/>
                    <a:pt x="3637" y="2323"/>
                  </a:cubicBezTo>
                  <a:cubicBezTo>
                    <a:pt x="3982" y="2782"/>
                    <a:pt x="4581" y="3037"/>
                    <a:pt x="5411" y="3063"/>
                  </a:cubicBezTo>
                  <a:cubicBezTo>
                    <a:pt x="5462" y="3765"/>
                    <a:pt x="6023" y="3816"/>
                    <a:pt x="6023" y="4683"/>
                  </a:cubicBezTo>
                  <a:cubicBezTo>
                    <a:pt x="6023" y="5526"/>
                    <a:pt x="5347" y="6215"/>
                    <a:pt x="4505" y="6215"/>
                  </a:cubicBezTo>
                  <a:lnTo>
                    <a:pt x="2667" y="6215"/>
                  </a:lnTo>
                  <a:cubicBezTo>
                    <a:pt x="1838" y="6215"/>
                    <a:pt x="1149" y="5551"/>
                    <a:pt x="1136" y="4722"/>
                  </a:cubicBezTo>
                  <a:cubicBezTo>
                    <a:pt x="1136" y="3803"/>
                    <a:pt x="1749" y="3752"/>
                    <a:pt x="1749" y="2999"/>
                  </a:cubicBezTo>
                  <a:lnTo>
                    <a:pt x="1749" y="2068"/>
                  </a:lnTo>
                  <a:cubicBezTo>
                    <a:pt x="1749" y="1417"/>
                    <a:pt x="2285" y="881"/>
                    <a:pt x="2935" y="881"/>
                  </a:cubicBezTo>
                  <a:close/>
                  <a:moveTo>
                    <a:pt x="11689" y="3573"/>
                  </a:moveTo>
                  <a:cubicBezTo>
                    <a:pt x="12187" y="3599"/>
                    <a:pt x="12570" y="4007"/>
                    <a:pt x="12570" y="4505"/>
                  </a:cubicBezTo>
                  <a:lnTo>
                    <a:pt x="12557" y="6432"/>
                  </a:lnTo>
                  <a:cubicBezTo>
                    <a:pt x="12557" y="6700"/>
                    <a:pt x="12340" y="6917"/>
                    <a:pt x="12085" y="6917"/>
                  </a:cubicBezTo>
                  <a:lnTo>
                    <a:pt x="12034" y="6917"/>
                  </a:lnTo>
                  <a:cubicBezTo>
                    <a:pt x="12187" y="6649"/>
                    <a:pt x="12263" y="6342"/>
                    <a:pt x="12263" y="6036"/>
                  </a:cubicBezTo>
                  <a:cubicBezTo>
                    <a:pt x="12251" y="5130"/>
                    <a:pt x="11689" y="4977"/>
                    <a:pt x="11689" y="4479"/>
                  </a:cubicBezTo>
                  <a:lnTo>
                    <a:pt x="11689" y="3637"/>
                  </a:lnTo>
                  <a:lnTo>
                    <a:pt x="11689" y="3573"/>
                  </a:lnTo>
                  <a:close/>
                  <a:moveTo>
                    <a:pt x="7593" y="3573"/>
                  </a:moveTo>
                  <a:lnTo>
                    <a:pt x="7593" y="4492"/>
                  </a:lnTo>
                  <a:cubicBezTo>
                    <a:pt x="7593" y="5002"/>
                    <a:pt x="7006" y="5130"/>
                    <a:pt x="7019" y="6087"/>
                  </a:cubicBezTo>
                  <a:cubicBezTo>
                    <a:pt x="7019" y="6381"/>
                    <a:pt x="7095" y="6661"/>
                    <a:pt x="7248" y="6929"/>
                  </a:cubicBezTo>
                  <a:lnTo>
                    <a:pt x="7197" y="6929"/>
                  </a:lnTo>
                  <a:cubicBezTo>
                    <a:pt x="6929" y="6929"/>
                    <a:pt x="6725" y="6712"/>
                    <a:pt x="6725" y="6444"/>
                  </a:cubicBezTo>
                  <a:lnTo>
                    <a:pt x="6725" y="6432"/>
                  </a:lnTo>
                  <a:lnTo>
                    <a:pt x="6725" y="4505"/>
                  </a:lnTo>
                  <a:cubicBezTo>
                    <a:pt x="6725" y="4007"/>
                    <a:pt x="7095" y="3612"/>
                    <a:pt x="7593" y="3573"/>
                  </a:cubicBezTo>
                  <a:close/>
                  <a:moveTo>
                    <a:pt x="9405" y="2552"/>
                  </a:moveTo>
                  <a:cubicBezTo>
                    <a:pt x="9316" y="3012"/>
                    <a:pt x="9418" y="3484"/>
                    <a:pt x="9673" y="3867"/>
                  </a:cubicBezTo>
                  <a:cubicBezTo>
                    <a:pt x="9992" y="4301"/>
                    <a:pt x="10553" y="4530"/>
                    <a:pt x="11319" y="4556"/>
                  </a:cubicBezTo>
                  <a:cubicBezTo>
                    <a:pt x="11357" y="5194"/>
                    <a:pt x="11868" y="5258"/>
                    <a:pt x="11881" y="6036"/>
                  </a:cubicBezTo>
                  <a:cubicBezTo>
                    <a:pt x="11881" y="6807"/>
                    <a:pt x="11268" y="7427"/>
                    <a:pt x="10500" y="7427"/>
                  </a:cubicBezTo>
                  <a:cubicBezTo>
                    <a:pt x="10493" y="7427"/>
                    <a:pt x="10485" y="7427"/>
                    <a:pt x="10477" y="7427"/>
                  </a:cubicBezTo>
                  <a:lnTo>
                    <a:pt x="8792" y="7427"/>
                  </a:lnTo>
                  <a:cubicBezTo>
                    <a:pt x="8785" y="7427"/>
                    <a:pt x="8777" y="7427"/>
                    <a:pt x="8769" y="7427"/>
                  </a:cubicBezTo>
                  <a:cubicBezTo>
                    <a:pt x="8014" y="7427"/>
                    <a:pt x="7414" y="6820"/>
                    <a:pt x="7389" y="6074"/>
                  </a:cubicBezTo>
                  <a:cubicBezTo>
                    <a:pt x="7389" y="5232"/>
                    <a:pt x="7963" y="5194"/>
                    <a:pt x="7963" y="4479"/>
                  </a:cubicBezTo>
                  <a:lnTo>
                    <a:pt x="7963" y="3637"/>
                  </a:lnTo>
                  <a:cubicBezTo>
                    <a:pt x="7963" y="3037"/>
                    <a:pt x="8448" y="2552"/>
                    <a:pt x="9048" y="2552"/>
                  </a:cubicBezTo>
                  <a:close/>
                  <a:moveTo>
                    <a:pt x="5194" y="6444"/>
                  </a:moveTo>
                  <a:cubicBezTo>
                    <a:pt x="5462" y="6814"/>
                    <a:pt x="5602" y="7261"/>
                    <a:pt x="5590" y="7720"/>
                  </a:cubicBezTo>
                  <a:cubicBezTo>
                    <a:pt x="5590" y="8116"/>
                    <a:pt x="5487" y="8499"/>
                    <a:pt x="5283" y="8843"/>
                  </a:cubicBezTo>
                  <a:lnTo>
                    <a:pt x="4709" y="8843"/>
                  </a:lnTo>
                  <a:cubicBezTo>
                    <a:pt x="4160" y="8843"/>
                    <a:pt x="3714" y="9277"/>
                    <a:pt x="3714" y="9826"/>
                  </a:cubicBezTo>
                  <a:cubicBezTo>
                    <a:pt x="3669" y="9832"/>
                    <a:pt x="3624" y="9836"/>
                    <a:pt x="3580" y="9836"/>
                  </a:cubicBezTo>
                  <a:cubicBezTo>
                    <a:pt x="3535" y="9836"/>
                    <a:pt x="3490" y="9832"/>
                    <a:pt x="3446" y="9826"/>
                  </a:cubicBezTo>
                  <a:cubicBezTo>
                    <a:pt x="3446" y="9290"/>
                    <a:pt x="2999" y="8843"/>
                    <a:pt x="2450" y="8843"/>
                  </a:cubicBezTo>
                  <a:lnTo>
                    <a:pt x="1876" y="8843"/>
                  </a:lnTo>
                  <a:cubicBezTo>
                    <a:pt x="1442" y="8091"/>
                    <a:pt x="1468" y="7159"/>
                    <a:pt x="1966" y="6444"/>
                  </a:cubicBezTo>
                  <a:cubicBezTo>
                    <a:pt x="2182" y="6534"/>
                    <a:pt x="2425" y="6572"/>
                    <a:pt x="2667" y="6572"/>
                  </a:cubicBezTo>
                  <a:lnTo>
                    <a:pt x="4492" y="6572"/>
                  </a:lnTo>
                  <a:cubicBezTo>
                    <a:pt x="4735" y="6572"/>
                    <a:pt x="4977" y="6534"/>
                    <a:pt x="5194" y="6444"/>
                  </a:cubicBezTo>
                  <a:close/>
                  <a:moveTo>
                    <a:pt x="2450" y="9213"/>
                  </a:moveTo>
                  <a:cubicBezTo>
                    <a:pt x="2795" y="9213"/>
                    <a:pt x="3063" y="9494"/>
                    <a:pt x="3063" y="9839"/>
                  </a:cubicBezTo>
                  <a:cubicBezTo>
                    <a:pt x="3063" y="10020"/>
                    <a:pt x="2913" y="10052"/>
                    <a:pt x="2784" y="10052"/>
                  </a:cubicBezTo>
                  <a:cubicBezTo>
                    <a:pt x="2713" y="10052"/>
                    <a:pt x="2648" y="10043"/>
                    <a:pt x="2616" y="10043"/>
                  </a:cubicBezTo>
                  <a:lnTo>
                    <a:pt x="2616" y="9800"/>
                  </a:lnTo>
                  <a:cubicBezTo>
                    <a:pt x="2629" y="9660"/>
                    <a:pt x="2530" y="9590"/>
                    <a:pt x="2431" y="9590"/>
                  </a:cubicBezTo>
                  <a:cubicBezTo>
                    <a:pt x="2332" y="9590"/>
                    <a:pt x="2234" y="9660"/>
                    <a:pt x="2246" y="9800"/>
                  </a:cubicBezTo>
                  <a:lnTo>
                    <a:pt x="2246" y="10043"/>
                  </a:lnTo>
                  <a:lnTo>
                    <a:pt x="1685" y="10043"/>
                  </a:lnTo>
                  <a:lnTo>
                    <a:pt x="1685" y="9800"/>
                  </a:lnTo>
                  <a:cubicBezTo>
                    <a:pt x="1685" y="9673"/>
                    <a:pt x="1592" y="9609"/>
                    <a:pt x="1500" y="9609"/>
                  </a:cubicBezTo>
                  <a:cubicBezTo>
                    <a:pt x="1407" y="9609"/>
                    <a:pt x="1315" y="9673"/>
                    <a:pt x="1315" y="9800"/>
                  </a:cubicBezTo>
                  <a:lnTo>
                    <a:pt x="1315" y="10043"/>
                  </a:lnTo>
                  <a:lnTo>
                    <a:pt x="1072" y="10043"/>
                  </a:lnTo>
                  <a:cubicBezTo>
                    <a:pt x="957" y="10043"/>
                    <a:pt x="868" y="9954"/>
                    <a:pt x="855" y="9839"/>
                  </a:cubicBezTo>
                  <a:cubicBezTo>
                    <a:pt x="868" y="9494"/>
                    <a:pt x="1136" y="9213"/>
                    <a:pt x="1481" y="9213"/>
                  </a:cubicBezTo>
                  <a:close/>
                  <a:moveTo>
                    <a:pt x="5679" y="9213"/>
                  </a:moveTo>
                  <a:cubicBezTo>
                    <a:pt x="6023" y="9213"/>
                    <a:pt x="6291" y="9494"/>
                    <a:pt x="6291" y="9839"/>
                  </a:cubicBezTo>
                  <a:lnTo>
                    <a:pt x="6304" y="9839"/>
                  </a:lnTo>
                  <a:cubicBezTo>
                    <a:pt x="6304" y="9954"/>
                    <a:pt x="6202" y="10056"/>
                    <a:pt x="6087" y="10056"/>
                  </a:cubicBezTo>
                  <a:lnTo>
                    <a:pt x="5845" y="10056"/>
                  </a:lnTo>
                  <a:lnTo>
                    <a:pt x="5845" y="9800"/>
                  </a:lnTo>
                  <a:cubicBezTo>
                    <a:pt x="5845" y="9673"/>
                    <a:pt x="5749" y="9609"/>
                    <a:pt x="5653" y="9609"/>
                  </a:cubicBezTo>
                  <a:cubicBezTo>
                    <a:pt x="5558" y="9609"/>
                    <a:pt x="5462" y="9673"/>
                    <a:pt x="5462" y="9800"/>
                  </a:cubicBezTo>
                  <a:lnTo>
                    <a:pt x="5462" y="10043"/>
                  </a:lnTo>
                  <a:lnTo>
                    <a:pt x="4913" y="10043"/>
                  </a:lnTo>
                  <a:lnTo>
                    <a:pt x="4913" y="9800"/>
                  </a:lnTo>
                  <a:cubicBezTo>
                    <a:pt x="4926" y="9660"/>
                    <a:pt x="4827" y="9590"/>
                    <a:pt x="4728" y="9590"/>
                  </a:cubicBezTo>
                  <a:cubicBezTo>
                    <a:pt x="4629" y="9590"/>
                    <a:pt x="4530" y="9660"/>
                    <a:pt x="4543" y="9800"/>
                  </a:cubicBezTo>
                  <a:lnTo>
                    <a:pt x="4543" y="10043"/>
                  </a:lnTo>
                  <a:lnTo>
                    <a:pt x="4301" y="10043"/>
                  </a:lnTo>
                  <a:cubicBezTo>
                    <a:pt x="4186" y="10043"/>
                    <a:pt x="4084" y="9954"/>
                    <a:pt x="4084" y="9839"/>
                  </a:cubicBezTo>
                  <a:cubicBezTo>
                    <a:pt x="4084" y="9494"/>
                    <a:pt x="4365" y="9213"/>
                    <a:pt x="4709" y="9213"/>
                  </a:cubicBezTo>
                  <a:close/>
                  <a:moveTo>
                    <a:pt x="8614" y="9328"/>
                  </a:moveTo>
                  <a:cubicBezTo>
                    <a:pt x="8907" y="9328"/>
                    <a:pt x="9150" y="9571"/>
                    <a:pt x="9150" y="9877"/>
                  </a:cubicBezTo>
                  <a:cubicBezTo>
                    <a:pt x="9150" y="9966"/>
                    <a:pt x="9073" y="10056"/>
                    <a:pt x="8984" y="10056"/>
                  </a:cubicBezTo>
                  <a:lnTo>
                    <a:pt x="8767" y="10056"/>
                  </a:lnTo>
                  <a:lnTo>
                    <a:pt x="8767" y="9839"/>
                  </a:lnTo>
                  <a:cubicBezTo>
                    <a:pt x="8767" y="9711"/>
                    <a:pt x="8671" y="9647"/>
                    <a:pt x="8577" y="9647"/>
                  </a:cubicBezTo>
                  <a:cubicBezTo>
                    <a:pt x="8483" y="9647"/>
                    <a:pt x="8391" y="9711"/>
                    <a:pt x="8397" y="9839"/>
                  </a:cubicBezTo>
                  <a:lnTo>
                    <a:pt x="8397" y="10056"/>
                  </a:lnTo>
                  <a:lnTo>
                    <a:pt x="7912" y="10056"/>
                  </a:lnTo>
                  <a:lnTo>
                    <a:pt x="7912" y="9839"/>
                  </a:lnTo>
                  <a:cubicBezTo>
                    <a:pt x="7899" y="9724"/>
                    <a:pt x="7810" y="9666"/>
                    <a:pt x="7721" y="9666"/>
                  </a:cubicBezTo>
                  <a:cubicBezTo>
                    <a:pt x="7631" y="9666"/>
                    <a:pt x="7542" y="9724"/>
                    <a:pt x="7529" y="9839"/>
                  </a:cubicBezTo>
                  <a:lnTo>
                    <a:pt x="7529" y="10056"/>
                  </a:lnTo>
                  <a:lnTo>
                    <a:pt x="7325" y="10056"/>
                  </a:lnTo>
                  <a:cubicBezTo>
                    <a:pt x="7223" y="10056"/>
                    <a:pt x="7146" y="9966"/>
                    <a:pt x="7146" y="9877"/>
                  </a:cubicBezTo>
                  <a:cubicBezTo>
                    <a:pt x="7146" y="9571"/>
                    <a:pt x="7389" y="9328"/>
                    <a:pt x="7695" y="9328"/>
                  </a:cubicBezTo>
                  <a:close/>
                  <a:moveTo>
                    <a:pt x="11587" y="9328"/>
                  </a:moveTo>
                  <a:cubicBezTo>
                    <a:pt x="11893" y="9328"/>
                    <a:pt x="12136" y="9571"/>
                    <a:pt x="12136" y="9877"/>
                  </a:cubicBezTo>
                  <a:cubicBezTo>
                    <a:pt x="12136" y="9966"/>
                    <a:pt x="12059" y="10056"/>
                    <a:pt x="11957" y="10056"/>
                  </a:cubicBezTo>
                  <a:lnTo>
                    <a:pt x="11753" y="10056"/>
                  </a:lnTo>
                  <a:lnTo>
                    <a:pt x="11753" y="9839"/>
                  </a:lnTo>
                  <a:cubicBezTo>
                    <a:pt x="11740" y="9724"/>
                    <a:pt x="11651" y="9666"/>
                    <a:pt x="11562" y="9666"/>
                  </a:cubicBezTo>
                  <a:cubicBezTo>
                    <a:pt x="11472" y="9666"/>
                    <a:pt x="11383" y="9724"/>
                    <a:pt x="11370" y="9839"/>
                  </a:cubicBezTo>
                  <a:lnTo>
                    <a:pt x="11370" y="10056"/>
                  </a:lnTo>
                  <a:lnTo>
                    <a:pt x="10898" y="10056"/>
                  </a:lnTo>
                  <a:lnTo>
                    <a:pt x="10898" y="9839"/>
                  </a:lnTo>
                  <a:cubicBezTo>
                    <a:pt x="10898" y="9711"/>
                    <a:pt x="10802" y="9647"/>
                    <a:pt x="10707" y="9647"/>
                  </a:cubicBezTo>
                  <a:cubicBezTo>
                    <a:pt x="10611" y="9647"/>
                    <a:pt x="10515" y="9711"/>
                    <a:pt x="10515" y="9839"/>
                  </a:cubicBezTo>
                  <a:lnTo>
                    <a:pt x="10515" y="10056"/>
                  </a:lnTo>
                  <a:lnTo>
                    <a:pt x="10311" y="10056"/>
                  </a:lnTo>
                  <a:cubicBezTo>
                    <a:pt x="10209" y="10056"/>
                    <a:pt x="10132" y="9966"/>
                    <a:pt x="10132" y="9877"/>
                  </a:cubicBezTo>
                  <a:cubicBezTo>
                    <a:pt x="10132" y="9571"/>
                    <a:pt x="10375" y="9328"/>
                    <a:pt x="10681" y="9328"/>
                  </a:cubicBezTo>
                  <a:close/>
                  <a:moveTo>
                    <a:pt x="1430" y="0"/>
                  </a:moveTo>
                  <a:cubicBezTo>
                    <a:pt x="651" y="0"/>
                    <a:pt x="26" y="626"/>
                    <a:pt x="26" y="1404"/>
                  </a:cubicBezTo>
                  <a:lnTo>
                    <a:pt x="26" y="2336"/>
                  </a:lnTo>
                  <a:cubicBezTo>
                    <a:pt x="39" y="2450"/>
                    <a:pt x="128" y="2508"/>
                    <a:pt x="217" y="2508"/>
                  </a:cubicBezTo>
                  <a:cubicBezTo>
                    <a:pt x="307" y="2508"/>
                    <a:pt x="396" y="2450"/>
                    <a:pt x="409" y="2336"/>
                  </a:cubicBezTo>
                  <a:lnTo>
                    <a:pt x="409" y="1404"/>
                  </a:lnTo>
                  <a:cubicBezTo>
                    <a:pt x="409" y="843"/>
                    <a:pt x="868" y="383"/>
                    <a:pt x="1417" y="383"/>
                  </a:cubicBezTo>
                  <a:cubicBezTo>
                    <a:pt x="1698" y="383"/>
                    <a:pt x="1953" y="524"/>
                    <a:pt x="2106" y="753"/>
                  </a:cubicBezTo>
                  <a:cubicBezTo>
                    <a:pt x="1647" y="1034"/>
                    <a:pt x="1379" y="1544"/>
                    <a:pt x="1366" y="2080"/>
                  </a:cubicBezTo>
                  <a:lnTo>
                    <a:pt x="1366" y="2999"/>
                  </a:lnTo>
                  <a:cubicBezTo>
                    <a:pt x="1366" y="3458"/>
                    <a:pt x="1085" y="3471"/>
                    <a:pt x="868" y="4045"/>
                  </a:cubicBezTo>
                  <a:cubicBezTo>
                    <a:pt x="600" y="4020"/>
                    <a:pt x="396" y="3790"/>
                    <a:pt x="396" y="3509"/>
                  </a:cubicBezTo>
                  <a:lnTo>
                    <a:pt x="396" y="3152"/>
                  </a:lnTo>
                  <a:cubicBezTo>
                    <a:pt x="409" y="3018"/>
                    <a:pt x="307" y="2951"/>
                    <a:pt x="205" y="2951"/>
                  </a:cubicBezTo>
                  <a:cubicBezTo>
                    <a:pt x="102" y="2951"/>
                    <a:pt x="0" y="3018"/>
                    <a:pt x="13" y="3152"/>
                  </a:cubicBezTo>
                  <a:lnTo>
                    <a:pt x="13" y="3509"/>
                  </a:lnTo>
                  <a:cubicBezTo>
                    <a:pt x="13" y="3956"/>
                    <a:pt x="345" y="4326"/>
                    <a:pt x="779" y="4403"/>
                  </a:cubicBezTo>
                  <a:cubicBezTo>
                    <a:pt x="766" y="4505"/>
                    <a:pt x="753" y="4607"/>
                    <a:pt x="753" y="4709"/>
                  </a:cubicBezTo>
                  <a:cubicBezTo>
                    <a:pt x="766" y="5347"/>
                    <a:pt x="1085" y="5934"/>
                    <a:pt x="1621" y="6279"/>
                  </a:cubicBezTo>
                  <a:cubicBezTo>
                    <a:pt x="1123" y="7044"/>
                    <a:pt x="1060" y="8014"/>
                    <a:pt x="1455" y="8843"/>
                  </a:cubicBezTo>
                  <a:cubicBezTo>
                    <a:pt x="919" y="8856"/>
                    <a:pt x="498" y="9303"/>
                    <a:pt x="498" y="9826"/>
                  </a:cubicBezTo>
                  <a:cubicBezTo>
                    <a:pt x="498" y="10158"/>
                    <a:pt x="753" y="10426"/>
                    <a:pt x="1072" y="10438"/>
                  </a:cubicBezTo>
                  <a:lnTo>
                    <a:pt x="2859" y="10438"/>
                  </a:lnTo>
                  <a:cubicBezTo>
                    <a:pt x="3037" y="10426"/>
                    <a:pt x="3203" y="10349"/>
                    <a:pt x="3318" y="10209"/>
                  </a:cubicBezTo>
                  <a:cubicBezTo>
                    <a:pt x="3407" y="10215"/>
                    <a:pt x="3494" y="10218"/>
                    <a:pt x="3580" y="10218"/>
                  </a:cubicBezTo>
                  <a:cubicBezTo>
                    <a:pt x="3666" y="10218"/>
                    <a:pt x="3752" y="10215"/>
                    <a:pt x="3841" y="10209"/>
                  </a:cubicBezTo>
                  <a:cubicBezTo>
                    <a:pt x="3956" y="10349"/>
                    <a:pt x="4122" y="10426"/>
                    <a:pt x="4313" y="10438"/>
                  </a:cubicBezTo>
                  <a:lnTo>
                    <a:pt x="6087" y="10438"/>
                  </a:lnTo>
                  <a:cubicBezTo>
                    <a:pt x="6406" y="10426"/>
                    <a:pt x="6674" y="10171"/>
                    <a:pt x="6674" y="9839"/>
                  </a:cubicBezTo>
                  <a:cubicBezTo>
                    <a:pt x="6674" y="9303"/>
                    <a:pt x="6253" y="8869"/>
                    <a:pt x="5717" y="8843"/>
                  </a:cubicBezTo>
                  <a:cubicBezTo>
                    <a:pt x="6113" y="8014"/>
                    <a:pt x="6049" y="7044"/>
                    <a:pt x="5539" y="6279"/>
                  </a:cubicBezTo>
                  <a:cubicBezTo>
                    <a:pt x="5934" y="6023"/>
                    <a:pt x="6215" y="5640"/>
                    <a:pt x="6342" y="5207"/>
                  </a:cubicBezTo>
                  <a:lnTo>
                    <a:pt x="6342" y="6432"/>
                  </a:lnTo>
                  <a:cubicBezTo>
                    <a:pt x="6342" y="6904"/>
                    <a:pt x="6725" y="7287"/>
                    <a:pt x="7197" y="7299"/>
                  </a:cubicBezTo>
                  <a:lnTo>
                    <a:pt x="7427" y="7299"/>
                  </a:lnTo>
                  <a:lnTo>
                    <a:pt x="7427" y="8269"/>
                  </a:lnTo>
                  <a:cubicBezTo>
                    <a:pt x="7427" y="8499"/>
                    <a:pt x="7478" y="8741"/>
                    <a:pt x="7567" y="8958"/>
                  </a:cubicBezTo>
                  <a:cubicBezTo>
                    <a:pt x="7108" y="9022"/>
                    <a:pt x="6764" y="9418"/>
                    <a:pt x="6764" y="9877"/>
                  </a:cubicBezTo>
                  <a:cubicBezTo>
                    <a:pt x="6764" y="10183"/>
                    <a:pt x="7019" y="10438"/>
                    <a:pt x="7325" y="10438"/>
                  </a:cubicBezTo>
                  <a:lnTo>
                    <a:pt x="8971" y="10438"/>
                  </a:lnTo>
                  <a:cubicBezTo>
                    <a:pt x="9163" y="10438"/>
                    <a:pt x="9328" y="10336"/>
                    <a:pt x="9431" y="10183"/>
                  </a:cubicBezTo>
                  <a:lnTo>
                    <a:pt x="9839" y="10183"/>
                  </a:lnTo>
                  <a:cubicBezTo>
                    <a:pt x="9941" y="10336"/>
                    <a:pt x="10120" y="10438"/>
                    <a:pt x="10298" y="10438"/>
                  </a:cubicBezTo>
                  <a:lnTo>
                    <a:pt x="11957" y="10438"/>
                  </a:lnTo>
                  <a:cubicBezTo>
                    <a:pt x="12263" y="10438"/>
                    <a:pt x="12506" y="10183"/>
                    <a:pt x="12506" y="9877"/>
                  </a:cubicBezTo>
                  <a:cubicBezTo>
                    <a:pt x="12506" y="9418"/>
                    <a:pt x="12174" y="9022"/>
                    <a:pt x="11715" y="8958"/>
                  </a:cubicBezTo>
                  <a:cubicBezTo>
                    <a:pt x="11727" y="8920"/>
                    <a:pt x="11740" y="8882"/>
                    <a:pt x="11753" y="8831"/>
                  </a:cubicBezTo>
                  <a:cubicBezTo>
                    <a:pt x="11792" y="8691"/>
                    <a:pt x="11685" y="8599"/>
                    <a:pt x="11575" y="8599"/>
                  </a:cubicBezTo>
                  <a:cubicBezTo>
                    <a:pt x="11504" y="8599"/>
                    <a:pt x="11431" y="8638"/>
                    <a:pt x="11396" y="8729"/>
                  </a:cubicBezTo>
                  <a:cubicBezTo>
                    <a:pt x="11370" y="8805"/>
                    <a:pt x="11345" y="8882"/>
                    <a:pt x="11306" y="8958"/>
                  </a:cubicBezTo>
                  <a:lnTo>
                    <a:pt x="10668" y="8958"/>
                  </a:lnTo>
                  <a:cubicBezTo>
                    <a:pt x="10183" y="8958"/>
                    <a:pt x="9788" y="9328"/>
                    <a:pt x="9750" y="9800"/>
                  </a:cubicBezTo>
                  <a:lnTo>
                    <a:pt x="9533" y="9800"/>
                  </a:lnTo>
                  <a:cubicBezTo>
                    <a:pt x="9494" y="9328"/>
                    <a:pt x="9086" y="8945"/>
                    <a:pt x="8601" y="8945"/>
                  </a:cubicBezTo>
                  <a:lnTo>
                    <a:pt x="7963" y="8945"/>
                  </a:lnTo>
                  <a:cubicBezTo>
                    <a:pt x="7861" y="8741"/>
                    <a:pt x="7810" y="8499"/>
                    <a:pt x="7810" y="8269"/>
                  </a:cubicBezTo>
                  <a:lnTo>
                    <a:pt x="7810" y="7516"/>
                  </a:lnTo>
                  <a:cubicBezTo>
                    <a:pt x="8103" y="7708"/>
                    <a:pt x="8448" y="7810"/>
                    <a:pt x="8792" y="7810"/>
                  </a:cubicBezTo>
                  <a:lnTo>
                    <a:pt x="10490" y="7810"/>
                  </a:lnTo>
                  <a:cubicBezTo>
                    <a:pt x="10834" y="7810"/>
                    <a:pt x="11179" y="7708"/>
                    <a:pt x="11472" y="7516"/>
                  </a:cubicBezTo>
                  <a:lnTo>
                    <a:pt x="11472" y="7976"/>
                  </a:lnTo>
                  <a:cubicBezTo>
                    <a:pt x="11479" y="8091"/>
                    <a:pt x="11565" y="8148"/>
                    <a:pt x="11652" y="8148"/>
                  </a:cubicBezTo>
                  <a:cubicBezTo>
                    <a:pt x="11740" y="8148"/>
                    <a:pt x="11830" y="8091"/>
                    <a:pt x="11842" y="7976"/>
                  </a:cubicBezTo>
                  <a:lnTo>
                    <a:pt x="11842" y="7299"/>
                  </a:lnTo>
                  <a:lnTo>
                    <a:pt x="12085" y="7299"/>
                  </a:lnTo>
                  <a:cubicBezTo>
                    <a:pt x="12557" y="7299"/>
                    <a:pt x="12940" y="6904"/>
                    <a:pt x="12940" y="6432"/>
                  </a:cubicBezTo>
                  <a:lnTo>
                    <a:pt x="12940" y="4505"/>
                  </a:lnTo>
                  <a:cubicBezTo>
                    <a:pt x="12940" y="3777"/>
                    <a:pt x="12353" y="3190"/>
                    <a:pt x="11625" y="3190"/>
                  </a:cubicBezTo>
                  <a:cubicBezTo>
                    <a:pt x="11424" y="2587"/>
                    <a:pt x="10877" y="2182"/>
                    <a:pt x="10263" y="2182"/>
                  </a:cubicBezTo>
                  <a:cubicBezTo>
                    <a:pt x="10253" y="2182"/>
                    <a:pt x="10244" y="2182"/>
                    <a:pt x="10234" y="2182"/>
                  </a:cubicBezTo>
                  <a:lnTo>
                    <a:pt x="9048" y="2182"/>
                  </a:lnTo>
                  <a:cubicBezTo>
                    <a:pt x="8410" y="2182"/>
                    <a:pt x="7848" y="2591"/>
                    <a:pt x="7657" y="3190"/>
                  </a:cubicBezTo>
                  <a:lnTo>
                    <a:pt x="7644" y="3190"/>
                  </a:lnTo>
                  <a:cubicBezTo>
                    <a:pt x="7465" y="3190"/>
                    <a:pt x="7299" y="3229"/>
                    <a:pt x="7146" y="3293"/>
                  </a:cubicBezTo>
                  <a:lnTo>
                    <a:pt x="7146" y="1404"/>
                  </a:lnTo>
                  <a:cubicBezTo>
                    <a:pt x="7146" y="626"/>
                    <a:pt x="6508" y="0"/>
                    <a:pt x="5743" y="0"/>
                  </a:cubicBezTo>
                  <a:cubicBezTo>
                    <a:pt x="5322" y="0"/>
                    <a:pt x="4926" y="217"/>
                    <a:pt x="4709" y="575"/>
                  </a:cubicBezTo>
                  <a:cubicBezTo>
                    <a:pt x="4556" y="524"/>
                    <a:pt x="4390" y="498"/>
                    <a:pt x="4224" y="498"/>
                  </a:cubicBezTo>
                  <a:lnTo>
                    <a:pt x="2948" y="498"/>
                  </a:lnTo>
                  <a:cubicBezTo>
                    <a:pt x="2782" y="498"/>
                    <a:pt x="2616" y="524"/>
                    <a:pt x="2450" y="575"/>
                  </a:cubicBezTo>
                  <a:cubicBezTo>
                    <a:pt x="2234" y="217"/>
                    <a:pt x="1851" y="0"/>
                    <a:pt x="14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73"/>
            <p:cNvSpPr/>
            <p:nvPr/>
          </p:nvSpPr>
          <p:spPr>
            <a:xfrm>
              <a:off x="3537575" y="1738700"/>
              <a:ext cx="101800" cy="57450"/>
            </a:xfrm>
            <a:custGeom>
              <a:rect b="b" l="l" r="r" t="t"/>
              <a:pathLst>
                <a:path extrusionOk="0" h="2298" w="4072">
                  <a:moveTo>
                    <a:pt x="2041" y="381"/>
                  </a:moveTo>
                  <a:cubicBezTo>
                    <a:pt x="2154" y="381"/>
                    <a:pt x="2268" y="422"/>
                    <a:pt x="2361" y="511"/>
                  </a:cubicBezTo>
                  <a:cubicBezTo>
                    <a:pt x="2655" y="805"/>
                    <a:pt x="2451" y="1302"/>
                    <a:pt x="2030" y="1302"/>
                  </a:cubicBezTo>
                  <a:cubicBezTo>
                    <a:pt x="1774" y="1302"/>
                    <a:pt x="1570" y="1098"/>
                    <a:pt x="1570" y="843"/>
                  </a:cubicBezTo>
                  <a:cubicBezTo>
                    <a:pt x="1570" y="565"/>
                    <a:pt x="1801" y="381"/>
                    <a:pt x="2041" y="381"/>
                  </a:cubicBezTo>
                  <a:close/>
                  <a:moveTo>
                    <a:pt x="2030" y="1"/>
                  </a:moveTo>
                  <a:cubicBezTo>
                    <a:pt x="1034" y="1"/>
                    <a:pt x="868" y="1443"/>
                    <a:pt x="1838" y="1672"/>
                  </a:cubicBezTo>
                  <a:lnTo>
                    <a:pt x="1838" y="1927"/>
                  </a:lnTo>
                  <a:lnTo>
                    <a:pt x="741" y="1927"/>
                  </a:lnTo>
                  <a:cubicBezTo>
                    <a:pt x="537" y="1915"/>
                    <a:pt x="371" y="1762"/>
                    <a:pt x="371" y="1557"/>
                  </a:cubicBezTo>
                  <a:cubicBezTo>
                    <a:pt x="371" y="1430"/>
                    <a:pt x="278" y="1366"/>
                    <a:pt x="186" y="1366"/>
                  </a:cubicBezTo>
                  <a:cubicBezTo>
                    <a:pt x="93" y="1366"/>
                    <a:pt x="1" y="1430"/>
                    <a:pt x="1" y="1557"/>
                  </a:cubicBezTo>
                  <a:cubicBezTo>
                    <a:pt x="1" y="1966"/>
                    <a:pt x="333" y="2298"/>
                    <a:pt x="741" y="2298"/>
                  </a:cubicBezTo>
                  <a:lnTo>
                    <a:pt x="3319" y="2298"/>
                  </a:lnTo>
                  <a:cubicBezTo>
                    <a:pt x="3727" y="2298"/>
                    <a:pt x="4071" y="1966"/>
                    <a:pt x="4071" y="1557"/>
                  </a:cubicBezTo>
                  <a:cubicBezTo>
                    <a:pt x="4071" y="1443"/>
                    <a:pt x="3982" y="1366"/>
                    <a:pt x="3880" y="1366"/>
                  </a:cubicBezTo>
                  <a:cubicBezTo>
                    <a:pt x="3778" y="1366"/>
                    <a:pt x="3689" y="1443"/>
                    <a:pt x="3689" y="1557"/>
                  </a:cubicBezTo>
                  <a:cubicBezTo>
                    <a:pt x="3689" y="1762"/>
                    <a:pt x="3523" y="1927"/>
                    <a:pt x="3319" y="1927"/>
                  </a:cubicBezTo>
                  <a:lnTo>
                    <a:pt x="2221" y="1927"/>
                  </a:lnTo>
                  <a:lnTo>
                    <a:pt x="2221" y="1672"/>
                  </a:lnTo>
                  <a:cubicBezTo>
                    <a:pt x="3204" y="1443"/>
                    <a:pt x="3038" y="1"/>
                    <a:pt x="20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 name="Google Shape;1041;p73"/>
          <p:cNvGrpSpPr/>
          <p:nvPr/>
        </p:nvGrpSpPr>
        <p:grpSpPr>
          <a:xfrm>
            <a:off x="4068525" y="1550275"/>
            <a:ext cx="329150" cy="283600"/>
            <a:chOff x="4068525" y="1589475"/>
            <a:chExt cx="329150" cy="283600"/>
          </a:xfrm>
        </p:grpSpPr>
        <p:sp>
          <p:nvSpPr>
            <p:cNvPr id="1042" name="Google Shape;1042;p73"/>
            <p:cNvSpPr/>
            <p:nvPr/>
          </p:nvSpPr>
          <p:spPr>
            <a:xfrm>
              <a:off x="4071625" y="1598500"/>
              <a:ext cx="168775" cy="212475"/>
            </a:xfrm>
            <a:custGeom>
              <a:rect b="b" l="l" r="r" t="t"/>
              <a:pathLst>
                <a:path extrusionOk="0" h="8499" w="6751">
                  <a:moveTo>
                    <a:pt x="742" y="369"/>
                  </a:moveTo>
                  <a:cubicBezTo>
                    <a:pt x="877" y="369"/>
                    <a:pt x="1010" y="463"/>
                    <a:pt x="1034" y="619"/>
                  </a:cubicBezTo>
                  <a:cubicBezTo>
                    <a:pt x="1062" y="806"/>
                    <a:pt x="912" y="952"/>
                    <a:pt x="750" y="952"/>
                  </a:cubicBezTo>
                  <a:cubicBezTo>
                    <a:pt x="691" y="952"/>
                    <a:pt x="629" y="932"/>
                    <a:pt x="574" y="887"/>
                  </a:cubicBezTo>
                  <a:cubicBezTo>
                    <a:pt x="447" y="798"/>
                    <a:pt x="421" y="619"/>
                    <a:pt x="511" y="492"/>
                  </a:cubicBezTo>
                  <a:cubicBezTo>
                    <a:pt x="570" y="407"/>
                    <a:pt x="657" y="369"/>
                    <a:pt x="742" y="369"/>
                  </a:cubicBezTo>
                  <a:close/>
                  <a:moveTo>
                    <a:pt x="5648" y="2020"/>
                  </a:moveTo>
                  <a:cubicBezTo>
                    <a:pt x="5653" y="2020"/>
                    <a:pt x="5660" y="2029"/>
                    <a:pt x="5679" y="2048"/>
                  </a:cubicBezTo>
                  <a:cubicBezTo>
                    <a:pt x="6151" y="2533"/>
                    <a:pt x="6100" y="2457"/>
                    <a:pt x="6049" y="2495"/>
                  </a:cubicBezTo>
                  <a:lnTo>
                    <a:pt x="5972" y="2572"/>
                  </a:lnTo>
                  <a:cubicBezTo>
                    <a:pt x="5832" y="2712"/>
                    <a:pt x="5972" y="2572"/>
                    <a:pt x="5411" y="3069"/>
                  </a:cubicBezTo>
                  <a:cubicBezTo>
                    <a:pt x="5436" y="2712"/>
                    <a:pt x="5564" y="2099"/>
                    <a:pt x="5628" y="2036"/>
                  </a:cubicBezTo>
                  <a:lnTo>
                    <a:pt x="5628" y="2048"/>
                  </a:lnTo>
                  <a:cubicBezTo>
                    <a:pt x="5640" y="2029"/>
                    <a:pt x="5644" y="2020"/>
                    <a:pt x="5648" y="2020"/>
                  </a:cubicBezTo>
                  <a:close/>
                  <a:moveTo>
                    <a:pt x="4404" y="384"/>
                  </a:moveTo>
                  <a:cubicBezTo>
                    <a:pt x="4572" y="384"/>
                    <a:pt x="4783" y="438"/>
                    <a:pt x="4964" y="517"/>
                  </a:cubicBezTo>
                  <a:cubicBezTo>
                    <a:pt x="5117" y="594"/>
                    <a:pt x="5577" y="836"/>
                    <a:pt x="5462" y="1181"/>
                  </a:cubicBezTo>
                  <a:lnTo>
                    <a:pt x="5423" y="1334"/>
                  </a:lnTo>
                  <a:cubicBezTo>
                    <a:pt x="5181" y="2023"/>
                    <a:pt x="5041" y="2738"/>
                    <a:pt x="5002" y="3465"/>
                  </a:cubicBezTo>
                  <a:cubicBezTo>
                    <a:pt x="5002" y="3873"/>
                    <a:pt x="5053" y="4256"/>
                    <a:pt x="4875" y="4320"/>
                  </a:cubicBezTo>
                  <a:cubicBezTo>
                    <a:pt x="4854" y="4325"/>
                    <a:pt x="4830" y="4328"/>
                    <a:pt x="4803" y="4328"/>
                  </a:cubicBezTo>
                  <a:cubicBezTo>
                    <a:pt x="4528" y="4328"/>
                    <a:pt x="3999" y="4046"/>
                    <a:pt x="3918" y="3988"/>
                  </a:cubicBezTo>
                  <a:cubicBezTo>
                    <a:pt x="2731" y="3286"/>
                    <a:pt x="4033" y="568"/>
                    <a:pt x="4173" y="453"/>
                  </a:cubicBezTo>
                  <a:lnTo>
                    <a:pt x="4160" y="453"/>
                  </a:lnTo>
                  <a:cubicBezTo>
                    <a:pt x="4214" y="405"/>
                    <a:pt x="4301" y="384"/>
                    <a:pt x="4404" y="384"/>
                  </a:cubicBezTo>
                  <a:close/>
                  <a:moveTo>
                    <a:pt x="3302" y="454"/>
                  </a:moveTo>
                  <a:cubicBezTo>
                    <a:pt x="3359" y="454"/>
                    <a:pt x="3423" y="463"/>
                    <a:pt x="3497" y="479"/>
                  </a:cubicBezTo>
                  <a:cubicBezTo>
                    <a:pt x="3726" y="530"/>
                    <a:pt x="3688" y="517"/>
                    <a:pt x="3675" y="555"/>
                  </a:cubicBezTo>
                  <a:cubicBezTo>
                    <a:pt x="2514" y="2993"/>
                    <a:pt x="3292" y="3720"/>
                    <a:pt x="3190" y="3822"/>
                  </a:cubicBezTo>
                  <a:cubicBezTo>
                    <a:pt x="2817" y="4173"/>
                    <a:pt x="2795" y="4193"/>
                    <a:pt x="2794" y="4193"/>
                  </a:cubicBezTo>
                  <a:cubicBezTo>
                    <a:pt x="2794" y="4193"/>
                    <a:pt x="2795" y="4192"/>
                    <a:pt x="2795" y="4192"/>
                  </a:cubicBezTo>
                  <a:lnTo>
                    <a:pt x="2756" y="4192"/>
                  </a:lnTo>
                  <a:cubicBezTo>
                    <a:pt x="2449" y="4204"/>
                    <a:pt x="2095" y="4359"/>
                    <a:pt x="1887" y="4359"/>
                  </a:cubicBezTo>
                  <a:cubicBezTo>
                    <a:pt x="1879" y="4359"/>
                    <a:pt x="1871" y="4359"/>
                    <a:pt x="1863" y="4358"/>
                  </a:cubicBezTo>
                  <a:cubicBezTo>
                    <a:pt x="1748" y="4333"/>
                    <a:pt x="1685" y="4179"/>
                    <a:pt x="1736" y="4116"/>
                  </a:cubicBezTo>
                  <a:cubicBezTo>
                    <a:pt x="1863" y="3963"/>
                    <a:pt x="1965" y="3784"/>
                    <a:pt x="2016" y="3580"/>
                  </a:cubicBezTo>
                  <a:cubicBezTo>
                    <a:pt x="2093" y="3299"/>
                    <a:pt x="2106" y="3005"/>
                    <a:pt x="2042" y="2725"/>
                  </a:cubicBezTo>
                  <a:cubicBezTo>
                    <a:pt x="1965" y="2444"/>
                    <a:pt x="1685" y="2227"/>
                    <a:pt x="1378" y="2074"/>
                  </a:cubicBezTo>
                  <a:cubicBezTo>
                    <a:pt x="830" y="1780"/>
                    <a:pt x="766" y="1870"/>
                    <a:pt x="753" y="1768"/>
                  </a:cubicBezTo>
                  <a:cubicBezTo>
                    <a:pt x="740" y="1666"/>
                    <a:pt x="740" y="1334"/>
                    <a:pt x="842" y="1321"/>
                  </a:cubicBezTo>
                  <a:cubicBezTo>
                    <a:pt x="1234" y="1272"/>
                    <a:pt x="1285" y="988"/>
                    <a:pt x="1368" y="988"/>
                  </a:cubicBezTo>
                  <a:cubicBezTo>
                    <a:pt x="1371" y="988"/>
                    <a:pt x="1375" y="988"/>
                    <a:pt x="1378" y="989"/>
                  </a:cubicBezTo>
                  <a:lnTo>
                    <a:pt x="1366" y="989"/>
                  </a:lnTo>
                  <a:cubicBezTo>
                    <a:pt x="1675" y="1083"/>
                    <a:pt x="1899" y="1274"/>
                    <a:pt x="2146" y="1274"/>
                  </a:cubicBezTo>
                  <a:cubicBezTo>
                    <a:pt x="2336" y="1274"/>
                    <a:pt x="2540" y="1160"/>
                    <a:pt x="2807" y="798"/>
                  </a:cubicBezTo>
                  <a:cubicBezTo>
                    <a:pt x="2968" y="567"/>
                    <a:pt x="3089" y="454"/>
                    <a:pt x="3302" y="454"/>
                  </a:cubicBezTo>
                  <a:close/>
                  <a:moveTo>
                    <a:pt x="3446" y="4116"/>
                  </a:moveTo>
                  <a:cubicBezTo>
                    <a:pt x="3456" y="4116"/>
                    <a:pt x="3459" y="4129"/>
                    <a:pt x="3471" y="4141"/>
                  </a:cubicBezTo>
                  <a:cubicBezTo>
                    <a:pt x="3790" y="4435"/>
                    <a:pt x="4033" y="4422"/>
                    <a:pt x="3956" y="4486"/>
                  </a:cubicBezTo>
                  <a:lnTo>
                    <a:pt x="3522" y="4843"/>
                  </a:lnTo>
                  <a:cubicBezTo>
                    <a:pt x="3063" y="4345"/>
                    <a:pt x="3114" y="4422"/>
                    <a:pt x="3152" y="4384"/>
                  </a:cubicBezTo>
                  <a:cubicBezTo>
                    <a:pt x="3375" y="4169"/>
                    <a:pt x="3425" y="4116"/>
                    <a:pt x="3446" y="4116"/>
                  </a:cubicBezTo>
                  <a:close/>
                  <a:moveTo>
                    <a:pt x="761" y="0"/>
                  </a:moveTo>
                  <a:cubicBezTo>
                    <a:pt x="683" y="0"/>
                    <a:pt x="602" y="15"/>
                    <a:pt x="523" y="45"/>
                  </a:cubicBezTo>
                  <a:cubicBezTo>
                    <a:pt x="179" y="173"/>
                    <a:pt x="0" y="543"/>
                    <a:pt x="128" y="900"/>
                  </a:cubicBezTo>
                  <a:cubicBezTo>
                    <a:pt x="230" y="1193"/>
                    <a:pt x="447" y="1206"/>
                    <a:pt x="421" y="1283"/>
                  </a:cubicBezTo>
                  <a:cubicBezTo>
                    <a:pt x="357" y="1500"/>
                    <a:pt x="357" y="1729"/>
                    <a:pt x="396" y="1959"/>
                  </a:cubicBezTo>
                  <a:cubicBezTo>
                    <a:pt x="434" y="2061"/>
                    <a:pt x="536" y="2151"/>
                    <a:pt x="651" y="2176"/>
                  </a:cubicBezTo>
                  <a:cubicBezTo>
                    <a:pt x="1174" y="2342"/>
                    <a:pt x="1646" y="2597"/>
                    <a:pt x="1685" y="2878"/>
                  </a:cubicBezTo>
                  <a:cubicBezTo>
                    <a:pt x="1799" y="3618"/>
                    <a:pt x="1366" y="3950"/>
                    <a:pt x="1366" y="3950"/>
                  </a:cubicBezTo>
                  <a:cubicBezTo>
                    <a:pt x="1327" y="3988"/>
                    <a:pt x="1314" y="4052"/>
                    <a:pt x="1327" y="4103"/>
                  </a:cubicBezTo>
                  <a:cubicBezTo>
                    <a:pt x="1327" y="4279"/>
                    <a:pt x="1427" y="4728"/>
                    <a:pt x="1931" y="4728"/>
                  </a:cubicBezTo>
                  <a:cubicBezTo>
                    <a:pt x="1938" y="4728"/>
                    <a:pt x="1945" y="4728"/>
                    <a:pt x="1953" y="4728"/>
                  </a:cubicBezTo>
                  <a:lnTo>
                    <a:pt x="1965" y="4728"/>
                  </a:lnTo>
                  <a:cubicBezTo>
                    <a:pt x="2252" y="4718"/>
                    <a:pt x="2562" y="4585"/>
                    <a:pt x="2721" y="4585"/>
                  </a:cubicBezTo>
                  <a:cubicBezTo>
                    <a:pt x="2760" y="4585"/>
                    <a:pt x="2790" y="4593"/>
                    <a:pt x="2807" y="4613"/>
                  </a:cubicBezTo>
                  <a:lnTo>
                    <a:pt x="2846" y="4652"/>
                  </a:lnTo>
                  <a:cubicBezTo>
                    <a:pt x="3369" y="5213"/>
                    <a:pt x="3331" y="5175"/>
                    <a:pt x="3356" y="5188"/>
                  </a:cubicBezTo>
                  <a:cubicBezTo>
                    <a:pt x="3484" y="5290"/>
                    <a:pt x="3586" y="5251"/>
                    <a:pt x="3599" y="5277"/>
                  </a:cubicBezTo>
                  <a:lnTo>
                    <a:pt x="3611" y="5302"/>
                  </a:lnTo>
                  <a:lnTo>
                    <a:pt x="3994" y="6323"/>
                  </a:lnTo>
                  <a:cubicBezTo>
                    <a:pt x="4186" y="6821"/>
                    <a:pt x="4275" y="7357"/>
                    <a:pt x="4275" y="7893"/>
                  </a:cubicBezTo>
                  <a:cubicBezTo>
                    <a:pt x="4262" y="8046"/>
                    <a:pt x="4262" y="8199"/>
                    <a:pt x="4275" y="8352"/>
                  </a:cubicBezTo>
                  <a:cubicBezTo>
                    <a:pt x="4286" y="8439"/>
                    <a:pt x="4361" y="8498"/>
                    <a:pt x="4446" y="8498"/>
                  </a:cubicBezTo>
                  <a:cubicBezTo>
                    <a:pt x="4461" y="8498"/>
                    <a:pt x="4477" y="8496"/>
                    <a:pt x="4492" y="8493"/>
                  </a:cubicBezTo>
                  <a:cubicBezTo>
                    <a:pt x="4517" y="8493"/>
                    <a:pt x="4645" y="8467"/>
                    <a:pt x="4645" y="8276"/>
                  </a:cubicBezTo>
                  <a:lnTo>
                    <a:pt x="4645" y="7816"/>
                  </a:lnTo>
                  <a:cubicBezTo>
                    <a:pt x="4632" y="7242"/>
                    <a:pt x="4530" y="6655"/>
                    <a:pt x="4313" y="6119"/>
                  </a:cubicBezTo>
                  <a:cubicBezTo>
                    <a:pt x="3867" y="4945"/>
                    <a:pt x="3892" y="5073"/>
                    <a:pt x="3943" y="5034"/>
                  </a:cubicBezTo>
                  <a:cubicBezTo>
                    <a:pt x="4297" y="4690"/>
                    <a:pt x="4350" y="4625"/>
                    <a:pt x="4381" y="4625"/>
                  </a:cubicBezTo>
                  <a:cubicBezTo>
                    <a:pt x="4391" y="4625"/>
                    <a:pt x="4399" y="4632"/>
                    <a:pt x="4415" y="4639"/>
                  </a:cubicBezTo>
                  <a:cubicBezTo>
                    <a:pt x="4530" y="4672"/>
                    <a:pt x="4665" y="4706"/>
                    <a:pt x="4802" y="4706"/>
                  </a:cubicBezTo>
                  <a:cubicBezTo>
                    <a:pt x="4924" y="4706"/>
                    <a:pt x="5047" y="4679"/>
                    <a:pt x="5155" y="4601"/>
                  </a:cubicBezTo>
                  <a:cubicBezTo>
                    <a:pt x="5513" y="4345"/>
                    <a:pt x="5347" y="3720"/>
                    <a:pt x="5423" y="3631"/>
                  </a:cubicBezTo>
                  <a:cubicBezTo>
                    <a:pt x="6148" y="2948"/>
                    <a:pt x="6207" y="2888"/>
                    <a:pt x="6241" y="2888"/>
                  </a:cubicBezTo>
                  <a:cubicBezTo>
                    <a:pt x="6248" y="2888"/>
                    <a:pt x="6254" y="2891"/>
                    <a:pt x="6266" y="2891"/>
                  </a:cubicBezTo>
                  <a:lnTo>
                    <a:pt x="6585" y="2891"/>
                  </a:lnTo>
                  <a:cubicBezTo>
                    <a:pt x="6687" y="2865"/>
                    <a:pt x="6751" y="2763"/>
                    <a:pt x="6725" y="2661"/>
                  </a:cubicBezTo>
                  <a:cubicBezTo>
                    <a:pt x="6687" y="2495"/>
                    <a:pt x="6495" y="2521"/>
                    <a:pt x="6495" y="2508"/>
                  </a:cubicBezTo>
                  <a:cubicBezTo>
                    <a:pt x="6495" y="2495"/>
                    <a:pt x="6495" y="2482"/>
                    <a:pt x="6495" y="2470"/>
                  </a:cubicBezTo>
                  <a:cubicBezTo>
                    <a:pt x="6495" y="2380"/>
                    <a:pt x="6457" y="2291"/>
                    <a:pt x="6380" y="2240"/>
                  </a:cubicBezTo>
                  <a:cubicBezTo>
                    <a:pt x="5857" y="1678"/>
                    <a:pt x="5896" y="1717"/>
                    <a:pt x="5870" y="1691"/>
                  </a:cubicBezTo>
                  <a:cubicBezTo>
                    <a:pt x="5742" y="1589"/>
                    <a:pt x="5730" y="1678"/>
                    <a:pt x="5755" y="1589"/>
                  </a:cubicBezTo>
                  <a:cubicBezTo>
                    <a:pt x="5781" y="1512"/>
                    <a:pt x="5793" y="1449"/>
                    <a:pt x="5819" y="1385"/>
                  </a:cubicBezTo>
                  <a:cubicBezTo>
                    <a:pt x="5857" y="1257"/>
                    <a:pt x="5857" y="1245"/>
                    <a:pt x="5870" y="1219"/>
                  </a:cubicBezTo>
                  <a:cubicBezTo>
                    <a:pt x="6023" y="555"/>
                    <a:pt x="5066" y="160"/>
                    <a:pt x="5053" y="147"/>
                  </a:cubicBezTo>
                  <a:cubicBezTo>
                    <a:pt x="4800" y="40"/>
                    <a:pt x="4600" y="3"/>
                    <a:pt x="4442" y="3"/>
                  </a:cubicBezTo>
                  <a:cubicBezTo>
                    <a:pt x="4088" y="3"/>
                    <a:pt x="3942" y="187"/>
                    <a:pt x="3875" y="187"/>
                  </a:cubicBezTo>
                  <a:cubicBezTo>
                    <a:pt x="3872" y="187"/>
                    <a:pt x="3869" y="186"/>
                    <a:pt x="3867" y="185"/>
                  </a:cubicBezTo>
                  <a:cubicBezTo>
                    <a:pt x="3739" y="147"/>
                    <a:pt x="3624" y="122"/>
                    <a:pt x="3497" y="96"/>
                  </a:cubicBezTo>
                  <a:cubicBezTo>
                    <a:pt x="3432" y="85"/>
                    <a:pt x="3371" y="80"/>
                    <a:pt x="3313" y="80"/>
                  </a:cubicBezTo>
                  <a:cubicBezTo>
                    <a:pt x="2782" y="80"/>
                    <a:pt x="2554" y="518"/>
                    <a:pt x="2450" y="645"/>
                  </a:cubicBezTo>
                  <a:cubicBezTo>
                    <a:pt x="2347" y="787"/>
                    <a:pt x="2212" y="836"/>
                    <a:pt x="2074" y="836"/>
                  </a:cubicBezTo>
                  <a:cubicBezTo>
                    <a:pt x="1753" y="836"/>
                    <a:pt x="1417" y="568"/>
                    <a:pt x="1417" y="568"/>
                  </a:cubicBezTo>
                  <a:cubicBezTo>
                    <a:pt x="1365" y="231"/>
                    <a:pt x="1077" y="0"/>
                    <a:pt x="76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73"/>
            <p:cNvSpPr/>
            <p:nvPr/>
          </p:nvSpPr>
          <p:spPr>
            <a:xfrm>
              <a:off x="4068525" y="1589475"/>
              <a:ext cx="329150" cy="283600"/>
            </a:xfrm>
            <a:custGeom>
              <a:rect b="b" l="l" r="r" t="t"/>
              <a:pathLst>
                <a:path extrusionOk="0" h="11344" w="13166">
                  <a:moveTo>
                    <a:pt x="6343" y="7561"/>
                  </a:moveTo>
                  <a:cubicBezTo>
                    <a:pt x="6358" y="7561"/>
                    <a:pt x="6374" y="7562"/>
                    <a:pt x="6390" y="7565"/>
                  </a:cubicBezTo>
                  <a:lnTo>
                    <a:pt x="9656" y="7565"/>
                  </a:lnTo>
                  <a:cubicBezTo>
                    <a:pt x="10192" y="7590"/>
                    <a:pt x="10664" y="7922"/>
                    <a:pt x="10881" y="8407"/>
                  </a:cubicBezTo>
                  <a:cubicBezTo>
                    <a:pt x="10881" y="8420"/>
                    <a:pt x="10881" y="8420"/>
                    <a:pt x="10881" y="8432"/>
                  </a:cubicBezTo>
                  <a:cubicBezTo>
                    <a:pt x="11009" y="8675"/>
                    <a:pt x="11086" y="8943"/>
                    <a:pt x="11086" y="9211"/>
                  </a:cubicBezTo>
                  <a:lnTo>
                    <a:pt x="11086" y="9785"/>
                  </a:lnTo>
                  <a:cubicBezTo>
                    <a:pt x="11098" y="10181"/>
                    <a:pt x="11302" y="10206"/>
                    <a:pt x="11175" y="10206"/>
                  </a:cubicBezTo>
                  <a:cubicBezTo>
                    <a:pt x="9261" y="10206"/>
                    <a:pt x="8039" y="10208"/>
                    <a:pt x="7261" y="10208"/>
                  </a:cubicBezTo>
                  <a:cubicBezTo>
                    <a:pt x="5705" y="10208"/>
                    <a:pt x="5926" y="10202"/>
                    <a:pt x="5943" y="10168"/>
                  </a:cubicBezTo>
                  <a:lnTo>
                    <a:pt x="5956" y="10168"/>
                  </a:lnTo>
                  <a:cubicBezTo>
                    <a:pt x="6032" y="10028"/>
                    <a:pt x="6071" y="9862"/>
                    <a:pt x="6071" y="9696"/>
                  </a:cubicBezTo>
                  <a:lnTo>
                    <a:pt x="6071" y="7807"/>
                  </a:lnTo>
                  <a:cubicBezTo>
                    <a:pt x="6082" y="7658"/>
                    <a:pt x="6207" y="7561"/>
                    <a:pt x="6343" y="7561"/>
                  </a:cubicBezTo>
                  <a:close/>
                  <a:moveTo>
                    <a:pt x="12579" y="10576"/>
                  </a:moveTo>
                  <a:cubicBezTo>
                    <a:pt x="12681" y="10602"/>
                    <a:pt x="12744" y="10704"/>
                    <a:pt x="12719" y="10806"/>
                  </a:cubicBezTo>
                  <a:cubicBezTo>
                    <a:pt x="12719" y="10819"/>
                    <a:pt x="12693" y="10946"/>
                    <a:pt x="12489" y="10946"/>
                  </a:cubicBezTo>
                  <a:lnTo>
                    <a:pt x="737" y="10946"/>
                  </a:lnTo>
                  <a:cubicBezTo>
                    <a:pt x="635" y="10934"/>
                    <a:pt x="571" y="10831"/>
                    <a:pt x="584" y="10729"/>
                  </a:cubicBezTo>
                  <a:cubicBezTo>
                    <a:pt x="584" y="10704"/>
                    <a:pt x="609" y="10576"/>
                    <a:pt x="813" y="10576"/>
                  </a:cubicBezTo>
                  <a:close/>
                  <a:moveTo>
                    <a:pt x="10420" y="0"/>
                  </a:moveTo>
                  <a:cubicBezTo>
                    <a:pt x="10241" y="0"/>
                    <a:pt x="10062" y="16"/>
                    <a:pt x="9886" y="49"/>
                  </a:cubicBezTo>
                  <a:cubicBezTo>
                    <a:pt x="9529" y="125"/>
                    <a:pt x="9312" y="483"/>
                    <a:pt x="9401" y="827"/>
                  </a:cubicBezTo>
                  <a:cubicBezTo>
                    <a:pt x="9439" y="980"/>
                    <a:pt x="9529" y="1121"/>
                    <a:pt x="9656" y="1210"/>
                  </a:cubicBezTo>
                  <a:cubicBezTo>
                    <a:pt x="9770" y="1286"/>
                    <a:pt x="9899" y="1327"/>
                    <a:pt x="10030" y="1327"/>
                  </a:cubicBezTo>
                  <a:cubicBezTo>
                    <a:pt x="10076" y="1327"/>
                    <a:pt x="10121" y="1322"/>
                    <a:pt x="10167" y="1312"/>
                  </a:cubicBezTo>
                  <a:cubicBezTo>
                    <a:pt x="10236" y="1305"/>
                    <a:pt x="10304" y="1302"/>
                    <a:pt x="10372" y="1302"/>
                  </a:cubicBezTo>
                  <a:cubicBezTo>
                    <a:pt x="10567" y="1302"/>
                    <a:pt x="10756" y="1329"/>
                    <a:pt x="10945" y="1376"/>
                  </a:cubicBezTo>
                  <a:cubicBezTo>
                    <a:pt x="11264" y="1465"/>
                    <a:pt x="11660" y="1682"/>
                    <a:pt x="11787" y="2346"/>
                  </a:cubicBezTo>
                  <a:cubicBezTo>
                    <a:pt x="11906" y="2965"/>
                    <a:pt x="11548" y="3295"/>
                    <a:pt x="11447" y="3295"/>
                  </a:cubicBezTo>
                  <a:cubicBezTo>
                    <a:pt x="11440" y="3295"/>
                    <a:pt x="11434" y="3293"/>
                    <a:pt x="11430" y="3290"/>
                  </a:cubicBezTo>
                  <a:cubicBezTo>
                    <a:pt x="11099" y="3020"/>
                    <a:pt x="10685" y="2868"/>
                    <a:pt x="10257" y="2868"/>
                  </a:cubicBezTo>
                  <a:cubicBezTo>
                    <a:pt x="10240" y="2868"/>
                    <a:pt x="10222" y="2868"/>
                    <a:pt x="10205" y="2869"/>
                  </a:cubicBezTo>
                  <a:lnTo>
                    <a:pt x="7423" y="2869"/>
                  </a:lnTo>
                  <a:cubicBezTo>
                    <a:pt x="7321" y="2894"/>
                    <a:pt x="7257" y="2996"/>
                    <a:pt x="7283" y="3099"/>
                  </a:cubicBezTo>
                  <a:cubicBezTo>
                    <a:pt x="7283" y="3111"/>
                    <a:pt x="7308" y="3239"/>
                    <a:pt x="7513" y="3239"/>
                  </a:cubicBezTo>
                  <a:lnTo>
                    <a:pt x="10294" y="3239"/>
                  </a:lnTo>
                  <a:cubicBezTo>
                    <a:pt x="10690" y="3252"/>
                    <a:pt x="11073" y="3430"/>
                    <a:pt x="11341" y="3724"/>
                  </a:cubicBezTo>
                  <a:cubicBezTo>
                    <a:pt x="11915" y="4336"/>
                    <a:pt x="11711" y="5038"/>
                    <a:pt x="11736" y="6289"/>
                  </a:cubicBezTo>
                  <a:cubicBezTo>
                    <a:pt x="11762" y="6723"/>
                    <a:pt x="11877" y="7156"/>
                    <a:pt x="12055" y="7565"/>
                  </a:cubicBezTo>
                  <a:cubicBezTo>
                    <a:pt x="12272" y="8062"/>
                    <a:pt x="12387" y="8611"/>
                    <a:pt x="12387" y="9160"/>
                  </a:cubicBezTo>
                  <a:lnTo>
                    <a:pt x="12387" y="9785"/>
                  </a:lnTo>
                  <a:cubicBezTo>
                    <a:pt x="12362" y="10032"/>
                    <a:pt x="12159" y="10207"/>
                    <a:pt x="11915" y="10207"/>
                  </a:cubicBezTo>
                  <a:cubicBezTo>
                    <a:pt x="11907" y="10207"/>
                    <a:pt x="11898" y="10207"/>
                    <a:pt x="11889" y="10206"/>
                  </a:cubicBezTo>
                  <a:cubicBezTo>
                    <a:pt x="11762" y="10193"/>
                    <a:pt x="11647" y="10142"/>
                    <a:pt x="11570" y="10040"/>
                  </a:cubicBezTo>
                  <a:cubicBezTo>
                    <a:pt x="11494" y="9951"/>
                    <a:pt x="11456" y="9823"/>
                    <a:pt x="11468" y="9708"/>
                  </a:cubicBezTo>
                  <a:lnTo>
                    <a:pt x="11468" y="9134"/>
                  </a:lnTo>
                  <a:cubicBezTo>
                    <a:pt x="11456" y="8917"/>
                    <a:pt x="11405" y="8688"/>
                    <a:pt x="11315" y="8471"/>
                  </a:cubicBezTo>
                  <a:cubicBezTo>
                    <a:pt x="11277" y="8381"/>
                    <a:pt x="11239" y="8292"/>
                    <a:pt x="11226" y="8267"/>
                  </a:cubicBezTo>
                  <a:lnTo>
                    <a:pt x="11188" y="8190"/>
                  </a:lnTo>
                  <a:cubicBezTo>
                    <a:pt x="10899" y="7575"/>
                    <a:pt x="10289" y="7194"/>
                    <a:pt x="9613" y="7194"/>
                  </a:cubicBezTo>
                  <a:cubicBezTo>
                    <a:pt x="9602" y="7194"/>
                    <a:pt x="9591" y="7194"/>
                    <a:pt x="9580" y="7195"/>
                  </a:cubicBezTo>
                  <a:lnTo>
                    <a:pt x="6313" y="7195"/>
                  </a:lnTo>
                  <a:cubicBezTo>
                    <a:pt x="5943" y="7220"/>
                    <a:pt x="5675" y="7526"/>
                    <a:pt x="5688" y="7884"/>
                  </a:cubicBezTo>
                  <a:lnTo>
                    <a:pt x="5688" y="9785"/>
                  </a:lnTo>
                  <a:cubicBezTo>
                    <a:pt x="5663" y="10046"/>
                    <a:pt x="5447" y="10208"/>
                    <a:pt x="5226" y="10208"/>
                  </a:cubicBezTo>
                  <a:cubicBezTo>
                    <a:pt x="5102" y="10208"/>
                    <a:pt x="4976" y="10156"/>
                    <a:pt x="4884" y="10040"/>
                  </a:cubicBezTo>
                  <a:cubicBezTo>
                    <a:pt x="4807" y="9951"/>
                    <a:pt x="4769" y="9823"/>
                    <a:pt x="4769" y="9708"/>
                  </a:cubicBezTo>
                  <a:cubicBezTo>
                    <a:pt x="4782" y="9619"/>
                    <a:pt x="4782" y="9530"/>
                    <a:pt x="4769" y="9453"/>
                  </a:cubicBezTo>
                  <a:cubicBezTo>
                    <a:pt x="4747" y="9366"/>
                    <a:pt x="4679" y="9307"/>
                    <a:pt x="4597" y="9307"/>
                  </a:cubicBezTo>
                  <a:cubicBezTo>
                    <a:pt x="4582" y="9307"/>
                    <a:pt x="4567" y="9309"/>
                    <a:pt x="4552" y="9313"/>
                  </a:cubicBezTo>
                  <a:cubicBezTo>
                    <a:pt x="4527" y="9313"/>
                    <a:pt x="4399" y="9326"/>
                    <a:pt x="4399" y="9530"/>
                  </a:cubicBezTo>
                  <a:lnTo>
                    <a:pt x="4399" y="9785"/>
                  </a:lnTo>
                  <a:cubicBezTo>
                    <a:pt x="4424" y="10181"/>
                    <a:pt x="4616" y="10206"/>
                    <a:pt x="4501" y="10206"/>
                  </a:cubicBezTo>
                  <a:lnTo>
                    <a:pt x="737" y="10206"/>
                  </a:lnTo>
                  <a:cubicBezTo>
                    <a:pt x="0" y="10269"/>
                    <a:pt x="70" y="11344"/>
                    <a:pt x="765" y="11344"/>
                  </a:cubicBezTo>
                  <a:cubicBezTo>
                    <a:pt x="781" y="11344"/>
                    <a:pt x="797" y="11343"/>
                    <a:pt x="813" y="11342"/>
                  </a:cubicBezTo>
                  <a:lnTo>
                    <a:pt x="12579" y="11342"/>
                  </a:lnTo>
                  <a:cubicBezTo>
                    <a:pt x="12885" y="11316"/>
                    <a:pt x="13127" y="11048"/>
                    <a:pt x="13102" y="10729"/>
                  </a:cubicBezTo>
                  <a:cubicBezTo>
                    <a:pt x="13063" y="10244"/>
                    <a:pt x="12604" y="10244"/>
                    <a:pt x="12642" y="10168"/>
                  </a:cubicBezTo>
                  <a:cubicBezTo>
                    <a:pt x="12732" y="10028"/>
                    <a:pt x="12770" y="9862"/>
                    <a:pt x="12770" y="9696"/>
                  </a:cubicBezTo>
                  <a:lnTo>
                    <a:pt x="12770" y="9070"/>
                  </a:lnTo>
                  <a:cubicBezTo>
                    <a:pt x="12744" y="8471"/>
                    <a:pt x="12617" y="7884"/>
                    <a:pt x="12374" y="7348"/>
                  </a:cubicBezTo>
                  <a:cubicBezTo>
                    <a:pt x="12196" y="6876"/>
                    <a:pt x="12119" y="6620"/>
                    <a:pt x="12119" y="6199"/>
                  </a:cubicBezTo>
                  <a:cubicBezTo>
                    <a:pt x="12119" y="4260"/>
                    <a:pt x="12094" y="4438"/>
                    <a:pt x="12132" y="4413"/>
                  </a:cubicBezTo>
                  <a:cubicBezTo>
                    <a:pt x="12655" y="4056"/>
                    <a:pt x="13000" y="3481"/>
                    <a:pt x="13089" y="2856"/>
                  </a:cubicBezTo>
                  <a:cubicBezTo>
                    <a:pt x="13166" y="2116"/>
                    <a:pt x="12923" y="1389"/>
                    <a:pt x="12425" y="840"/>
                  </a:cubicBezTo>
                  <a:cubicBezTo>
                    <a:pt x="12392" y="816"/>
                    <a:pt x="12354" y="804"/>
                    <a:pt x="12317" y="804"/>
                  </a:cubicBezTo>
                  <a:cubicBezTo>
                    <a:pt x="12257" y="804"/>
                    <a:pt x="12197" y="835"/>
                    <a:pt x="12157" y="891"/>
                  </a:cubicBezTo>
                  <a:cubicBezTo>
                    <a:pt x="12106" y="967"/>
                    <a:pt x="12119" y="1082"/>
                    <a:pt x="12209" y="1159"/>
                  </a:cubicBezTo>
                  <a:cubicBezTo>
                    <a:pt x="12617" y="1631"/>
                    <a:pt x="12795" y="2256"/>
                    <a:pt x="12693" y="2882"/>
                  </a:cubicBezTo>
                  <a:cubicBezTo>
                    <a:pt x="12588" y="3540"/>
                    <a:pt x="12091" y="4015"/>
                    <a:pt x="11984" y="4015"/>
                  </a:cubicBezTo>
                  <a:cubicBezTo>
                    <a:pt x="11975" y="4015"/>
                    <a:pt x="11969" y="4011"/>
                    <a:pt x="11966" y="4005"/>
                  </a:cubicBezTo>
                  <a:cubicBezTo>
                    <a:pt x="11775" y="3532"/>
                    <a:pt x="11673" y="3622"/>
                    <a:pt x="11749" y="3558"/>
                  </a:cubicBezTo>
                  <a:cubicBezTo>
                    <a:pt x="12145" y="3213"/>
                    <a:pt x="12298" y="2677"/>
                    <a:pt x="12145" y="2180"/>
                  </a:cubicBezTo>
                  <a:cubicBezTo>
                    <a:pt x="12030" y="1580"/>
                    <a:pt x="11558" y="1108"/>
                    <a:pt x="10971" y="980"/>
                  </a:cubicBezTo>
                  <a:cubicBezTo>
                    <a:pt x="10771" y="940"/>
                    <a:pt x="10577" y="920"/>
                    <a:pt x="10381" y="920"/>
                  </a:cubicBezTo>
                  <a:cubicBezTo>
                    <a:pt x="10264" y="920"/>
                    <a:pt x="10146" y="928"/>
                    <a:pt x="10026" y="942"/>
                  </a:cubicBezTo>
                  <a:cubicBezTo>
                    <a:pt x="9886" y="942"/>
                    <a:pt x="9758" y="827"/>
                    <a:pt x="9758" y="687"/>
                  </a:cubicBezTo>
                  <a:cubicBezTo>
                    <a:pt x="9758" y="541"/>
                    <a:pt x="9863" y="418"/>
                    <a:pt x="10005" y="418"/>
                  </a:cubicBezTo>
                  <a:cubicBezTo>
                    <a:pt x="10012" y="418"/>
                    <a:pt x="10019" y="418"/>
                    <a:pt x="10026" y="419"/>
                  </a:cubicBezTo>
                  <a:cubicBezTo>
                    <a:pt x="10173" y="392"/>
                    <a:pt x="10321" y="378"/>
                    <a:pt x="10469" y="378"/>
                  </a:cubicBezTo>
                  <a:cubicBezTo>
                    <a:pt x="10875" y="378"/>
                    <a:pt x="11279" y="481"/>
                    <a:pt x="11634" y="687"/>
                  </a:cubicBezTo>
                  <a:cubicBezTo>
                    <a:pt x="11650" y="691"/>
                    <a:pt x="11665" y="692"/>
                    <a:pt x="11680" y="692"/>
                  </a:cubicBezTo>
                  <a:cubicBezTo>
                    <a:pt x="11766" y="692"/>
                    <a:pt x="11844" y="635"/>
                    <a:pt x="11877" y="559"/>
                  </a:cubicBezTo>
                  <a:cubicBezTo>
                    <a:pt x="11889" y="457"/>
                    <a:pt x="11838" y="355"/>
                    <a:pt x="11749" y="317"/>
                  </a:cubicBezTo>
                  <a:cubicBezTo>
                    <a:pt x="11336" y="106"/>
                    <a:pt x="10878" y="0"/>
                    <a:pt x="104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 name="Google Shape;1044;p73"/>
          <p:cNvGrpSpPr/>
          <p:nvPr/>
        </p:nvGrpSpPr>
        <p:grpSpPr>
          <a:xfrm>
            <a:off x="4798650" y="1529875"/>
            <a:ext cx="332450" cy="323100"/>
            <a:chOff x="4798650" y="1569075"/>
            <a:chExt cx="332450" cy="323100"/>
          </a:xfrm>
        </p:grpSpPr>
        <p:sp>
          <p:nvSpPr>
            <p:cNvPr id="1045" name="Google Shape;1045;p73"/>
            <p:cNvSpPr/>
            <p:nvPr/>
          </p:nvSpPr>
          <p:spPr>
            <a:xfrm>
              <a:off x="4798650" y="1696875"/>
              <a:ext cx="332450" cy="195300"/>
            </a:xfrm>
            <a:custGeom>
              <a:rect b="b" l="l" r="r" t="t"/>
              <a:pathLst>
                <a:path extrusionOk="0" h="7812" w="13298">
                  <a:moveTo>
                    <a:pt x="12544" y="7046"/>
                  </a:moveTo>
                  <a:cubicBezTo>
                    <a:pt x="12647" y="7046"/>
                    <a:pt x="12736" y="7135"/>
                    <a:pt x="12736" y="7237"/>
                  </a:cubicBezTo>
                  <a:cubicBezTo>
                    <a:pt x="12736" y="7339"/>
                    <a:pt x="12647" y="7429"/>
                    <a:pt x="12544" y="7429"/>
                  </a:cubicBezTo>
                  <a:lnTo>
                    <a:pt x="766" y="7429"/>
                  </a:lnTo>
                  <a:cubicBezTo>
                    <a:pt x="511" y="7429"/>
                    <a:pt x="511" y="7046"/>
                    <a:pt x="766" y="7046"/>
                  </a:cubicBezTo>
                  <a:close/>
                  <a:moveTo>
                    <a:pt x="8234" y="1"/>
                  </a:moveTo>
                  <a:cubicBezTo>
                    <a:pt x="8013" y="1"/>
                    <a:pt x="7997" y="360"/>
                    <a:pt x="8244" y="372"/>
                  </a:cubicBezTo>
                  <a:lnTo>
                    <a:pt x="9456" y="449"/>
                  </a:lnTo>
                  <a:cubicBezTo>
                    <a:pt x="10311" y="500"/>
                    <a:pt x="10962" y="1227"/>
                    <a:pt x="10924" y="2082"/>
                  </a:cubicBezTo>
                  <a:cubicBezTo>
                    <a:pt x="10809" y="3996"/>
                    <a:pt x="10681" y="5055"/>
                    <a:pt x="10924" y="5183"/>
                  </a:cubicBezTo>
                  <a:lnTo>
                    <a:pt x="11957" y="5719"/>
                  </a:lnTo>
                  <a:lnTo>
                    <a:pt x="11996" y="5732"/>
                  </a:lnTo>
                  <a:cubicBezTo>
                    <a:pt x="12085" y="5783"/>
                    <a:pt x="12149" y="5859"/>
                    <a:pt x="12187" y="5948"/>
                  </a:cubicBezTo>
                  <a:cubicBezTo>
                    <a:pt x="12270" y="6208"/>
                    <a:pt x="12067" y="6433"/>
                    <a:pt x="11830" y="6433"/>
                  </a:cubicBezTo>
                  <a:cubicBezTo>
                    <a:pt x="11775" y="6433"/>
                    <a:pt x="11719" y="6421"/>
                    <a:pt x="11664" y="6395"/>
                  </a:cubicBezTo>
                  <a:cubicBezTo>
                    <a:pt x="11638" y="6382"/>
                    <a:pt x="10847" y="5987"/>
                    <a:pt x="10401" y="5757"/>
                  </a:cubicBezTo>
                  <a:cubicBezTo>
                    <a:pt x="10248" y="5668"/>
                    <a:pt x="10133" y="5489"/>
                    <a:pt x="10082" y="5170"/>
                  </a:cubicBezTo>
                  <a:cubicBezTo>
                    <a:pt x="9980" y="4596"/>
                    <a:pt x="9507" y="4162"/>
                    <a:pt x="8920" y="4136"/>
                  </a:cubicBezTo>
                  <a:cubicBezTo>
                    <a:pt x="8895" y="4136"/>
                    <a:pt x="6981" y="4034"/>
                    <a:pt x="6139" y="3983"/>
                  </a:cubicBezTo>
                  <a:cubicBezTo>
                    <a:pt x="6120" y="3982"/>
                    <a:pt x="6101" y="3982"/>
                    <a:pt x="6082" y="3982"/>
                  </a:cubicBezTo>
                  <a:cubicBezTo>
                    <a:pt x="5297" y="3982"/>
                    <a:pt x="4019" y="4735"/>
                    <a:pt x="3433" y="5719"/>
                  </a:cubicBezTo>
                  <a:cubicBezTo>
                    <a:pt x="3358" y="5846"/>
                    <a:pt x="3246" y="5899"/>
                    <a:pt x="3133" y="5899"/>
                  </a:cubicBezTo>
                  <a:cubicBezTo>
                    <a:pt x="2885" y="5899"/>
                    <a:pt x="2637" y="5639"/>
                    <a:pt x="2795" y="5349"/>
                  </a:cubicBezTo>
                  <a:cubicBezTo>
                    <a:pt x="3114" y="4825"/>
                    <a:pt x="3523" y="4392"/>
                    <a:pt x="4020" y="4034"/>
                  </a:cubicBezTo>
                  <a:lnTo>
                    <a:pt x="4033" y="4034"/>
                  </a:lnTo>
                  <a:cubicBezTo>
                    <a:pt x="4403" y="3805"/>
                    <a:pt x="4556" y="3333"/>
                    <a:pt x="4390" y="2924"/>
                  </a:cubicBezTo>
                  <a:cubicBezTo>
                    <a:pt x="4352" y="2822"/>
                    <a:pt x="4327" y="2733"/>
                    <a:pt x="4301" y="2656"/>
                  </a:cubicBezTo>
                  <a:lnTo>
                    <a:pt x="4288" y="2618"/>
                  </a:lnTo>
                  <a:cubicBezTo>
                    <a:pt x="4254" y="2535"/>
                    <a:pt x="4184" y="2498"/>
                    <a:pt x="4114" y="2498"/>
                  </a:cubicBezTo>
                  <a:cubicBezTo>
                    <a:pt x="4002" y="2498"/>
                    <a:pt x="3892" y="2591"/>
                    <a:pt x="3931" y="2733"/>
                  </a:cubicBezTo>
                  <a:lnTo>
                    <a:pt x="3931" y="2771"/>
                  </a:lnTo>
                  <a:cubicBezTo>
                    <a:pt x="3969" y="2860"/>
                    <a:pt x="3995" y="2950"/>
                    <a:pt x="4033" y="3065"/>
                  </a:cubicBezTo>
                  <a:cubicBezTo>
                    <a:pt x="4135" y="3307"/>
                    <a:pt x="4046" y="3575"/>
                    <a:pt x="3829" y="3715"/>
                  </a:cubicBezTo>
                  <a:cubicBezTo>
                    <a:pt x="3280" y="4098"/>
                    <a:pt x="2821" y="4583"/>
                    <a:pt x="2476" y="5145"/>
                  </a:cubicBezTo>
                  <a:cubicBezTo>
                    <a:pt x="2100" y="5749"/>
                    <a:pt x="2613" y="6311"/>
                    <a:pt x="3133" y="6311"/>
                  </a:cubicBezTo>
                  <a:cubicBezTo>
                    <a:pt x="3370" y="6311"/>
                    <a:pt x="3609" y="6194"/>
                    <a:pt x="3765" y="5910"/>
                  </a:cubicBezTo>
                  <a:cubicBezTo>
                    <a:pt x="4250" y="5132"/>
                    <a:pt x="4735" y="4889"/>
                    <a:pt x="5462" y="4506"/>
                  </a:cubicBezTo>
                  <a:cubicBezTo>
                    <a:pt x="5646" y="4415"/>
                    <a:pt x="5850" y="4364"/>
                    <a:pt x="6056" y="4364"/>
                  </a:cubicBezTo>
                  <a:cubicBezTo>
                    <a:pt x="6079" y="4364"/>
                    <a:pt x="6103" y="4365"/>
                    <a:pt x="6126" y="4366"/>
                  </a:cubicBezTo>
                  <a:cubicBezTo>
                    <a:pt x="6968" y="4404"/>
                    <a:pt x="8882" y="4506"/>
                    <a:pt x="8895" y="4506"/>
                  </a:cubicBezTo>
                  <a:cubicBezTo>
                    <a:pt x="9303" y="4532"/>
                    <a:pt x="9635" y="4825"/>
                    <a:pt x="9712" y="5234"/>
                  </a:cubicBezTo>
                  <a:cubicBezTo>
                    <a:pt x="9852" y="6051"/>
                    <a:pt x="10145" y="6051"/>
                    <a:pt x="11383" y="6676"/>
                  </a:cubicBezTo>
                  <a:lnTo>
                    <a:pt x="766" y="6676"/>
                  </a:lnTo>
                  <a:cubicBezTo>
                    <a:pt x="1" y="6676"/>
                    <a:pt x="1" y="7811"/>
                    <a:pt x="766" y="7811"/>
                  </a:cubicBezTo>
                  <a:lnTo>
                    <a:pt x="12544" y="7811"/>
                  </a:lnTo>
                  <a:cubicBezTo>
                    <a:pt x="13297" y="7811"/>
                    <a:pt x="13297" y="6676"/>
                    <a:pt x="12544" y="6676"/>
                  </a:cubicBezTo>
                  <a:lnTo>
                    <a:pt x="12289" y="6676"/>
                  </a:lnTo>
                  <a:cubicBezTo>
                    <a:pt x="12749" y="6344"/>
                    <a:pt x="12685" y="5642"/>
                    <a:pt x="12187" y="5400"/>
                  </a:cubicBezTo>
                  <a:lnTo>
                    <a:pt x="12149" y="5374"/>
                  </a:lnTo>
                  <a:cubicBezTo>
                    <a:pt x="11766" y="5183"/>
                    <a:pt x="11447" y="5017"/>
                    <a:pt x="11192" y="4902"/>
                  </a:cubicBezTo>
                  <a:cubicBezTo>
                    <a:pt x="11179" y="4787"/>
                    <a:pt x="11179" y="4634"/>
                    <a:pt x="11166" y="4468"/>
                  </a:cubicBezTo>
                  <a:cubicBezTo>
                    <a:pt x="11166" y="4455"/>
                    <a:pt x="11166" y="4455"/>
                    <a:pt x="11166" y="4455"/>
                  </a:cubicBezTo>
                  <a:lnTo>
                    <a:pt x="11243" y="3243"/>
                  </a:lnTo>
                  <a:cubicBezTo>
                    <a:pt x="11473" y="3639"/>
                    <a:pt x="11638" y="4073"/>
                    <a:pt x="11715" y="4519"/>
                  </a:cubicBezTo>
                  <a:cubicBezTo>
                    <a:pt x="11767" y="4934"/>
                    <a:pt x="12077" y="5125"/>
                    <a:pt x="12390" y="5125"/>
                  </a:cubicBezTo>
                  <a:cubicBezTo>
                    <a:pt x="12770" y="5125"/>
                    <a:pt x="13156" y="4844"/>
                    <a:pt x="13093" y="4341"/>
                  </a:cubicBezTo>
                  <a:cubicBezTo>
                    <a:pt x="13042" y="4009"/>
                    <a:pt x="12953" y="3690"/>
                    <a:pt x="12825" y="3371"/>
                  </a:cubicBezTo>
                  <a:cubicBezTo>
                    <a:pt x="12793" y="3293"/>
                    <a:pt x="12729" y="3259"/>
                    <a:pt x="12665" y="3259"/>
                  </a:cubicBezTo>
                  <a:cubicBezTo>
                    <a:pt x="12550" y="3259"/>
                    <a:pt x="12432" y="3364"/>
                    <a:pt x="12481" y="3511"/>
                  </a:cubicBezTo>
                  <a:cubicBezTo>
                    <a:pt x="12583" y="3792"/>
                    <a:pt x="12672" y="4098"/>
                    <a:pt x="12710" y="4392"/>
                  </a:cubicBezTo>
                  <a:cubicBezTo>
                    <a:pt x="12703" y="4588"/>
                    <a:pt x="12550" y="4696"/>
                    <a:pt x="12396" y="4696"/>
                  </a:cubicBezTo>
                  <a:cubicBezTo>
                    <a:pt x="12270" y="4696"/>
                    <a:pt x="12144" y="4623"/>
                    <a:pt x="12098" y="4468"/>
                  </a:cubicBezTo>
                  <a:cubicBezTo>
                    <a:pt x="11996" y="3932"/>
                    <a:pt x="11792" y="3422"/>
                    <a:pt x="11498" y="2962"/>
                  </a:cubicBezTo>
                  <a:cubicBezTo>
                    <a:pt x="11422" y="2848"/>
                    <a:pt x="11332" y="2733"/>
                    <a:pt x="11268" y="2631"/>
                  </a:cubicBezTo>
                  <a:cubicBezTo>
                    <a:pt x="11281" y="2184"/>
                    <a:pt x="11319" y="2018"/>
                    <a:pt x="11281" y="1725"/>
                  </a:cubicBezTo>
                  <a:lnTo>
                    <a:pt x="11281" y="1725"/>
                  </a:lnTo>
                  <a:cubicBezTo>
                    <a:pt x="11626" y="2044"/>
                    <a:pt x="11906" y="2401"/>
                    <a:pt x="12136" y="2809"/>
                  </a:cubicBezTo>
                  <a:cubicBezTo>
                    <a:pt x="12179" y="2868"/>
                    <a:pt x="12237" y="2893"/>
                    <a:pt x="12294" y="2893"/>
                  </a:cubicBezTo>
                  <a:cubicBezTo>
                    <a:pt x="12420" y="2893"/>
                    <a:pt x="12538" y="2768"/>
                    <a:pt x="12468" y="2618"/>
                  </a:cubicBezTo>
                  <a:cubicBezTo>
                    <a:pt x="12123" y="2005"/>
                    <a:pt x="11638" y="1457"/>
                    <a:pt x="11051" y="1048"/>
                  </a:cubicBezTo>
                  <a:cubicBezTo>
                    <a:pt x="10732" y="474"/>
                    <a:pt x="10133" y="104"/>
                    <a:pt x="9482" y="66"/>
                  </a:cubicBezTo>
                  <a:lnTo>
                    <a:pt x="8257" y="2"/>
                  </a:lnTo>
                  <a:cubicBezTo>
                    <a:pt x="8249" y="1"/>
                    <a:pt x="8241" y="1"/>
                    <a:pt x="82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73"/>
            <p:cNvSpPr/>
            <p:nvPr/>
          </p:nvSpPr>
          <p:spPr>
            <a:xfrm>
              <a:off x="4798975" y="1569075"/>
              <a:ext cx="329650" cy="180175"/>
            </a:xfrm>
            <a:custGeom>
              <a:rect b="b" l="l" r="r" t="t"/>
              <a:pathLst>
                <a:path extrusionOk="0" h="7207" w="13186">
                  <a:moveTo>
                    <a:pt x="855" y="2766"/>
                  </a:moveTo>
                  <a:cubicBezTo>
                    <a:pt x="1111" y="2766"/>
                    <a:pt x="1238" y="3072"/>
                    <a:pt x="1060" y="3264"/>
                  </a:cubicBezTo>
                  <a:cubicBezTo>
                    <a:pt x="998" y="3321"/>
                    <a:pt x="925" y="3347"/>
                    <a:pt x="853" y="3347"/>
                  </a:cubicBezTo>
                  <a:cubicBezTo>
                    <a:pt x="703" y="3347"/>
                    <a:pt x="562" y="3233"/>
                    <a:pt x="562" y="3060"/>
                  </a:cubicBezTo>
                  <a:cubicBezTo>
                    <a:pt x="562" y="2894"/>
                    <a:pt x="690" y="2766"/>
                    <a:pt x="855" y="2766"/>
                  </a:cubicBezTo>
                  <a:close/>
                  <a:moveTo>
                    <a:pt x="6279" y="4272"/>
                  </a:moveTo>
                  <a:lnTo>
                    <a:pt x="6559" y="4833"/>
                  </a:lnTo>
                  <a:lnTo>
                    <a:pt x="6279" y="4974"/>
                  </a:lnTo>
                  <a:cubicBezTo>
                    <a:pt x="6240" y="4769"/>
                    <a:pt x="6151" y="4553"/>
                    <a:pt x="6100" y="4361"/>
                  </a:cubicBezTo>
                  <a:lnTo>
                    <a:pt x="6279" y="4272"/>
                  </a:lnTo>
                  <a:close/>
                  <a:moveTo>
                    <a:pt x="4811" y="1694"/>
                  </a:moveTo>
                  <a:cubicBezTo>
                    <a:pt x="5169" y="1745"/>
                    <a:pt x="5526" y="1911"/>
                    <a:pt x="5526" y="2141"/>
                  </a:cubicBezTo>
                  <a:cubicBezTo>
                    <a:pt x="5526" y="2919"/>
                    <a:pt x="5513" y="3608"/>
                    <a:pt x="5743" y="4463"/>
                  </a:cubicBezTo>
                  <a:cubicBezTo>
                    <a:pt x="5819" y="4757"/>
                    <a:pt x="6011" y="5191"/>
                    <a:pt x="5909" y="5331"/>
                  </a:cubicBezTo>
                  <a:cubicBezTo>
                    <a:pt x="5871" y="5378"/>
                    <a:pt x="5704" y="5411"/>
                    <a:pt x="5489" y="5411"/>
                  </a:cubicBezTo>
                  <a:cubicBezTo>
                    <a:pt x="5115" y="5411"/>
                    <a:pt x="4595" y="5311"/>
                    <a:pt x="4352" y="5012"/>
                  </a:cubicBezTo>
                  <a:cubicBezTo>
                    <a:pt x="3790" y="4323"/>
                    <a:pt x="3893" y="2753"/>
                    <a:pt x="4046" y="1937"/>
                  </a:cubicBezTo>
                  <a:cubicBezTo>
                    <a:pt x="4046" y="1924"/>
                    <a:pt x="4046" y="1924"/>
                    <a:pt x="4046" y="1911"/>
                  </a:cubicBezTo>
                  <a:cubicBezTo>
                    <a:pt x="4078" y="1782"/>
                    <a:pt x="4328" y="1698"/>
                    <a:pt x="4628" y="1698"/>
                  </a:cubicBezTo>
                  <a:cubicBezTo>
                    <a:pt x="4684" y="1698"/>
                    <a:pt x="4741" y="1701"/>
                    <a:pt x="4799" y="1707"/>
                  </a:cubicBezTo>
                  <a:lnTo>
                    <a:pt x="4811" y="1694"/>
                  </a:lnTo>
                  <a:close/>
                  <a:moveTo>
                    <a:pt x="3637" y="2077"/>
                  </a:moveTo>
                  <a:cubicBezTo>
                    <a:pt x="3535" y="2702"/>
                    <a:pt x="3382" y="4182"/>
                    <a:pt x="3918" y="5050"/>
                  </a:cubicBezTo>
                  <a:lnTo>
                    <a:pt x="3280" y="5382"/>
                  </a:lnTo>
                  <a:cubicBezTo>
                    <a:pt x="3117" y="5367"/>
                    <a:pt x="2972" y="5361"/>
                    <a:pt x="2843" y="5361"/>
                  </a:cubicBezTo>
                  <a:cubicBezTo>
                    <a:pt x="2446" y="5361"/>
                    <a:pt x="2198" y="5415"/>
                    <a:pt x="2026" y="5415"/>
                  </a:cubicBezTo>
                  <a:cubicBezTo>
                    <a:pt x="1825" y="5415"/>
                    <a:pt x="1729" y="5342"/>
                    <a:pt x="1621" y="5025"/>
                  </a:cubicBezTo>
                  <a:lnTo>
                    <a:pt x="1672" y="5012"/>
                  </a:lnTo>
                  <a:cubicBezTo>
                    <a:pt x="1966" y="4859"/>
                    <a:pt x="1991" y="4680"/>
                    <a:pt x="1876" y="4514"/>
                  </a:cubicBezTo>
                  <a:cubicBezTo>
                    <a:pt x="1747" y="4303"/>
                    <a:pt x="1509" y="4167"/>
                    <a:pt x="1263" y="4167"/>
                  </a:cubicBezTo>
                  <a:cubicBezTo>
                    <a:pt x="1242" y="4167"/>
                    <a:pt x="1221" y="4168"/>
                    <a:pt x="1200" y="4170"/>
                  </a:cubicBezTo>
                  <a:cubicBezTo>
                    <a:pt x="1136" y="4017"/>
                    <a:pt x="1098" y="3851"/>
                    <a:pt x="1098" y="3685"/>
                  </a:cubicBezTo>
                  <a:cubicBezTo>
                    <a:pt x="1302" y="3595"/>
                    <a:pt x="1468" y="3417"/>
                    <a:pt x="1519" y="3200"/>
                  </a:cubicBezTo>
                  <a:cubicBezTo>
                    <a:pt x="1659" y="3200"/>
                    <a:pt x="1813" y="3213"/>
                    <a:pt x="1953" y="3251"/>
                  </a:cubicBezTo>
                  <a:lnTo>
                    <a:pt x="1940" y="3238"/>
                  </a:lnTo>
                  <a:lnTo>
                    <a:pt x="1940" y="3238"/>
                  </a:lnTo>
                  <a:cubicBezTo>
                    <a:pt x="2031" y="3257"/>
                    <a:pt x="2111" y="3265"/>
                    <a:pt x="2183" y="3265"/>
                  </a:cubicBezTo>
                  <a:cubicBezTo>
                    <a:pt x="2995" y="3265"/>
                    <a:pt x="2656" y="2160"/>
                    <a:pt x="3395" y="2090"/>
                  </a:cubicBezTo>
                  <a:cubicBezTo>
                    <a:pt x="3471" y="2077"/>
                    <a:pt x="3548" y="2077"/>
                    <a:pt x="3637" y="2077"/>
                  </a:cubicBezTo>
                  <a:close/>
                  <a:moveTo>
                    <a:pt x="4148" y="5356"/>
                  </a:moveTo>
                  <a:cubicBezTo>
                    <a:pt x="4339" y="5548"/>
                    <a:pt x="4582" y="5663"/>
                    <a:pt x="4850" y="5714"/>
                  </a:cubicBezTo>
                  <a:lnTo>
                    <a:pt x="3459" y="6428"/>
                  </a:lnTo>
                  <a:lnTo>
                    <a:pt x="3165" y="5867"/>
                  </a:lnTo>
                  <a:lnTo>
                    <a:pt x="4148" y="5356"/>
                  </a:lnTo>
                  <a:close/>
                  <a:moveTo>
                    <a:pt x="12909" y="0"/>
                  </a:moveTo>
                  <a:cubicBezTo>
                    <a:pt x="12874" y="0"/>
                    <a:pt x="12837" y="11"/>
                    <a:pt x="12799" y="35"/>
                  </a:cubicBezTo>
                  <a:lnTo>
                    <a:pt x="6636" y="4157"/>
                  </a:lnTo>
                  <a:lnTo>
                    <a:pt x="6585" y="4042"/>
                  </a:lnTo>
                  <a:cubicBezTo>
                    <a:pt x="6530" y="3933"/>
                    <a:pt x="6411" y="3869"/>
                    <a:pt x="6292" y="3869"/>
                  </a:cubicBezTo>
                  <a:cubicBezTo>
                    <a:pt x="6244" y="3869"/>
                    <a:pt x="6195" y="3880"/>
                    <a:pt x="6151" y="3902"/>
                  </a:cubicBezTo>
                  <a:lnTo>
                    <a:pt x="6011" y="3978"/>
                  </a:lnTo>
                  <a:cubicBezTo>
                    <a:pt x="5909" y="3366"/>
                    <a:pt x="5870" y="2753"/>
                    <a:pt x="5909" y="2141"/>
                  </a:cubicBezTo>
                  <a:cubicBezTo>
                    <a:pt x="5909" y="1669"/>
                    <a:pt x="5373" y="1388"/>
                    <a:pt x="4850" y="1324"/>
                  </a:cubicBezTo>
                  <a:cubicBezTo>
                    <a:pt x="4764" y="1312"/>
                    <a:pt x="4678" y="1306"/>
                    <a:pt x="4592" y="1306"/>
                  </a:cubicBezTo>
                  <a:cubicBezTo>
                    <a:pt x="4216" y="1306"/>
                    <a:pt x="3859" y="1424"/>
                    <a:pt x="3714" y="1694"/>
                  </a:cubicBezTo>
                  <a:cubicBezTo>
                    <a:pt x="3599" y="1694"/>
                    <a:pt x="3471" y="1707"/>
                    <a:pt x="3357" y="1707"/>
                  </a:cubicBezTo>
                  <a:cubicBezTo>
                    <a:pt x="2744" y="1771"/>
                    <a:pt x="2591" y="2205"/>
                    <a:pt x="2489" y="2511"/>
                  </a:cubicBezTo>
                  <a:cubicBezTo>
                    <a:pt x="2405" y="2763"/>
                    <a:pt x="2364" y="2885"/>
                    <a:pt x="2160" y="2885"/>
                  </a:cubicBezTo>
                  <a:cubicBezTo>
                    <a:pt x="2117" y="2885"/>
                    <a:pt x="2065" y="2879"/>
                    <a:pt x="2004" y="2868"/>
                  </a:cubicBezTo>
                  <a:cubicBezTo>
                    <a:pt x="1825" y="2830"/>
                    <a:pt x="1647" y="2817"/>
                    <a:pt x="1468" y="2817"/>
                  </a:cubicBezTo>
                  <a:cubicBezTo>
                    <a:pt x="1362" y="2538"/>
                    <a:pt x="1100" y="2383"/>
                    <a:pt x="835" y="2383"/>
                  </a:cubicBezTo>
                  <a:cubicBezTo>
                    <a:pt x="652" y="2383"/>
                    <a:pt x="468" y="2457"/>
                    <a:pt x="332" y="2613"/>
                  </a:cubicBezTo>
                  <a:cubicBezTo>
                    <a:pt x="0" y="2996"/>
                    <a:pt x="205" y="3595"/>
                    <a:pt x="702" y="3698"/>
                  </a:cubicBezTo>
                  <a:lnTo>
                    <a:pt x="702" y="3710"/>
                  </a:lnTo>
                  <a:cubicBezTo>
                    <a:pt x="702" y="3940"/>
                    <a:pt x="766" y="4170"/>
                    <a:pt x="868" y="4374"/>
                  </a:cubicBezTo>
                  <a:cubicBezTo>
                    <a:pt x="919" y="4476"/>
                    <a:pt x="1034" y="4553"/>
                    <a:pt x="1149" y="4553"/>
                  </a:cubicBezTo>
                  <a:cubicBezTo>
                    <a:pt x="1340" y="4553"/>
                    <a:pt x="1404" y="4565"/>
                    <a:pt x="1493" y="4667"/>
                  </a:cubicBezTo>
                  <a:cubicBezTo>
                    <a:pt x="1340" y="4744"/>
                    <a:pt x="1200" y="4821"/>
                    <a:pt x="1213" y="5012"/>
                  </a:cubicBezTo>
                  <a:cubicBezTo>
                    <a:pt x="1225" y="5264"/>
                    <a:pt x="1500" y="5803"/>
                    <a:pt x="1950" y="5803"/>
                  </a:cubicBezTo>
                  <a:cubicBezTo>
                    <a:pt x="1955" y="5803"/>
                    <a:pt x="1960" y="5803"/>
                    <a:pt x="1966" y="5803"/>
                  </a:cubicBezTo>
                  <a:cubicBezTo>
                    <a:pt x="2195" y="5790"/>
                    <a:pt x="2489" y="5765"/>
                    <a:pt x="2782" y="5752"/>
                  </a:cubicBezTo>
                  <a:lnTo>
                    <a:pt x="2782" y="5752"/>
                  </a:lnTo>
                  <a:cubicBezTo>
                    <a:pt x="2757" y="5829"/>
                    <a:pt x="2757" y="5918"/>
                    <a:pt x="2795" y="5994"/>
                  </a:cubicBezTo>
                  <a:lnTo>
                    <a:pt x="3140" y="6645"/>
                  </a:lnTo>
                  <a:cubicBezTo>
                    <a:pt x="3193" y="6760"/>
                    <a:pt x="3307" y="6826"/>
                    <a:pt x="3423" y="6826"/>
                  </a:cubicBezTo>
                  <a:cubicBezTo>
                    <a:pt x="3475" y="6826"/>
                    <a:pt x="3526" y="6813"/>
                    <a:pt x="3573" y="6786"/>
                  </a:cubicBezTo>
                  <a:lnTo>
                    <a:pt x="3676" y="7079"/>
                  </a:lnTo>
                  <a:cubicBezTo>
                    <a:pt x="3701" y="7156"/>
                    <a:pt x="3778" y="7207"/>
                    <a:pt x="3854" y="7207"/>
                  </a:cubicBezTo>
                  <a:cubicBezTo>
                    <a:pt x="3867" y="7207"/>
                    <a:pt x="3893" y="7207"/>
                    <a:pt x="3918" y="7194"/>
                  </a:cubicBezTo>
                  <a:cubicBezTo>
                    <a:pt x="4007" y="7168"/>
                    <a:pt x="4071" y="7054"/>
                    <a:pt x="4033" y="6964"/>
                  </a:cubicBezTo>
                  <a:lnTo>
                    <a:pt x="3918" y="6620"/>
                  </a:lnTo>
                  <a:lnTo>
                    <a:pt x="5513" y="5803"/>
                  </a:lnTo>
                  <a:cubicBezTo>
                    <a:pt x="5858" y="5803"/>
                    <a:pt x="6189" y="5727"/>
                    <a:pt x="6292" y="5395"/>
                  </a:cubicBezTo>
                  <a:lnTo>
                    <a:pt x="6343" y="5369"/>
                  </a:lnTo>
                  <a:lnTo>
                    <a:pt x="7440" y="5433"/>
                  </a:lnTo>
                  <a:lnTo>
                    <a:pt x="7453" y="5433"/>
                  </a:lnTo>
                  <a:cubicBezTo>
                    <a:pt x="7682" y="5420"/>
                    <a:pt x="7695" y="5088"/>
                    <a:pt x="7465" y="5063"/>
                  </a:cubicBezTo>
                  <a:lnTo>
                    <a:pt x="6904" y="5025"/>
                  </a:lnTo>
                  <a:cubicBezTo>
                    <a:pt x="6917" y="4999"/>
                    <a:pt x="6930" y="4974"/>
                    <a:pt x="6942" y="4948"/>
                  </a:cubicBezTo>
                  <a:cubicBezTo>
                    <a:pt x="6968" y="4872"/>
                    <a:pt x="6955" y="4782"/>
                    <a:pt x="6917" y="4706"/>
                  </a:cubicBezTo>
                  <a:lnTo>
                    <a:pt x="6815" y="4501"/>
                  </a:lnTo>
                  <a:lnTo>
                    <a:pt x="13016" y="354"/>
                  </a:lnTo>
                  <a:cubicBezTo>
                    <a:pt x="13185" y="238"/>
                    <a:pt x="13075" y="0"/>
                    <a:pt x="1290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 name="Google Shape;1047;p73"/>
          <p:cNvGrpSpPr/>
          <p:nvPr/>
        </p:nvGrpSpPr>
        <p:grpSpPr>
          <a:xfrm>
            <a:off x="5584725" y="1529800"/>
            <a:ext cx="327975" cy="323175"/>
            <a:chOff x="5584725" y="1569000"/>
            <a:chExt cx="327975" cy="323175"/>
          </a:xfrm>
        </p:grpSpPr>
        <p:sp>
          <p:nvSpPr>
            <p:cNvPr id="1048" name="Google Shape;1048;p73"/>
            <p:cNvSpPr/>
            <p:nvPr/>
          </p:nvSpPr>
          <p:spPr>
            <a:xfrm>
              <a:off x="5584725" y="1569000"/>
              <a:ext cx="327975" cy="323175"/>
            </a:xfrm>
            <a:custGeom>
              <a:rect b="b" l="l" r="r" t="t"/>
              <a:pathLst>
                <a:path extrusionOk="0" h="12927" w="13119">
                  <a:moveTo>
                    <a:pt x="6471" y="1892"/>
                  </a:moveTo>
                  <a:cubicBezTo>
                    <a:pt x="6482" y="1892"/>
                    <a:pt x="6495" y="1895"/>
                    <a:pt x="6508" y="1901"/>
                  </a:cubicBezTo>
                  <a:lnTo>
                    <a:pt x="7669" y="2692"/>
                  </a:lnTo>
                  <a:lnTo>
                    <a:pt x="5283" y="2692"/>
                  </a:lnTo>
                  <a:lnTo>
                    <a:pt x="6444" y="1901"/>
                  </a:lnTo>
                  <a:cubicBezTo>
                    <a:pt x="6451" y="1895"/>
                    <a:pt x="6460" y="1892"/>
                    <a:pt x="6471" y="1892"/>
                  </a:cubicBezTo>
                  <a:close/>
                  <a:moveTo>
                    <a:pt x="8231" y="3075"/>
                  </a:moveTo>
                  <a:lnTo>
                    <a:pt x="9890" y="4211"/>
                  </a:lnTo>
                  <a:lnTo>
                    <a:pt x="4836" y="4211"/>
                  </a:lnTo>
                  <a:cubicBezTo>
                    <a:pt x="4607" y="4237"/>
                    <a:pt x="4607" y="4568"/>
                    <a:pt x="4836" y="4594"/>
                  </a:cubicBezTo>
                  <a:lnTo>
                    <a:pt x="10438" y="4594"/>
                  </a:lnTo>
                  <a:lnTo>
                    <a:pt x="10796" y="4836"/>
                  </a:lnTo>
                  <a:lnTo>
                    <a:pt x="10796" y="5730"/>
                  </a:lnTo>
                  <a:lnTo>
                    <a:pt x="2144" y="5730"/>
                  </a:lnTo>
                  <a:lnTo>
                    <a:pt x="2144" y="4836"/>
                  </a:lnTo>
                  <a:lnTo>
                    <a:pt x="2501" y="4594"/>
                  </a:lnTo>
                  <a:lnTo>
                    <a:pt x="4045" y="4594"/>
                  </a:lnTo>
                  <a:cubicBezTo>
                    <a:pt x="4053" y="4595"/>
                    <a:pt x="4060" y="4595"/>
                    <a:pt x="4068" y="4595"/>
                  </a:cubicBezTo>
                  <a:cubicBezTo>
                    <a:pt x="4306" y="4595"/>
                    <a:pt x="4306" y="4210"/>
                    <a:pt x="4068" y="4210"/>
                  </a:cubicBezTo>
                  <a:cubicBezTo>
                    <a:pt x="4060" y="4210"/>
                    <a:pt x="4053" y="4210"/>
                    <a:pt x="4045" y="4211"/>
                  </a:cubicBezTo>
                  <a:lnTo>
                    <a:pt x="3063" y="4211"/>
                  </a:lnTo>
                  <a:lnTo>
                    <a:pt x="4722" y="3075"/>
                  </a:lnTo>
                  <a:close/>
                  <a:moveTo>
                    <a:pt x="5155" y="6112"/>
                  </a:moveTo>
                  <a:cubicBezTo>
                    <a:pt x="5041" y="6163"/>
                    <a:pt x="4951" y="6240"/>
                    <a:pt x="4849" y="6316"/>
                  </a:cubicBezTo>
                  <a:cubicBezTo>
                    <a:pt x="4543" y="6559"/>
                    <a:pt x="4288" y="6878"/>
                    <a:pt x="4122" y="7248"/>
                  </a:cubicBezTo>
                  <a:lnTo>
                    <a:pt x="2144" y="7248"/>
                  </a:lnTo>
                  <a:lnTo>
                    <a:pt x="2144" y="6112"/>
                  </a:lnTo>
                  <a:close/>
                  <a:moveTo>
                    <a:pt x="10796" y="6112"/>
                  </a:moveTo>
                  <a:lnTo>
                    <a:pt x="10796" y="7248"/>
                  </a:lnTo>
                  <a:lnTo>
                    <a:pt x="8818" y="7248"/>
                  </a:lnTo>
                  <a:cubicBezTo>
                    <a:pt x="8690" y="6967"/>
                    <a:pt x="8511" y="6712"/>
                    <a:pt x="8295" y="6508"/>
                  </a:cubicBezTo>
                  <a:cubicBezTo>
                    <a:pt x="8154" y="6355"/>
                    <a:pt x="7975" y="6214"/>
                    <a:pt x="7797" y="6112"/>
                  </a:cubicBezTo>
                  <a:close/>
                  <a:moveTo>
                    <a:pt x="6470" y="6119"/>
                  </a:moveTo>
                  <a:cubicBezTo>
                    <a:pt x="7304" y="6119"/>
                    <a:pt x="8139" y="6575"/>
                    <a:pt x="8511" y="7490"/>
                  </a:cubicBezTo>
                  <a:lnTo>
                    <a:pt x="8511" y="7503"/>
                  </a:lnTo>
                  <a:cubicBezTo>
                    <a:pt x="8511" y="7516"/>
                    <a:pt x="8524" y="7529"/>
                    <a:pt x="8524" y="7542"/>
                  </a:cubicBezTo>
                  <a:lnTo>
                    <a:pt x="8448" y="7542"/>
                  </a:lnTo>
                  <a:cubicBezTo>
                    <a:pt x="8256" y="6942"/>
                    <a:pt x="7695" y="6533"/>
                    <a:pt x="7057" y="6533"/>
                  </a:cubicBezTo>
                  <a:lnTo>
                    <a:pt x="5870" y="6533"/>
                  </a:lnTo>
                  <a:cubicBezTo>
                    <a:pt x="5232" y="6533"/>
                    <a:pt x="4670" y="6942"/>
                    <a:pt x="4479" y="7542"/>
                  </a:cubicBezTo>
                  <a:lnTo>
                    <a:pt x="4415" y="7542"/>
                  </a:lnTo>
                  <a:cubicBezTo>
                    <a:pt x="4770" y="6594"/>
                    <a:pt x="5619" y="6119"/>
                    <a:pt x="6470" y="6119"/>
                  </a:cubicBezTo>
                  <a:close/>
                  <a:moveTo>
                    <a:pt x="7057" y="6903"/>
                  </a:moveTo>
                  <a:cubicBezTo>
                    <a:pt x="7656" y="6903"/>
                    <a:pt x="8141" y="7388"/>
                    <a:pt x="8141" y="7988"/>
                  </a:cubicBezTo>
                  <a:lnTo>
                    <a:pt x="8141" y="8537"/>
                  </a:lnTo>
                  <a:cubicBezTo>
                    <a:pt x="7503" y="8499"/>
                    <a:pt x="7069" y="8320"/>
                    <a:pt x="6814" y="7988"/>
                  </a:cubicBezTo>
                  <a:cubicBezTo>
                    <a:pt x="6546" y="7618"/>
                    <a:pt x="6585" y="7133"/>
                    <a:pt x="6623" y="6903"/>
                  </a:cubicBezTo>
                  <a:close/>
                  <a:moveTo>
                    <a:pt x="3981" y="7618"/>
                  </a:moveTo>
                  <a:lnTo>
                    <a:pt x="3981" y="7644"/>
                  </a:lnTo>
                  <a:cubicBezTo>
                    <a:pt x="3522" y="7835"/>
                    <a:pt x="3216" y="8269"/>
                    <a:pt x="3190" y="8754"/>
                  </a:cubicBezTo>
                  <a:lnTo>
                    <a:pt x="2144" y="8754"/>
                  </a:lnTo>
                  <a:lnTo>
                    <a:pt x="2144" y="7618"/>
                  </a:lnTo>
                  <a:close/>
                  <a:moveTo>
                    <a:pt x="10808" y="7618"/>
                  </a:moveTo>
                  <a:lnTo>
                    <a:pt x="10796" y="8754"/>
                  </a:lnTo>
                  <a:lnTo>
                    <a:pt x="9775" y="8754"/>
                  </a:lnTo>
                  <a:cubicBezTo>
                    <a:pt x="9736" y="8269"/>
                    <a:pt x="9430" y="7835"/>
                    <a:pt x="8971" y="7644"/>
                  </a:cubicBezTo>
                  <a:lnTo>
                    <a:pt x="8971" y="7618"/>
                  </a:lnTo>
                  <a:close/>
                  <a:moveTo>
                    <a:pt x="3165" y="9137"/>
                  </a:moveTo>
                  <a:lnTo>
                    <a:pt x="3165" y="10272"/>
                  </a:lnTo>
                  <a:lnTo>
                    <a:pt x="2144" y="10272"/>
                  </a:lnTo>
                  <a:lnTo>
                    <a:pt x="2144" y="9137"/>
                  </a:lnTo>
                  <a:close/>
                  <a:moveTo>
                    <a:pt x="10796" y="9137"/>
                  </a:moveTo>
                  <a:lnTo>
                    <a:pt x="10796" y="10272"/>
                  </a:lnTo>
                  <a:lnTo>
                    <a:pt x="9775" y="10272"/>
                  </a:lnTo>
                  <a:lnTo>
                    <a:pt x="9775" y="9137"/>
                  </a:lnTo>
                  <a:close/>
                  <a:moveTo>
                    <a:pt x="3177" y="10655"/>
                  </a:moveTo>
                  <a:lnTo>
                    <a:pt x="3177" y="10795"/>
                  </a:lnTo>
                  <a:cubicBezTo>
                    <a:pt x="3165" y="10834"/>
                    <a:pt x="3177" y="10885"/>
                    <a:pt x="3177" y="10923"/>
                  </a:cubicBezTo>
                  <a:lnTo>
                    <a:pt x="2144" y="10923"/>
                  </a:lnTo>
                  <a:lnTo>
                    <a:pt x="2144" y="10655"/>
                  </a:lnTo>
                  <a:close/>
                  <a:moveTo>
                    <a:pt x="4415" y="7924"/>
                  </a:moveTo>
                  <a:lnTo>
                    <a:pt x="4415" y="7988"/>
                  </a:lnTo>
                  <a:lnTo>
                    <a:pt x="4415" y="8830"/>
                  </a:lnTo>
                  <a:cubicBezTo>
                    <a:pt x="4415" y="8996"/>
                    <a:pt x="4364" y="9149"/>
                    <a:pt x="4262" y="9277"/>
                  </a:cubicBezTo>
                  <a:cubicBezTo>
                    <a:pt x="3994" y="9596"/>
                    <a:pt x="3841" y="10004"/>
                    <a:pt x="3841" y="10425"/>
                  </a:cubicBezTo>
                  <a:cubicBezTo>
                    <a:pt x="3841" y="10591"/>
                    <a:pt x="3879" y="10770"/>
                    <a:pt x="3930" y="10923"/>
                  </a:cubicBezTo>
                  <a:lnTo>
                    <a:pt x="3560" y="10923"/>
                  </a:lnTo>
                  <a:cubicBezTo>
                    <a:pt x="3548" y="10885"/>
                    <a:pt x="3548" y="10834"/>
                    <a:pt x="3548" y="10783"/>
                  </a:cubicBezTo>
                  <a:lnTo>
                    <a:pt x="3548" y="8856"/>
                  </a:lnTo>
                  <a:cubicBezTo>
                    <a:pt x="3548" y="8358"/>
                    <a:pt x="3930" y="7950"/>
                    <a:pt x="4415" y="7924"/>
                  </a:cubicBezTo>
                  <a:close/>
                  <a:moveTo>
                    <a:pt x="8524" y="7924"/>
                  </a:moveTo>
                  <a:cubicBezTo>
                    <a:pt x="9009" y="7950"/>
                    <a:pt x="9392" y="8358"/>
                    <a:pt x="9392" y="8856"/>
                  </a:cubicBezTo>
                  <a:lnTo>
                    <a:pt x="9392" y="10783"/>
                  </a:lnTo>
                  <a:cubicBezTo>
                    <a:pt x="9392" y="11051"/>
                    <a:pt x="9188" y="11268"/>
                    <a:pt x="8920" y="11268"/>
                  </a:cubicBezTo>
                  <a:lnTo>
                    <a:pt x="8869" y="11268"/>
                  </a:lnTo>
                  <a:cubicBezTo>
                    <a:pt x="9022" y="11000"/>
                    <a:pt x="9098" y="10693"/>
                    <a:pt x="9098" y="10387"/>
                  </a:cubicBezTo>
                  <a:cubicBezTo>
                    <a:pt x="9086" y="9992"/>
                    <a:pt x="8945" y="9596"/>
                    <a:pt x="8690" y="9290"/>
                  </a:cubicBezTo>
                  <a:cubicBezTo>
                    <a:pt x="8588" y="9162"/>
                    <a:pt x="8524" y="9009"/>
                    <a:pt x="8524" y="8830"/>
                  </a:cubicBezTo>
                  <a:lnTo>
                    <a:pt x="8524" y="7988"/>
                  </a:lnTo>
                  <a:lnTo>
                    <a:pt x="8524" y="7924"/>
                  </a:lnTo>
                  <a:close/>
                  <a:moveTo>
                    <a:pt x="8677" y="11650"/>
                  </a:moveTo>
                  <a:lnTo>
                    <a:pt x="8677" y="11778"/>
                  </a:lnTo>
                  <a:lnTo>
                    <a:pt x="8422" y="11778"/>
                  </a:lnTo>
                  <a:cubicBezTo>
                    <a:pt x="8473" y="11740"/>
                    <a:pt x="8524" y="11689"/>
                    <a:pt x="8575" y="11650"/>
                  </a:cubicBezTo>
                  <a:close/>
                  <a:moveTo>
                    <a:pt x="4186" y="11306"/>
                  </a:moveTo>
                  <a:lnTo>
                    <a:pt x="4390" y="11650"/>
                  </a:lnTo>
                  <a:lnTo>
                    <a:pt x="4466" y="11791"/>
                  </a:lnTo>
                  <a:lnTo>
                    <a:pt x="472" y="11791"/>
                  </a:lnTo>
                  <a:lnTo>
                    <a:pt x="766" y="11306"/>
                  </a:lnTo>
                  <a:close/>
                  <a:moveTo>
                    <a:pt x="6240" y="6903"/>
                  </a:moveTo>
                  <a:cubicBezTo>
                    <a:pt x="6151" y="7363"/>
                    <a:pt x="6253" y="7835"/>
                    <a:pt x="6508" y="8218"/>
                  </a:cubicBezTo>
                  <a:cubicBezTo>
                    <a:pt x="6827" y="8652"/>
                    <a:pt x="7376" y="8881"/>
                    <a:pt x="8141" y="8920"/>
                  </a:cubicBezTo>
                  <a:cubicBezTo>
                    <a:pt x="8167" y="9137"/>
                    <a:pt x="8256" y="9354"/>
                    <a:pt x="8397" y="9532"/>
                  </a:cubicBezTo>
                  <a:cubicBezTo>
                    <a:pt x="8601" y="9775"/>
                    <a:pt x="8716" y="10081"/>
                    <a:pt x="8716" y="10387"/>
                  </a:cubicBezTo>
                  <a:cubicBezTo>
                    <a:pt x="8716" y="11166"/>
                    <a:pt x="8090" y="11791"/>
                    <a:pt x="7325" y="11791"/>
                  </a:cubicBezTo>
                  <a:lnTo>
                    <a:pt x="5628" y="11791"/>
                  </a:lnTo>
                  <a:cubicBezTo>
                    <a:pt x="5283" y="11791"/>
                    <a:pt x="4964" y="11663"/>
                    <a:pt x="4709" y="11433"/>
                  </a:cubicBezTo>
                  <a:lnTo>
                    <a:pt x="4696" y="11433"/>
                  </a:lnTo>
                  <a:lnTo>
                    <a:pt x="4479" y="11063"/>
                  </a:lnTo>
                  <a:cubicBezTo>
                    <a:pt x="4441" y="11012"/>
                    <a:pt x="4403" y="10974"/>
                    <a:pt x="4339" y="10949"/>
                  </a:cubicBezTo>
                  <a:cubicBezTo>
                    <a:pt x="4262" y="10783"/>
                    <a:pt x="4224" y="10604"/>
                    <a:pt x="4224" y="10425"/>
                  </a:cubicBezTo>
                  <a:cubicBezTo>
                    <a:pt x="4224" y="10094"/>
                    <a:pt x="4339" y="9775"/>
                    <a:pt x="4543" y="9519"/>
                  </a:cubicBezTo>
                  <a:cubicBezTo>
                    <a:pt x="4709" y="9328"/>
                    <a:pt x="4798" y="9086"/>
                    <a:pt x="4785" y="8830"/>
                  </a:cubicBezTo>
                  <a:lnTo>
                    <a:pt x="4785" y="7988"/>
                  </a:lnTo>
                  <a:cubicBezTo>
                    <a:pt x="4798" y="7388"/>
                    <a:pt x="5283" y="6903"/>
                    <a:pt x="5870" y="6903"/>
                  </a:cubicBezTo>
                  <a:close/>
                  <a:moveTo>
                    <a:pt x="10796" y="10642"/>
                  </a:moveTo>
                  <a:lnTo>
                    <a:pt x="10796" y="11791"/>
                  </a:lnTo>
                  <a:lnTo>
                    <a:pt x="9060" y="11791"/>
                  </a:lnTo>
                  <a:lnTo>
                    <a:pt x="9060" y="11638"/>
                  </a:lnTo>
                  <a:cubicBezTo>
                    <a:pt x="9468" y="11561"/>
                    <a:pt x="9775" y="11204"/>
                    <a:pt x="9775" y="10783"/>
                  </a:cubicBezTo>
                  <a:lnTo>
                    <a:pt x="9775" y="10642"/>
                  </a:lnTo>
                  <a:close/>
                  <a:moveTo>
                    <a:pt x="11178" y="5104"/>
                  </a:moveTo>
                  <a:lnTo>
                    <a:pt x="11612" y="5398"/>
                  </a:lnTo>
                  <a:lnTo>
                    <a:pt x="11612" y="11791"/>
                  </a:lnTo>
                  <a:lnTo>
                    <a:pt x="11178" y="11791"/>
                  </a:lnTo>
                  <a:lnTo>
                    <a:pt x="11178" y="5104"/>
                  </a:lnTo>
                  <a:close/>
                  <a:moveTo>
                    <a:pt x="12365" y="12161"/>
                  </a:moveTo>
                  <a:cubicBezTo>
                    <a:pt x="12620" y="12161"/>
                    <a:pt x="12620" y="12544"/>
                    <a:pt x="12365" y="12544"/>
                  </a:cubicBezTo>
                  <a:lnTo>
                    <a:pt x="587" y="12544"/>
                  </a:lnTo>
                  <a:cubicBezTo>
                    <a:pt x="332" y="12544"/>
                    <a:pt x="332" y="12161"/>
                    <a:pt x="587" y="12161"/>
                  </a:cubicBezTo>
                  <a:close/>
                  <a:moveTo>
                    <a:pt x="6476" y="0"/>
                  </a:moveTo>
                  <a:cubicBezTo>
                    <a:pt x="6390" y="0"/>
                    <a:pt x="6304" y="26"/>
                    <a:pt x="6227" y="77"/>
                  </a:cubicBezTo>
                  <a:lnTo>
                    <a:pt x="727" y="3841"/>
                  </a:lnTo>
                  <a:cubicBezTo>
                    <a:pt x="281" y="4134"/>
                    <a:pt x="13" y="4645"/>
                    <a:pt x="13" y="5194"/>
                  </a:cubicBezTo>
                  <a:cubicBezTo>
                    <a:pt x="13" y="5513"/>
                    <a:pt x="281" y="5768"/>
                    <a:pt x="600" y="5768"/>
                  </a:cubicBezTo>
                  <a:cubicBezTo>
                    <a:pt x="715" y="5768"/>
                    <a:pt x="830" y="5742"/>
                    <a:pt x="932" y="5666"/>
                  </a:cubicBezTo>
                  <a:lnTo>
                    <a:pt x="957" y="5653"/>
                  </a:lnTo>
                  <a:lnTo>
                    <a:pt x="957" y="9685"/>
                  </a:lnTo>
                  <a:cubicBezTo>
                    <a:pt x="957" y="9813"/>
                    <a:pt x="1053" y="9877"/>
                    <a:pt x="1149" y="9877"/>
                  </a:cubicBezTo>
                  <a:cubicBezTo>
                    <a:pt x="1244" y="9877"/>
                    <a:pt x="1340" y="9813"/>
                    <a:pt x="1340" y="9685"/>
                  </a:cubicBezTo>
                  <a:lnTo>
                    <a:pt x="1340" y="5398"/>
                  </a:lnTo>
                  <a:lnTo>
                    <a:pt x="1774" y="5104"/>
                  </a:lnTo>
                  <a:lnTo>
                    <a:pt x="1774" y="10923"/>
                  </a:lnTo>
                  <a:lnTo>
                    <a:pt x="1340" y="10923"/>
                  </a:lnTo>
                  <a:lnTo>
                    <a:pt x="1340" y="10489"/>
                  </a:lnTo>
                  <a:cubicBezTo>
                    <a:pt x="1340" y="10362"/>
                    <a:pt x="1244" y="10298"/>
                    <a:pt x="1149" y="10298"/>
                  </a:cubicBezTo>
                  <a:cubicBezTo>
                    <a:pt x="1053" y="10298"/>
                    <a:pt x="957" y="10362"/>
                    <a:pt x="957" y="10489"/>
                  </a:cubicBezTo>
                  <a:lnTo>
                    <a:pt x="957" y="10923"/>
                  </a:lnTo>
                  <a:lnTo>
                    <a:pt x="715" y="10923"/>
                  </a:lnTo>
                  <a:cubicBezTo>
                    <a:pt x="613" y="10923"/>
                    <a:pt x="523" y="10974"/>
                    <a:pt x="459" y="11063"/>
                  </a:cubicBezTo>
                  <a:lnTo>
                    <a:pt x="51" y="11778"/>
                  </a:lnTo>
                  <a:cubicBezTo>
                    <a:pt x="0" y="11855"/>
                    <a:pt x="0" y="11944"/>
                    <a:pt x="51" y="12020"/>
                  </a:cubicBezTo>
                  <a:cubicBezTo>
                    <a:pt x="64" y="12046"/>
                    <a:pt x="77" y="12059"/>
                    <a:pt x="89" y="12072"/>
                  </a:cubicBezTo>
                  <a:cubicBezTo>
                    <a:pt x="38" y="12161"/>
                    <a:pt x="13" y="12250"/>
                    <a:pt x="13" y="12352"/>
                  </a:cubicBezTo>
                  <a:cubicBezTo>
                    <a:pt x="13" y="12671"/>
                    <a:pt x="268" y="12914"/>
                    <a:pt x="587" y="12926"/>
                  </a:cubicBezTo>
                  <a:lnTo>
                    <a:pt x="12365" y="12926"/>
                  </a:lnTo>
                  <a:cubicBezTo>
                    <a:pt x="13118" y="12926"/>
                    <a:pt x="13118" y="11791"/>
                    <a:pt x="12365" y="11791"/>
                  </a:cubicBezTo>
                  <a:lnTo>
                    <a:pt x="11995" y="11791"/>
                  </a:lnTo>
                  <a:lnTo>
                    <a:pt x="11995" y="5653"/>
                  </a:lnTo>
                  <a:lnTo>
                    <a:pt x="12021" y="5678"/>
                  </a:lnTo>
                  <a:cubicBezTo>
                    <a:pt x="12123" y="5750"/>
                    <a:pt x="12235" y="5783"/>
                    <a:pt x="12345" y="5783"/>
                  </a:cubicBezTo>
                  <a:cubicBezTo>
                    <a:pt x="12647" y="5783"/>
                    <a:pt x="12930" y="5539"/>
                    <a:pt x="12939" y="5194"/>
                  </a:cubicBezTo>
                  <a:cubicBezTo>
                    <a:pt x="12939" y="4658"/>
                    <a:pt x="12671" y="4147"/>
                    <a:pt x="12225" y="3841"/>
                  </a:cubicBezTo>
                  <a:lnTo>
                    <a:pt x="11217" y="3165"/>
                  </a:lnTo>
                  <a:cubicBezTo>
                    <a:pt x="11179" y="3136"/>
                    <a:pt x="11141" y="3124"/>
                    <a:pt x="11105" y="3124"/>
                  </a:cubicBezTo>
                  <a:cubicBezTo>
                    <a:pt x="10947" y="3124"/>
                    <a:pt x="10836" y="3359"/>
                    <a:pt x="11013" y="3484"/>
                  </a:cubicBezTo>
                  <a:lnTo>
                    <a:pt x="12008" y="4160"/>
                  </a:lnTo>
                  <a:cubicBezTo>
                    <a:pt x="12352" y="4402"/>
                    <a:pt x="12557" y="4785"/>
                    <a:pt x="12557" y="5206"/>
                  </a:cubicBezTo>
                  <a:cubicBezTo>
                    <a:pt x="12557" y="5327"/>
                    <a:pt x="12455" y="5408"/>
                    <a:pt x="12350" y="5408"/>
                  </a:cubicBezTo>
                  <a:cubicBezTo>
                    <a:pt x="12311" y="5408"/>
                    <a:pt x="12272" y="5396"/>
                    <a:pt x="12238" y="5372"/>
                  </a:cubicBezTo>
                  <a:lnTo>
                    <a:pt x="11102" y="4594"/>
                  </a:lnTo>
                  <a:lnTo>
                    <a:pt x="10604" y="4262"/>
                  </a:lnTo>
                  <a:lnTo>
                    <a:pt x="6725" y="1595"/>
                  </a:lnTo>
                  <a:cubicBezTo>
                    <a:pt x="6648" y="1544"/>
                    <a:pt x="6562" y="1519"/>
                    <a:pt x="6476" y="1519"/>
                  </a:cubicBezTo>
                  <a:cubicBezTo>
                    <a:pt x="6390" y="1519"/>
                    <a:pt x="6304" y="1544"/>
                    <a:pt x="6227" y="1595"/>
                  </a:cubicBezTo>
                  <a:lnTo>
                    <a:pt x="2348" y="4249"/>
                  </a:lnTo>
                  <a:lnTo>
                    <a:pt x="2335" y="4249"/>
                  </a:lnTo>
                  <a:lnTo>
                    <a:pt x="1850" y="4581"/>
                  </a:lnTo>
                  <a:lnTo>
                    <a:pt x="715" y="5359"/>
                  </a:lnTo>
                  <a:cubicBezTo>
                    <a:pt x="676" y="5388"/>
                    <a:pt x="634" y="5400"/>
                    <a:pt x="594" y="5400"/>
                  </a:cubicBezTo>
                  <a:cubicBezTo>
                    <a:pt x="489" y="5400"/>
                    <a:pt x="396" y="5314"/>
                    <a:pt x="396" y="5194"/>
                  </a:cubicBezTo>
                  <a:cubicBezTo>
                    <a:pt x="396" y="4785"/>
                    <a:pt x="600" y="4390"/>
                    <a:pt x="944" y="4160"/>
                  </a:cubicBezTo>
                  <a:lnTo>
                    <a:pt x="6444" y="396"/>
                  </a:lnTo>
                  <a:cubicBezTo>
                    <a:pt x="6451" y="383"/>
                    <a:pt x="6460" y="376"/>
                    <a:pt x="6471" y="376"/>
                  </a:cubicBezTo>
                  <a:cubicBezTo>
                    <a:pt x="6482" y="376"/>
                    <a:pt x="6495" y="383"/>
                    <a:pt x="6508" y="396"/>
                  </a:cubicBezTo>
                  <a:lnTo>
                    <a:pt x="10336" y="3012"/>
                  </a:lnTo>
                  <a:cubicBezTo>
                    <a:pt x="10374" y="3036"/>
                    <a:pt x="10412" y="3046"/>
                    <a:pt x="10447" y="3046"/>
                  </a:cubicBezTo>
                  <a:cubicBezTo>
                    <a:pt x="10615" y="3046"/>
                    <a:pt x="10732" y="2808"/>
                    <a:pt x="10553" y="2692"/>
                  </a:cubicBezTo>
                  <a:lnTo>
                    <a:pt x="6725" y="77"/>
                  </a:lnTo>
                  <a:cubicBezTo>
                    <a:pt x="6648" y="26"/>
                    <a:pt x="6562" y="0"/>
                    <a:pt x="64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73"/>
            <p:cNvSpPr/>
            <p:nvPr/>
          </p:nvSpPr>
          <p:spPr>
            <a:xfrm>
              <a:off x="5695425" y="1785275"/>
              <a:ext cx="102100" cy="57450"/>
            </a:xfrm>
            <a:custGeom>
              <a:rect b="b" l="l" r="r" t="t"/>
              <a:pathLst>
                <a:path extrusionOk="0" h="2298" w="4084">
                  <a:moveTo>
                    <a:pt x="2047" y="386"/>
                  </a:moveTo>
                  <a:cubicBezTo>
                    <a:pt x="2161" y="386"/>
                    <a:pt x="2278" y="429"/>
                    <a:pt x="2374" y="524"/>
                  </a:cubicBezTo>
                  <a:cubicBezTo>
                    <a:pt x="2667" y="817"/>
                    <a:pt x="2463" y="1315"/>
                    <a:pt x="2042" y="1315"/>
                  </a:cubicBezTo>
                  <a:cubicBezTo>
                    <a:pt x="1787" y="1315"/>
                    <a:pt x="1582" y="1111"/>
                    <a:pt x="1582" y="856"/>
                  </a:cubicBezTo>
                  <a:cubicBezTo>
                    <a:pt x="1582" y="571"/>
                    <a:pt x="1809" y="386"/>
                    <a:pt x="2047" y="386"/>
                  </a:cubicBezTo>
                  <a:close/>
                  <a:moveTo>
                    <a:pt x="2042" y="1"/>
                  </a:moveTo>
                  <a:cubicBezTo>
                    <a:pt x="1046" y="1"/>
                    <a:pt x="881" y="1443"/>
                    <a:pt x="1850" y="1660"/>
                  </a:cubicBezTo>
                  <a:lnTo>
                    <a:pt x="1850" y="1928"/>
                  </a:lnTo>
                  <a:lnTo>
                    <a:pt x="766" y="1928"/>
                  </a:lnTo>
                  <a:cubicBezTo>
                    <a:pt x="561" y="1928"/>
                    <a:pt x="396" y="1762"/>
                    <a:pt x="396" y="1557"/>
                  </a:cubicBezTo>
                  <a:cubicBezTo>
                    <a:pt x="402" y="1417"/>
                    <a:pt x="300" y="1347"/>
                    <a:pt x="199" y="1347"/>
                  </a:cubicBezTo>
                  <a:cubicBezTo>
                    <a:pt x="99" y="1347"/>
                    <a:pt x="0" y="1417"/>
                    <a:pt x="13" y="1557"/>
                  </a:cubicBezTo>
                  <a:cubicBezTo>
                    <a:pt x="13" y="1966"/>
                    <a:pt x="345" y="2298"/>
                    <a:pt x="766" y="2298"/>
                  </a:cubicBezTo>
                  <a:lnTo>
                    <a:pt x="3331" y="2298"/>
                  </a:lnTo>
                  <a:cubicBezTo>
                    <a:pt x="3739" y="2298"/>
                    <a:pt x="4083" y="1966"/>
                    <a:pt x="4083" y="1557"/>
                  </a:cubicBezTo>
                  <a:cubicBezTo>
                    <a:pt x="4083" y="1430"/>
                    <a:pt x="3988" y="1366"/>
                    <a:pt x="3892" y="1366"/>
                  </a:cubicBezTo>
                  <a:cubicBezTo>
                    <a:pt x="3796" y="1366"/>
                    <a:pt x="3701" y="1430"/>
                    <a:pt x="3701" y="1557"/>
                  </a:cubicBezTo>
                  <a:cubicBezTo>
                    <a:pt x="3701" y="1762"/>
                    <a:pt x="3535" y="1928"/>
                    <a:pt x="3331" y="1928"/>
                  </a:cubicBezTo>
                  <a:lnTo>
                    <a:pt x="2233" y="1928"/>
                  </a:lnTo>
                  <a:lnTo>
                    <a:pt x="2233" y="1660"/>
                  </a:lnTo>
                  <a:cubicBezTo>
                    <a:pt x="3216" y="1443"/>
                    <a:pt x="3050" y="1"/>
                    <a:pt x="20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 name="Google Shape;1050;p73"/>
          <p:cNvGrpSpPr/>
          <p:nvPr/>
        </p:nvGrpSpPr>
        <p:grpSpPr>
          <a:xfrm>
            <a:off x="6358650" y="1529800"/>
            <a:ext cx="220150" cy="323175"/>
            <a:chOff x="6358650" y="1569000"/>
            <a:chExt cx="220150" cy="323175"/>
          </a:xfrm>
        </p:grpSpPr>
        <p:sp>
          <p:nvSpPr>
            <p:cNvPr id="1051" name="Google Shape;1051;p73"/>
            <p:cNvSpPr/>
            <p:nvPr/>
          </p:nvSpPr>
          <p:spPr>
            <a:xfrm>
              <a:off x="6358650" y="1569000"/>
              <a:ext cx="220150" cy="323175"/>
            </a:xfrm>
            <a:custGeom>
              <a:rect b="b" l="l" r="r" t="t"/>
              <a:pathLst>
                <a:path extrusionOk="0" h="12927" w="8806">
                  <a:moveTo>
                    <a:pt x="5207" y="1008"/>
                  </a:moveTo>
                  <a:cubicBezTo>
                    <a:pt x="6049" y="1008"/>
                    <a:pt x="6738" y="1697"/>
                    <a:pt x="6738" y="2539"/>
                  </a:cubicBezTo>
                  <a:lnTo>
                    <a:pt x="6738" y="3356"/>
                  </a:lnTo>
                  <a:cubicBezTo>
                    <a:pt x="4939" y="3292"/>
                    <a:pt x="4288" y="2322"/>
                    <a:pt x="4556" y="1008"/>
                  </a:cubicBezTo>
                  <a:close/>
                  <a:moveTo>
                    <a:pt x="7095" y="383"/>
                  </a:moveTo>
                  <a:cubicBezTo>
                    <a:pt x="7823" y="383"/>
                    <a:pt x="8423" y="970"/>
                    <a:pt x="8423" y="1710"/>
                  </a:cubicBezTo>
                  <a:lnTo>
                    <a:pt x="8423" y="4326"/>
                  </a:lnTo>
                  <a:cubicBezTo>
                    <a:pt x="8423" y="4709"/>
                    <a:pt x="8129" y="5028"/>
                    <a:pt x="7746" y="5040"/>
                  </a:cubicBezTo>
                  <a:cubicBezTo>
                    <a:pt x="7491" y="4339"/>
                    <a:pt x="7108" y="4275"/>
                    <a:pt x="7108" y="3688"/>
                  </a:cubicBezTo>
                  <a:lnTo>
                    <a:pt x="7108" y="2539"/>
                  </a:lnTo>
                  <a:cubicBezTo>
                    <a:pt x="7108" y="1863"/>
                    <a:pt x="6751" y="1251"/>
                    <a:pt x="6177" y="893"/>
                  </a:cubicBezTo>
                  <a:cubicBezTo>
                    <a:pt x="6368" y="574"/>
                    <a:pt x="6713" y="383"/>
                    <a:pt x="7095" y="383"/>
                  </a:cubicBezTo>
                  <a:close/>
                  <a:moveTo>
                    <a:pt x="4173" y="1008"/>
                  </a:moveTo>
                  <a:cubicBezTo>
                    <a:pt x="3905" y="2476"/>
                    <a:pt x="4671" y="3662"/>
                    <a:pt x="6738" y="3726"/>
                  </a:cubicBezTo>
                  <a:cubicBezTo>
                    <a:pt x="6764" y="4594"/>
                    <a:pt x="7491" y="4709"/>
                    <a:pt x="7504" y="5781"/>
                  </a:cubicBezTo>
                  <a:cubicBezTo>
                    <a:pt x="7504" y="6865"/>
                    <a:pt x="6636" y="7746"/>
                    <a:pt x="5551" y="7746"/>
                  </a:cubicBezTo>
                  <a:lnTo>
                    <a:pt x="3267" y="7746"/>
                  </a:lnTo>
                  <a:cubicBezTo>
                    <a:pt x="3259" y="7746"/>
                    <a:pt x="3251" y="7746"/>
                    <a:pt x="3244" y="7746"/>
                  </a:cubicBezTo>
                  <a:cubicBezTo>
                    <a:pt x="2182" y="7746"/>
                    <a:pt x="1315" y="6896"/>
                    <a:pt x="1302" y="5832"/>
                  </a:cubicBezTo>
                  <a:cubicBezTo>
                    <a:pt x="1289" y="4683"/>
                    <a:pt x="2068" y="4607"/>
                    <a:pt x="2068" y="3688"/>
                  </a:cubicBezTo>
                  <a:lnTo>
                    <a:pt x="2068" y="2539"/>
                  </a:lnTo>
                  <a:cubicBezTo>
                    <a:pt x="2068" y="1697"/>
                    <a:pt x="2757" y="1008"/>
                    <a:pt x="3599" y="1008"/>
                  </a:cubicBezTo>
                  <a:close/>
                  <a:moveTo>
                    <a:pt x="7032" y="11408"/>
                  </a:moveTo>
                  <a:cubicBezTo>
                    <a:pt x="7478" y="11408"/>
                    <a:pt x="7848" y="11778"/>
                    <a:pt x="7848" y="12225"/>
                  </a:cubicBezTo>
                  <a:cubicBezTo>
                    <a:pt x="7848" y="12403"/>
                    <a:pt x="7708" y="12544"/>
                    <a:pt x="7529" y="12544"/>
                  </a:cubicBezTo>
                  <a:lnTo>
                    <a:pt x="7185" y="12544"/>
                  </a:lnTo>
                  <a:lnTo>
                    <a:pt x="7185" y="12174"/>
                  </a:lnTo>
                  <a:cubicBezTo>
                    <a:pt x="7185" y="12052"/>
                    <a:pt x="7092" y="11992"/>
                    <a:pt x="7000" y="11992"/>
                  </a:cubicBezTo>
                  <a:cubicBezTo>
                    <a:pt x="6907" y="11992"/>
                    <a:pt x="6815" y="12052"/>
                    <a:pt x="6815" y="12174"/>
                  </a:cubicBezTo>
                  <a:lnTo>
                    <a:pt x="6815" y="12544"/>
                  </a:lnTo>
                  <a:lnTo>
                    <a:pt x="6024" y="12544"/>
                  </a:lnTo>
                  <a:lnTo>
                    <a:pt x="6024" y="12174"/>
                  </a:lnTo>
                  <a:cubicBezTo>
                    <a:pt x="6017" y="12059"/>
                    <a:pt x="5928" y="12001"/>
                    <a:pt x="5838" y="12001"/>
                  </a:cubicBezTo>
                  <a:cubicBezTo>
                    <a:pt x="5749" y="12001"/>
                    <a:pt x="5660" y="12059"/>
                    <a:pt x="5653" y="12174"/>
                  </a:cubicBezTo>
                  <a:lnTo>
                    <a:pt x="5653" y="12544"/>
                  </a:lnTo>
                  <a:lnTo>
                    <a:pt x="5309" y="12544"/>
                  </a:lnTo>
                  <a:cubicBezTo>
                    <a:pt x="5130" y="12544"/>
                    <a:pt x="4990" y="12403"/>
                    <a:pt x="4990" y="12225"/>
                  </a:cubicBezTo>
                  <a:cubicBezTo>
                    <a:pt x="4990" y="11778"/>
                    <a:pt x="5360" y="11408"/>
                    <a:pt x="5807" y="11408"/>
                  </a:cubicBezTo>
                  <a:close/>
                  <a:moveTo>
                    <a:pt x="1710" y="0"/>
                  </a:moveTo>
                  <a:cubicBezTo>
                    <a:pt x="766" y="0"/>
                    <a:pt x="0" y="766"/>
                    <a:pt x="0" y="1710"/>
                  </a:cubicBezTo>
                  <a:lnTo>
                    <a:pt x="0" y="3228"/>
                  </a:lnTo>
                  <a:cubicBezTo>
                    <a:pt x="13" y="3343"/>
                    <a:pt x="103" y="3401"/>
                    <a:pt x="192" y="3401"/>
                  </a:cubicBezTo>
                  <a:cubicBezTo>
                    <a:pt x="281" y="3401"/>
                    <a:pt x="371" y="3343"/>
                    <a:pt x="383" y="3228"/>
                  </a:cubicBezTo>
                  <a:lnTo>
                    <a:pt x="383" y="1710"/>
                  </a:lnTo>
                  <a:cubicBezTo>
                    <a:pt x="383" y="970"/>
                    <a:pt x="970" y="383"/>
                    <a:pt x="1710" y="383"/>
                  </a:cubicBezTo>
                  <a:cubicBezTo>
                    <a:pt x="2080" y="383"/>
                    <a:pt x="2438" y="574"/>
                    <a:pt x="2629" y="893"/>
                  </a:cubicBezTo>
                  <a:cubicBezTo>
                    <a:pt x="2042" y="1251"/>
                    <a:pt x="1698" y="1863"/>
                    <a:pt x="1698" y="2539"/>
                  </a:cubicBezTo>
                  <a:lnTo>
                    <a:pt x="1698" y="3688"/>
                  </a:lnTo>
                  <a:cubicBezTo>
                    <a:pt x="1698" y="4288"/>
                    <a:pt x="1315" y="4313"/>
                    <a:pt x="1060" y="5040"/>
                  </a:cubicBezTo>
                  <a:cubicBezTo>
                    <a:pt x="677" y="5028"/>
                    <a:pt x="383" y="4709"/>
                    <a:pt x="383" y="4326"/>
                  </a:cubicBezTo>
                  <a:lnTo>
                    <a:pt x="383" y="4032"/>
                  </a:lnTo>
                  <a:cubicBezTo>
                    <a:pt x="371" y="3918"/>
                    <a:pt x="281" y="3860"/>
                    <a:pt x="192" y="3860"/>
                  </a:cubicBezTo>
                  <a:cubicBezTo>
                    <a:pt x="103" y="3860"/>
                    <a:pt x="13" y="3918"/>
                    <a:pt x="0" y="4032"/>
                  </a:cubicBezTo>
                  <a:lnTo>
                    <a:pt x="0" y="4326"/>
                  </a:lnTo>
                  <a:cubicBezTo>
                    <a:pt x="0" y="4875"/>
                    <a:pt x="409" y="5347"/>
                    <a:pt x="958" y="5423"/>
                  </a:cubicBezTo>
                  <a:cubicBezTo>
                    <a:pt x="932" y="5551"/>
                    <a:pt x="919" y="5691"/>
                    <a:pt x="919" y="5844"/>
                  </a:cubicBezTo>
                  <a:cubicBezTo>
                    <a:pt x="932" y="6393"/>
                    <a:pt x="1136" y="6916"/>
                    <a:pt x="1493" y="7325"/>
                  </a:cubicBezTo>
                  <a:cubicBezTo>
                    <a:pt x="651" y="7912"/>
                    <a:pt x="179" y="8715"/>
                    <a:pt x="179" y="9570"/>
                  </a:cubicBezTo>
                  <a:cubicBezTo>
                    <a:pt x="192" y="10247"/>
                    <a:pt x="473" y="10885"/>
                    <a:pt x="958" y="11357"/>
                  </a:cubicBezTo>
                  <a:cubicBezTo>
                    <a:pt x="715" y="11587"/>
                    <a:pt x="587" y="11893"/>
                    <a:pt x="587" y="12225"/>
                  </a:cubicBezTo>
                  <a:cubicBezTo>
                    <a:pt x="587" y="12607"/>
                    <a:pt x="894" y="12914"/>
                    <a:pt x="1277" y="12926"/>
                  </a:cubicBezTo>
                  <a:lnTo>
                    <a:pt x="3497" y="12926"/>
                  </a:lnTo>
                  <a:cubicBezTo>
                    <a:pt x="3714" y="12926"/>
                    <a:pt x="3918" y="12824"/>
                    <a:pt x="4046" y="12646"/>
                  </a:cubicBezTo>
                  <a:cubicBezTo>
                    <a:pt x="4167" y="12652"/>
                    <a:pt x="4285" y="12655"/>
                    <a:pt x="4403" y="12655"/>
                  </a:cubicBezTo>
                  <a:cubicBezTo>
                    <a:pt x="4521" y="12655"/>
                    <a:pt x="4639" y="12652"/>
                    <a:pt x="4760" y="12646"/>
                  </a:cubicBezTo>
                  <a:cubicBezTo>
                    <a:pt x="4888" y="12812"/>
                    <a:pt x="5092" y="12914"/>
                    <a:pt x="5309" y="12926"/>
                  </a:cubicBezTo>
                  <a:lnTo>
                    <a:pt x="7529" y="12926"/>
                  </a:lnTo>
                  <a:cubicBezTo>
                    <a:pt x="7912" y="12926"/>
                    <a:pt x="8231" y="12607"/>
                    <a:pt x="8231" y="12225"/>
                  </a:cubicBezTo>
                  <a:cubicBezTo>
                    <a:pt x="8231" y="11893"/>
                    <a:pt x="8091" y="11587"/>
                    <a:pt x="7848" y="11357"/>
                  </a:cubicBezTo>
                  <a:cubicBezTo>
                    <a:pt x="8333" y="10885"/>
                    <a:pt x="8614" y="10247"/>
                    <a:pt x="8627" y="9570"/>
                  </a:cubicBezTo>
                  <a:cubicBezTo>
                    <a:pt x="8627" y="9200"/>
                    <a:pt x="8537" y="8830"/>
                    <a:pt x="8371" y="8511"/>
                  </a:cubicBezTo>
                  <a:cubicBezTo>
                    <a:pt x="8336" y="8419"/>
                    <a:pt x="8268" y="8381"/>
                    <a:pt x="8199" y="8381"/>
                  </a:cubicBezTo>
                  <a:cubicBezTo>
                    <a:pt x="8069" y="8381"/>
                    <a:pt x="7939" y="8518"/>
                    <a:pt x="8040" y="8677"/>
                  </a:cubicBezTo>
                  <a:cubicBezTo>
                    <a:pt x="8180" y="8958"/>
                    <a:pt x="8257" y="9264"/>
                    <a:pt x="8257" y="9570"/>
                  </a:cubicBezTo>
                  <a:cubicBezTo>
                    <a:pt x="8244" y="10170"/>
                    <a:pt x="7976" y="10732"/>
                    <a:pt x="7542" y="11140"/>
                  </a:cubicBezTo>
                  <a:cubicBezTo>
                    <a:pt x="7376" y="11063"/>
                    <a:pt x="7198" y="11025"/>
                    <a:pt x="7032" y="11025"/>
                  </a:cubicBezTo>
                  <a:lnTo>
                    <a:pt x="5819" y="11025"/>
                  </a:lnTo>
                  <a:cubicBezTo>
                    <a:pt x="5156" y="11025"/>
                    <a:pt x="4620" y="11561"/>
                    <a:pt x="4620" y="12225"/>
                  </a:cubicBezTo>
                  <a:cubicBezTo>
                    <a:pt x="4620" y="12237"/>
                    <a:pt x="4620" y="12263"/>
                    <a:pt x="4620" y="12276"/>
                  </a:cubicBezTo>
                  <a:lnTo>
                    <a:pt x="4186" y="12276"/>
                  </a:lnTo>
                  <a:cubicBezTo>
                    <a:pt x="4186" y="12263"/>
                    <a:pt x="4186" y="12237"/>
                    <a:pt x="4186" y="12225"/>
                  </a:cubicBezTo>
                  <a:cubicBezTo>
                    <a:pt x="4186" y="11561"/>
                    <a:pt x="3650" y="11025"/>
                    <a:pt x="2986" y="11025"/>
                  </a:cubicBezTo>
                  <a:lnTo>
                    <a:pt x="2782" y="11025"/>
                  </a:lnTo>
                  <a:cubicBezTo>
                    <a:pt x="2527" y="11025"/>
                    <a:pt x="2527" y="11408"/>
                    <a:pt x="2782" y="11408"/>
                  </a:cubicBezTo>
                  <a:lnTo>
                    <a:pt x="2986" y="11408"/>
                  </a:lnTo>
                  <a:cubicBezTo>
                    <a:pt x="3446" y="11408"/>
                    <a:pt x="3803" y="11778"/>
                    <a:pt x="3803" y="12225"/>
                  </a:cubicBezTo>
                  <a:cubicBezTo>
                    <a:pt x="3803" y="12403"/>
                    <a:pt x="3663" y="12544"/>
                    <a:pt x="3484" y="12544"/>
                  </a:cubicBezTo>
                  <a:lnTo>
                    <a:pt x="3152" y="12544"/>
                  </a:lnTo>
                  <a:lnTo>
                    <a:pt x="3152" y="12174"/>
                  </a:lnTo>
                  <a:cubicBezTo>
                    <a:pt x="3152" y="12052"/>
                    <a:pt x="3057" y="11992"/>
                    <a:pt x="2961" y="11992"/>
                  </a:cubicBezTo>
                  <a:cubicBezTo>
                    <a:pt x="2865" y="11992"/>
                    <a:pt x="2770" y="12052"/>
                    <a:pt x="2770" y="12174"/>
                  </a:cubicBezTo>
                  <a:lnTo>
                    <a:pt x="2770" y="12544"/>
                  </a:lnTo>
                  <a:lnTo>
                    <a:pt x="1991" y="12544"/>
                  </a:lnTo>
                  <a:lnTo>
                    <a:pt x="1991" y="12174"/>
                  </a:lnTo>
                  <a:cubicBezTo>
                    <a:pt x="1991" y="12052"/>
                    <a:pt x="1895" y="11992"/>
                    <a:pt x="1800" y="11992"/>
                  </a:cubicBezTo>
                  <a:cubicBezTo>
                    <a:pt x="1704" y="11992"/>
                    <a:pt x="1608" y="12052"/>
                    <a:pt x="1608" y="12174"/>
                  </a:cubicBezTo>
                  <a:lnTo>
                    <a:pt x="1608" y="12544"/>
                  </a:lnTo>
                  <a:lnTo>
                    <a:pt x="1277" y="12544"/>
                  </a:lnTo>
                  <a:cubicBezTo>
                    <a:pt x="1098" y="12544"/>
                    <a:pt x="958" y="12403"/>
                    <a:pt x="958" y="12225"/>
                  </a:cubicBezTo>
                  <a:cubicBezTo>
                    <a:pt x="958" y="11778"/>
                    <a:pt x="1328" y="11408"/>
                    <a:pt x="1774" y="11408"/>
                  </a:cubicBezTo>
                  <a:lnTo>
                    <a:pt x="1978" y="11408"/>
                  </a:lnTo>
                  <a:cubicBezTo>
                    <a:pt x="2221" y="11408"/>
                    <a:pt x="2221" y="11025"/>
                    <a:pt x="1978" y="11025"/>
                  </a:cubicBezTo>
                  <a:lnTo>
                    <a:pt x="1774" y="11025"/>
                  </a:lnTo>
                  <a:cubicBezTo>
                    <a:pt x="1608" y="11025"/>
                    <a:pt x="1430" y="11063"/>
                    <a:pt x="1277" y="11140"/>
                  </a:cubicBezTo>
                  <a:cubicBezTo>
                    <a:pt x="830" y="10732"/>
                    <a:pt x="562" y="10170"/>
                    <a:pt x="549" y="9570"/>
                  </a:cubicBezTo>
                  <a:cubicBezTo>
                    <a:pt x="549" y="8818"/>
                    <a:pt x="996" y="8116"/>
                    <a:pt x="1774" y="7593"/>
                  </a:cubicBezTo>
                  <a:cubicBezTo>
                    <a:pt x="2195" y="7937"/>
                    <a:pt x="2719" y="8128"/>
                    <a:pt x="3254" y="8128"/>
                  </a:cubicBezTo>
                  <a:lnTo>
                    <a:pt x="5551" y="8128"/>
                  </a:lnTo>
                  <a:cubicBezTo>
                    <a:pt x="6087" y="8128"/>
                    <a:pt x="6611" y="7937"/>
                    <a:pt x="7032" y="7593"/>
                  </a:cubicBezTo>
                  <a:cubicBezTo>
                    <a:pt x="7236" y="7733"/>
                    <a:pt x="7427" y="7886"/>
                    <a:pt x="7593" y="8065"/>
                  </a:cubicBezTo>
                  <a:cubicBezTo>
                    <a:pt x="7636" y="8108"/>
                    <a:pt x="7684" y="8125"/>
                    <a:pt x="7730" y="8125"/>
                  </a:cubicBezTo>
                  <a:cubicBezTo>
                    <a:pt x="7875" y="8125"/>
                    <a:pt x="8000" y="7945"/>
                    <a:pt x="7874" y="7809"/>
                  </a:cubicBezTo>
                  <a:cubicBezTo>
                    <a:pt x="7695" y="7631"/>
                    <a:pt x="7517" y="7465"/>
                    <a:pt x="7312" y="7325"/>
                  </a:cubicBezTo>
                  <a:cubicBezTo>
                    <a:pt x="7682" y="6903"/>
                    <a:pt x="7887" y="6355"/>
                    <a:pt x="7887" y="5781"/>
                  </a:cubicBezTo>
                  <a:cubicBezTo>
                    <a:pt x="7887" y="5666"/>
                    <a:pt x="7874" y="5538"/>
                    <a:pt x="7848" y="5410"/>
                  </a:cubicBezTo>
                  <a:cubicBezTo>
                    <a:pt x="8397" y="5347"/>
                    <a:pt x="8805" y="4875"/>
                    <a:pt x="8805" y="4326"/>
                  </a:cubicBezTo>
                  <a:lnTo>
                    <a:pt x="8805" y="1710"/>
                  </a:lnTo>
                  <a:cubicBezTo>
                    <a:pt x="8805" y="766"/>
                    <a:pt x="8040" y="0"/>
                    <a:pt x="7108" y="0"/>
                  </a:cubicBezTo>
                  <a:cubicBezTo>
                    <a:pt x="6572" y="0"/>
                    <a:pt x="6100" y="281"/>
                    <a:pt x="5845" y="740"/>
                  </a:cubicBezTo>
                  <a:cubicBezTo>
                    <a:pt x="5655" y="673"/>
                    <a:pt x="5476" y="636"/>
                    <a:pt x="5289" y="636"/>
                  </a:cubicBezTo>
                  <a:cubicBezTo>
                    <a:pt x="5262" y="636"/>
                    <a:pt x="5234" y="636"/>
                    <a:pt x="5207" y="638"/>
                  </a:cubicBezTo>
                  <a:lnTo>
                    <a:pt x="3599" y="638"/>
                  </a:lnTo>
                  <a:cubicBezTo>
                    <a:pt x="3571" y="636"/>
                    <a:pt x="3544" y="636"/>
                    <a:pt x="3516" y="636"/>
                  </a:cubicBezTo>
                  <a:cubicBezTo>
                    <a:pt x="3327" y="636"/>
                    <a:pt x="3139" y="673"/>
                    <a:pt x="2961" y="740"/>
                  </a:cubicBezTo>
                  <a:cubicBezTo>
                    <a:pt x="2706" y="281"/>
                    <a:pt x="2221" y="0"/>
                    <a:pt x="171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73"/>
            <p:cNvSpPr/>
            <p:nvPr/>
          </p:nvSpPr>
          <p:spPr>
            <a:xfrm>
              <a:off x="6401400" y="1656400"/>
              <a:ext cx="134650" cy="74675"/>
            </a:xfrm>
            <a:custGeom>
              <a:rect b="b" l="l" r="r" t="t"/>
              <a:pathLst>
                <a:path extrusionOk="0" h="2987" w="5386">
                  <a:moveTo>
                    <a:pt x="2701" y="384"/>
                  </a:moveTo>
                  <a:cubicBezTo>
                    <a:pt x="2872" y="384"/>
                    <a:pt x="3046" y="447"/>
                    <a:pt x="3191" y="587"/>
                  </a:cubicBezTo>
                  <a:cubicBezTo>
                    <a:pt x="3624" y="1034"/>
                    <a:pt x="3318" y="1774"/>
                    <a:pt x="2693" y="1774"/>
                  </a:cubicBezTo>
                  <a:cubicBezTo>
                    <a:pt x="2310" y="1774"/>
                    <a:pt x="2004" y="1468"/>
                    <a:pt x="2004" y="1085"/>
                  </a:cubicBezTo>
                  <a:cubicBezTo>
                    <a:pt x="2004" y="662"/>
                    <a:pt x="2343" y="384"/>
                    <a:pt x="2701" y="384"/>
                  </a:cubicBezTo>
                  <a:close/>
                  <a:moveTo>
                    <a:pt x="2693" y="0"/>
                  </a:moveTo>
                  <a:cubicBezTo>
                    <a:pt x="1391" y="0"/>
                    <a:pt x="1213" y="1902"/>
                    <a:pt x="2502" y="2131"/>
                  </a:cubicBezTo>
                  <a:lnTo>
                    <a:pt x="2502" y="2616"/>
                  </a:lnTo>
                  <a:lnTo>
                    <a:pt x="957" y="2616"/>
                  </a:lnTo>
                  <a:cubicBezTo>
                    <a:pt x="638" y="2616"/>
                    <a:pt x="383" y="2361"/>
                    <a:pt x="383" y="2042"/>
                  </a:cubicBezTo>
                  <a:cubicBezTo>
                    <a:pt x="396" y="1902"/>
                    <a:pt x="297" y="1832"/>
                    <a:pt x="198" y="1832"/>
                  </a:cubicBezTo>
                  <a:cubicBezTo>
                    <a:pt x="99" y="1832"/>
                    <a:pt x="0" y="1902"/>
                    <a:pt x="13" y="2042"/>
                  </a:cubicBezTo>
                  <a:cubicBezTo>
                    <a:pt x="13" y="2565"/>
                    <a:pt x="434" y="2986"/>
                    <a:pt x="957" y="2986"/>
                  </a:cubicBezTo>
                  <a:lnTo>
                    <a:pt x="4441" y="2986"/>
                  </a:lnTo>
                  <a:cubicBezTo>
                    <a:pt x="4952" y="2986"/>
                    <a:pt x="5373" y="2565"/>
                    <a:pt x="5385" y="2042"/>
                  </a:cubicBezTo>
                  <a:cubicBezTo>
                    <a:pt x="5385" y="1940"/>
                    <a:pt x="5296" y="1851"/>
                    <a:pt x="5194" y="1851"/>
                  </a:cubicBezTo>
                  <a:cubicBezTo>
                    <a:pt x="5092" y="1851"/>
                    <a:pt x="5003" y="1940"/>
                    <a:pt x="5003" y="2042"/>
                  </a:cubicBezTo>
                  <a:cubicBezTo>
                    <a:pt x="5003" y="2361"/>
                    <a:pt x="4747" y="2616"/>
                    <a:pt x="4441" y="2616"/>
                  </a:cubicBezTo>
                  <a:lnTo>
                    <a:pt x="2884" y="2616"/>
                  </a:lnTo>
                  <a:lnTo>
                    <a:pt x="2884" y="2131"/>
                  </a:lnTo>
                  <a:cubicBezTo>
                    <a:pt x="3433" y="2029"/>
                    <a:pt x="3816" y="1532"/>
                    <a:pt x="3765" y="983"/>
                  </a:cubicBezTo>
                  <a:cubicBezTo>
                    <a:pt x="3714" y="422"/>
                    <a:pt x="3254" y="0"/>
                    <a:pt x="269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73"/>
            <p:cNvSpPr/>
            <p:nvPr/>
          </p:nvSpPr>
          <p:spPr>
            <a:xfrm>
              <a:off x="6419900" y="1610150"/>
              <a:ext cx="30650" cy="31925"/>
            </a:xfrm>
            <a:custGeom>
              <a:rect b="b" l="l" r="r" t="t"/>
              <a:pathLst>
                <a:path extrusionOk="0" h="1277" w="1226">
                  <a:moveTo>
                    <a:pt x="613" y="370"/>
                  </a:moveTo>
                  <a:cubicBezTo>
                    <a:pt x="715" y="370"/>
                    <a:pt x="804" y="498"/>
                    <a:pt x="804" y="638"/>
                  </a:cubicBezTo>
                  <a:cubicBezTo>
                    <a:pt x="804" y="779"/>
                    <a:pt x="715" y="906"/>
                    <a:pt x="613" y="906"/>
                  </a:cubicBezTo>
                  <a:cubicBezTo>
                    <a:pt x="511" y="906"/>
                    <a:pt x="434" y="779"/>
                    <a:pt x="434" y="638"/>
                  </a:cubicBezTo>
                  <a:cubicBezTo>
                    <a:pt x="434" y="498"/>
                    <a:pt x="511" y="370"/>
                    <a:pt x="613" y="370"/>
                  </a:cubicBezTo>
                  <a:close/>
                  <a:moveTo>
                    <a:pt x="613" y="0"/>
                  </a:moveTo>
                  <a:cubicBezTo>
                    <a:pt x="269" y="0"/>
                    <a:pt x="1" y="306"/>
                    <a:pt x="52" y="638"/>
                  </a:cubicBezTo>
                  <a:cubicBezTo>
                    <a:pt x="26" y="970"/>
                    <a:pt x="281" y="1263"/>
                    <a:pt x="613" y="1276"/>
                  </a:cubicBezTo>
                  <a:cubicBezTo>
                    <a:pt x="945" y="1263"/>
                    <a:pt x="1200" y="970"/>
                    <a:pt x="1187" y="638"/>
                  </a:cubicBezTo>
                  <a:cubicBezTo>
                    <a:pt x="1226" y="306"/>
                    <a:pt x="958" y="0"/>
                    <a:pt x="61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73"/>
            <p:cNvSpPr/>
            <p:nvPr/>
          </p:nvSpPr>
          <p:spPr>
            <a:xfrm>
              <a:off x="6486900" y="1610150"/>
              <a:ext cx="30650" cy="31925"/>
            </a:xfrm>
            <a:custGeom>
              <a:rect b="b" l="l" r="r" t="t"/>
              <a:pathLst>
                <a:path extrusionOk="0" h="1277" w="1226">
                  <a:moveTo>
                    <a:pt x="613" y="370"/>
                  </a:moveTo>
                  <a:cubicBezTo>
                    <a:pt x="715" y="370"/>
                    <a:pt x="804" y="498"/>
                    <a:pt x="804" y="638"/>
                  </a:cubicBezTo>
                  <a:cubicBezTo>
                    <a:pt x="804" y="779"/>
                    <a:pt x="715" y="906"/>
                    <a:pt x="613" y="906"/>
                  </a:cubicBezTo>
                  <a:cubicBezTo>
                    <a:pt x="511" y="906"/>
                    <a:pt x="421" y="791"/>
                    <a:pt x="421" y="638"/>
                  </a:cubicBezTo>
                  <a:cubicBezTo>
                    <a:pt x="421" y="498"/>
                    <a:pt x="511" y="383"/>
                    <a:pt x="613" y="383"/>
                  </a:cubicBezTo>
                  <a:lnTo>
                    <a:pt x="613" y="370"/>
                  </a:lnTo>
                  <a:close/>
                  <a:moveTo>
                    <a:pt x="613" y="0"/>
                  </a:moveTo>
                  <a:cubicBezTo>
                    <a:pt x="268" y="0"/>
                    <a:pt x="0" y="306"/>
                    <a:pt x="51" y="638"/>
                  </a:cubicBezTo>
                  <a:cubicBezTo>
                    <a:pt x="26" y="970"/>
                    <a:pt x="281" y="1263"/>
                    <a:pt x="613" y="1276"/>
                  </a:cubicBezTo>
                  <a:cubicBezTo>
                    <a:pt x="945" y="1263"/>
                    <a:pt x="1200" y="970"/>
                    <a:pt x="1187" y="638"/>
                  </a:cubicBezTo>
                  <a:cubicBezTo>
                    <a:pt x="1225" y="306"/>
                    <a:pt x="957" y="0"/>
                    <a:pt x="61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73"/>
            <p:cNvSpPr/>
            <p:nvPr/>
          </p:nvSpPr>
          <p:spPr>
            <a:xfrm>
              <a:off x="6442550" y="1804400"/>
              <a:ext cx="52350" cy="33850"/>
            </a:xfrm>
            <a:custGeom>
              <a:rect b="b" l="l" r="r" t="t"/>
              <a:pathLst>
                <a:path extrusionOk="0" h="1354" w="2094">
                  <a:moveTo>
                    <a:pt x="987" y="0"/>
                  </a:moveTo>
                  <a:cubicBezTo>
                    <a:pt x="723" y="0"/>
                    <a:pt x="462" y="103"/>
                    <a:pt x="281" y="308"/>
                  </a:cubicBezTo>
                  <a:cubicBezTo>
                    <a:pt x="90" y="563"/>
                    <a:pt x="1" y="869"/>
                    <a:pt x="39" y="1188"/>
                  </a:cubicBezTo>
                  <a:cubicBezTo>
                    <a:pt x="56" y="1298"/>
                    <a:pt x="140" y="1351"/>
                    <a:pt x="225" y="1351"/>
                  </a:cubicBezTo>
                  <a:cubicBezTo>
                    <a:pt x="326" y="1351"/>
                    <a:pt x="429" y="1276"/>
                    <a:pt x="422" y="1137"/>
                  </a:cubicBezTo>
                  <a:cubicBezTo>
                    <a:pt x="396" y="933"/>
                    <a:pt x="447" y="729"/>
                    <a:pt x="562" y="550"/>
                  </a:cubicBezTo>
                  <a:cubicBezTo>
                    <a:pt x="671" y="441"/>
                    <a:pt x="817" y="379"/>
                    <a:pt x="969" y="379"/>
                  </a:cubicBezTo>
                  <a:cubicBezTo>
                    <a:pt x="995" y="379"/>
                    <a:pt x="1021" y="380"/>
                    <a:pt x="1047" y="384"/>
                  </a:cubicBezTo>
                  <a:cubicBezTo>
                    <a:pt x="1070" y="381"/>
                    <a:pt x="1093" y="379"/>
                    <a:pt x="1116" y="379"/>
                  </a:cubicBezTo>
                  <a:cubicBezTo>
                    <a:pt x="1268" y="379"/>
                    <a:pt x="1408" y="450"/>
                    <a:pt x="1519" y="550"/>
                  </a:cubicBezTo>
                  <a:cubicBezTo>
                    <a:pt x="1647" y="729"/>
                    <a:pt x="1698" y="933"/>
                    <a:pt x="1685" y="1150"/>
                  </a:cubicBezTo>
                  <a:cubicBezTo>
                    <a:pt x="1672" y="1252"/>
                    <a:pt x="1749" y="1341"/>
                    <a:pt x="1851" y="1354"/>
                  </a:cubicBezTo>
                  <a:lnTo>
                    <a:pt x="1876" y="1354"/>
                  </a:lnTo>
                  <a:cubicBezTo>
                    <a:pt x="1966" y="1354"/>
                    <a:pt x="2055" y="1277"/>
                    <a:pt x="2055" y="1188"/>
                  </a:cubicBezTo>
                  <a:cubicBezTo>
                    <a:pt x="2093" y="869"/>
                    <a:pt x="1991" y="550"/>
                    <a:pt x="1800" y="308"/>
                  </a:cubicBezTo>
                  <a:cubicBezTo>
                    <a:pt x="1607" y="103"/>
                    <a:pt x="1357" y="0"/>
                    <a:pt x="1083" y="0"/>
                  </a:cubicBezTo>
                  <a:cubicBezTo>
                    <a:pt x="1067" y="0"/>
                    <a:pt x="1050" y="1"/>
                    <a:pt x="1034" y="1"/>
                  </a:cubicBezTo>
                  <a:cubicBezTo>
                    <a:pt x="1019" y="1"/>
                    <a:pt x="1003" y="0"/>
                    <a:pt x="9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6" name="Google Shape;1056;p73"/>
          <p:cNvSpPr/>
          <p:nvPr/>
        </p:nvSpPr>
        <p:spPr>
          <a:xfrm>
            <a:off x="7809550" y="1529800"/>
            <a:ext cx="332425" cy="323175"/>
          </a:xfrm>
          <a:custGeom>
            <a:rect b="b" l="l" r="r" t="t"/>
            <a:pathLst>
              <a:path extrusionOk="0" h="12927" w="13297">
                <a:moveTo>
                  <a:pt x="6648" y="1892"/>
                </a:moveTo>
                <a:cubicBezTo>
                  <a:pt x="6661" y="1892"/>
                  <a:pt x="6674" y="1895"/>
                  <a:pt x="6687" y="1901"/>
                </a:cubicBezTo>
                <a:lnTo>
                  <a:pt x="7848" y="2705"/>
                </a:lnTo>
                <a:lnTo>
                  <a:pt x="5449" y="2705"/>
                </a:lnTo>
                <a:lnTo>
                  <a:pt x="6610" y="1901"/>
                </a:lnTo>
                <a:cubicBezTo>
                  <a:pt x="6623" y="1895"/>
                  <a:pt x="6636" y="1892"/>
                  <a:pt x="6648" y="1892"/>
                </a:cubicBezTo>
                <a:close/>
                <a:moveTo>
                  <a:pt x="8397" y="3075"/>
                </a:moveTo>
                <a:lnTo>
                  <a:pt x="10056" y="4211"/>
                </a:lnTo>
                <a:lnTo>
                  <a:pt x="3229" y="4211"/>
                </a:lnTo>
                <a:lnTo>
                  <a:pt x="4887" y="3075"/>
                </a:lnTo>
                <a:close/>
                <a:moveTo>
                  <a:pt x="5321" y="6112"/>
                </a:moveTo>
                <a:cubicBezTo>
                  <a:pt x="4875" y="6368"/>
                  <a:pt x="4517" y="6763"/>
                  <a:pt x="4300" y="7235"/>
                </a:cubicBezTo>
                <a:lnTo>
                  <a:pt x="2323" y="7235"/>
                </a:lnTo>
                <a:lnTo>
                  <a:pt x="2323" y="6112"/>
                </a:lnTo>
                <a:close/>
                <a:moveTo>
                  <a:pt x="10617" y="4594"/>
                </a:moveTo>
                <a:lnTo>
                  <a:pt x="10974" y="4836"/>
                </a:lnTo>
                <a:lnTo>
                  <a:pt x="10974" y="5730"/>
                </a:lnTo>
                <a:lnTo>
                  <a:pt x="9877" y="5730"/>
                </a:lnTo>
                <a:cubicBezTo>
                  <a:pt x="9869" y="5729"/>
                  <a:pt x="9861" y="5728"/>
                  <a:pt x="9853" y="5728"/>
                </a:cubicBezTo>
                <a:cubicBezTo>
                  <a:pt x="9600" y="5728"/>
                  <a:pt x="9604" y="6113"/>
                  <a:pt x="9864" y="6113"/>
                </a:cubicBezTo>
                <a:cubicBezTo>
                  <a:pt x="9869" y="6113"/>
                  <a:pt x="9873" y="6113"/>
                  <a:pt x="9877" y="6112"/>
                </a:cubicBezTo>
                <a:lnTo>
                  <a:pt x="10974" y="6112"/>
                </a:lnTo>
                <a:lnTo>
                  <a:pt x="10974" y="7248"/>
                </a:lnTo>
                <a:lnTo>
                  <a:pt x="8996" y="7248"/>
                </a:lnTo>
                <a:cubicBezTo>
                  <a:pt x="8767" y="6763"/>
                  <a:pt x="8409" y="6368"/>
                  <a:pt x="7963" y="6112"/>
                </a:cubicBezTo>
                <a:lnTo>
                  <a:pt x="9086" y="6112"/>
                </a:lnTo>
                <a:cubicBezTo>
                  <a:pt x="9090" y="6113"/>
                  <a:pt x="9094" y="6113"/>
                  <a:pt x="9098" y="6113"/>
                </a:cubicBezTo>
                <a:cubicBezTo>
                  <a:pt x="9346" y="6113"/>
                  <a:pt x="9350" y="5728"/>
                  <a:pt x="9109" y="5728"/>
                </a:cubicBezTo>
                <a:cubicBezTo>
                  <a:pt x="9101" y="5728"/>
                  <a:pt x="9094" y="5729"/>
                  <a:pt x="9086" y="5730"/>
                </a:cubicBezTo>
                <a:lnTo>
                  <a:pt x="2323" y="5730"/>
                </a:lnTo>
                <a:lnTo>
                  <a:pt x="2323" y="4836"/>
                </a:lnTo>
                <a:lnTo>
                  <a:pt x="2680" y="4594"/>
                </a:lnTo>
                <a:close/>
                <a:moveTo>
                  <a:pt x="4160" y="7618"/>
                </a:moveTo>
                <a:cubicBezTo>
                  <a:pt x="4096" y="7848"/>
                  <a:pt x="4058" y="8090"/>
                  <a:pt x="4058" y="8333"/>
                </a:cubicBezTo>
                <a:lnTo>
                  <a:pt x="4058" y="8754"/>
                </a:lnTo>
                <a:lnTo>
                  <a:pt x="2323" y="8754"/>
                </a:lnTo>
                <a:lnTo>
                  <a:pt x="2323" y="7618"/>
                </a:lnTo>
                <a:close/>
                <a:moveTo>
                  <a:pt x="10974" y="7618"/>
                </a:moveTo>
                <a:lnTo>
                  <a:pt x="10974" y="8767"/>
                </a:lnTo>
                <a:lnTo>
                  <a:pt x="9239" y="8767"/>
                </a:lnTo>
                <a:lnTo>
                  <a:pt x="9239" y="8333"/>
                </a:lnTo>
                <a:cubicBezTo>
                  <a:pt x="9239" y="8090"/>
                  <a:pt x="9201" y="7848"/>
                  <a:pt x="9137" y="7618"/>
                </a:cubicBezTo>
                <a:close/>
                <a:moveTo>
                  <a:pt x="4058" y="9137"/>
                </a:moveTo>
                <a:lnTo>
                  <a:pt x="4058" y="10272"/>
                </a:lnTo>
                <a:lnTo>
                  <a:pt x="2323" y="10272"/>
                </a:lnTo>
                <a:lnTo>
                  <a:pt x="2323" y="9137"/>
                </a:lnTo>
                <a:close/>
                <a:moveTo>
                  <a:pt x="10974" y="9137"/>
                </a:moveTo>
                <a:lnTo>
                  <a:pt x="10974" y="10272"/>
                </a:lnTo>
                <a:lnTo>
                  <a:pt x="9239" y="10272"/>
                </a:lnTo>
                <a:lnTo>
                  <a:pt x="9239" y="9137"/>
                </a:lnTo>
                <a:close/>
                <a:moveTo>
                  <a:pt x="4058" y="10655"/>
                </a:moveTo>
                <a:lnTo>
                  <a:pt x="4058" y="11791"/>
                </a:lnTo>
                <a:lnTo>
                  <a:pt x="2323" y="11791"/>
                </a:lnTo>
                <a:lnTo>
                  <a:pt x="2323" y="10655"/>
                </a:lnTo>
                <a:close/>
                <a:moveTo>
                  <a:pt x="6648" y="6125"/>
                </a:moveTo>
                <a:cubicBezTo>
                  <a:pt x="7861" y="6125"/>
                  <a:pt x="8856" y="7120"/>
                  <a:pt x="8856" y="8333"/>
                </a:cubicBezTo>
                <a:lnTo>
                  <a:pt x="8856" y="11791"/>
                </a:lnTo>
                <a:lnTo>
                  <a:pt x="4441" y="11791"/>
                </a:lnTo>
                <a:lnTo>
                  <a:pt x="4441" y="8333"/>
                </a:lnTo>
                <a:cubicBezTo>
                  <a:pt x="4441" y="7120"/>
                  <a:pt x="5423" y="6125"/>
                  <a:pt x="6648" y="6125"/>
                </a:cubicBezTo>
                <a:close/>
                <a:moveTo>
                  <a:pt x="10974" y="10655"/>
                </a:moveTo>
                <a:lnTo>
                  <a:pt x="10974" y="11791"/>
                </a:lnTo>
                <a:lnTo>
                  <a:pt x="9226" y="11791"/>
                </a:lnTo>
                <a:lnTo>
                  <a:pt x="9226" y="10655"/>
                </a:lnTo>
                <a:close/>
                <a:moveTo>
                  <a:pt x="11357" y="5104"/>
                </a:moveTo>
                <a:lnTo>
                  <a:pt x="11778" y="5398"/>
                </a:lnTo>
                <a:lnTo>
                  <a:pt x="11778" y="11791"/>
                </a:lnTo>
                <a:lnTo>
                  <a:pt x="11357" y="11791"/>
                </a:lnTo>
                <a:lnTo>
                  <a:pt x="11357" y="5104"/>
                </a:lnTo>
                <a:close/>
                <a:moveTo>
                  <a:pt x="12556" y="12173"/>
                </a:moveTo>
                <a:cubicBezTo>
                  <a:pt x="12786" y="12173"/>
                  <a:pt x="12782" y="12544"/>
                  <a:pt x="12531" y="12544"/>
                </a:cubicBezTo>
                <a:lnTo>
                  <a:pt x="753" y="12544"/>
                </a:lnTo>
                <a:cubicBezTo>
                  <a:pt x="502" y="12544"/>
                  <a:pt x="498" y="12173"/>
                  <a:pt x="741" y="12173"/>
                </a:cubicBezTo>
                <a:cubicBezTo>
                  <a:pt x="745" y="12173"/>
                  <a:pt x="749" y="12173"/>
                  <a:pt x="753" y="12174"/>
                </a:cubicBezTo>
                <a:lnTo>
                  <a:pt x="12544" y="12174"/>
                </a:lnTo>
                <a:cubicBezTo>
                  <a:pt x="12548" y="12173"/>
                  <a:pt x="12552" y="12173"/>
                  <a:pt x="12556" y="12173"/>
                </a:cubicBezTo>
                <a:close/>
                <a:moveTo>
                  <a:pt x="6642" y="0"/>
                </a:moveTo>
                <a:cubicBezTo>
                  <a:pt x="6556" y="0"/>
                  <a:pt x="6470" y="26"/>
                  <a:pt x="6393" y="77"/>
                </a:cubicBezTo>
                <a:lnTo>
                  <a:pt x="5564" y="651"/>
                </a:lnTo>
                <a:cubicBezTo>
                  <a:pt x="5384" y="767"/>
                  <a:pt x="5501" y="1005"/>
                  <a:pt x="5670" y="1005"/>
                </a:cubicBezTo>
                <a:cubicBezTo>
                  <a:pt x="5705" y="1005"/>
                  <a:pt x="5743" y="994"/>
                  <a:pt x="5781" y="970"/>
                </a:cubicBezTo>
                <a:lnTo>
                  <a:pt x="6610" y="396"/>
                </a:lnTo>
                <a:cubicBezTo>
                  <a:pt x="6623" y="389"/>
                  <a:pt x="6636" y="386"/>
                  <a:pt x="6648" y="386"/>
                </a:cubicBezTo>
                <a:cubicBezTo>
                  <a:pt x="6661" y="386"/>
                  <a:pt x="6674" y="389"/>
                  <a:pt x="6687" y="396"/>
                </a:cubicBezTo>
                <a:lnTo>
                  <a:pt x="12174" y="4147"/>
                </a:lnTo>
                <a:cubicBezTo>
                  <a:pt x="12518" y="4377"/>
                  <a:pt x="12722" y="4772"/>
                  <a:pt x="12722" y="5194"/>
                </a:cubicBezTo>
                <a:cubicBezTo>
                  <a:pt x="12722" y="5314"/>
                  <a:pt x="12628" y="5395"/>
                  <a:pt x="12522" y="5395"/>
                </a:cubicBezTo>
                <a:cubicBezTo>
                  <a:pt x="12482" y="5395"/>
                  <a:pt x="12442" y="5384"/>
                  <a:pt x="12403" y="5359"/>
                </a:cubicBezTo>
                <a:lnTo>
                  <a:pt x="6891" y="1595"/>
                </a:lnTo>
                <a:cubicBezTo>
                  <a:pt x="6814" y="1544"/>
                  <a:pt x="6728" y="1519"/>
                  <a:pt x="6642" y="1519"/>
                </a:cubicBezTo>
                <a:cubicBezTo>
                  <a:pt x="6556" y="1519"/>
                  <a:pt x="6470" y="1544"/>
                  <a:pt x="6393" y="1595"/>
                </a:cubicBezTo>
                <a:lnTo>
                  <a:pt x="881" y="5372"/>
                </a:lnTo>
                <a:cubicBezTo>
                  <a:pt x="846" y="5396"/>
                  <a:pt x="807" y="5408"/>
                  <a:pt x="768" y="5408"/>
                </a:cubicBezTo>
                <a:cubicBezTo>
                  <a:pt x="663" y="5408"/>
                  <a:pt x="562" y="5327"/>
                  <a:pt x="562" y="5206"/>
                </a:cubicBezTo>
                <a:cubicBezTo>
                  <a:pt x="562" y="4785"/>
                  <a:pt x="766" y="4390"/>
                  <a:pt x="1110" y="4160"/>
                </a:cubicBezTo>
                <a:lnTo>
                  <a:pt x="5117" y="1416"/>
                </a:lnTo>
                <a:cubicBezTo>
                  <a:pt x="5285" y="1301"/>
                  <a:pt x="5169" y="1074"/>
                  <a:pt x="5009" y="1074"/>
                </a:cubicBezTo>
                <a:cubicBezTo>
                  <a:pt x="4974" y="1074"/>
                  <a:pt x="4937" y="1085"/>
                  <a:pt x="4900" y="1110"/>
                </a:cubicBezTo>
                <a:lnTo>
                  <a:pt x="906" y="3854"/>
                </a:lnTo>
                <a:cubicBezTo>
                  <a:pt x="459" y="4147"/>
                  <a:pt x="191" y="4658"/>
                  <a:pt x="191" y="5206"/>
                </a:cubicBezTo>
                <a:cubicBezTo>
                  <a:pt x="191" y="5542"/>
                  <a:pt x="471" y="5783"/>
                  <a:pt x="772" y="5783"/>
                </a:cubicBezTo>
                <a:cubicBezTo>
                  <a:pt x="882" y="5783"/>
                  <a:pt x="995" y="5750"/>
                  <a:pt x="1098" y="5678"/>
                </a:cubicBezTo>
                <a:lnTo>
                  <a:pt x="1136" y="5666"/>
                </a:lnTo>
                <a:lnTo>
                  <a:pt x="1136" y="10489"/>
                </a:lnTo>
                <a:cubicBezTo>
                  <a:pt x="1136" y="10617"/>
                  <a:pt x="1228" y="10681"/>
                  <a:pt x="1321" y="10681"/>
                </a:cubicBezTo>
                <a:cubicBezTo>
                  <a:pt x="1413" y="10681"/>
                  <a:pt x="1506" y="10617"/>
                  <a:pt x="1506" y="10489"/>
                </a:cubicBezTo>
                <a:lnTo>
                  <a:pt x="1506" y="5385"/>
                </a:lnTo>
                <a:lnTo>
                  <a:pt x="1940" y="5104"/>
                </a:lnTo>
                <a:lnTo>
                  <a:pt x="1940" y="11791"/>
                </a:lnTo>
                <a:lnTo>
                  <a:pt x="1506" y="11791"/>
                </a:lnTo>
                <a:lnTo>
                  <a:pt x="1506" y="11306"/>
                </a:lnTo>
                <a:cubicBezTo>
                  <a:pt x="1506" y="11178"/>
                  <a:pt x="1410" y="11114"/>
                  <a:pt x="1314" y="11114"/>
                </a:cubicBezTo>
                <a:cubicBezTo>
                  <a:pt x="1219" y="11114"/>
                  <a:pt x="1123" y="11178"/>
                  <a:pt x="1123" y="11306"/>
                </a:cubicBezTo>
                <a:lnTo>
                  <a:pt x="1123" y="11791"/>
                </a:lnTo>
                <a:lnTo>
                  <a:pt x="753" y="11791"/>
                </a:lnTo>
                <a:cubicBezTo>
                  <a:pt x="0" y="11791"/>
                  <a:pt x="0" y="12926"/>
                  <a:pt x="753" y="12926"/>
                </a:cubicBezTo>
                <a:lnTo>
                  <a:pt x="12544" y="12926"/>
                </a:lnTo>
                <a:cubicBezTo>
                  <a:pt x="13297" y="12926"/>
                  <a:pt x="13297" y="11791"/>
                  <a:pt x="12544" y="11791"/>
                </a:cubicBezTo>
                <a:lnTo>
                  <a:pt x="12161" y="11791"/>
                </a:lnTo>
                <a:lnTo>
                  <a:pt x="12161" y="5653"/>
                </a:lnTo>
                <a:lnTo>
                  <a:pt x="12199" y="5678"/>
                </a:lnTo>
                <a:cubicBezTo>
                  <a:pt x="12301" y="5746"/>
                  <a:pt x="12412" y="5777"/>
                  <a:pt x="12521" y="5777"/>
                </a:cubicBezTo>
                <a:cubicBezTo>
                  <a:pt x="12823" y="5777"/>
                  <a:pt x="13105" y="5540"/>
                  <a:pt x="13105" y="5194"/>
                </a:cubicBezTo>
                <a:cubicBezTo>
                  <a:pt x="13105" y="4658"/>
                  <a:pt x="12837" y="4147"/>
                  <a:pt x="12391" y="3841"/>
                </a:cubicBezTo>
                <a:lnTo>
                  <a:pt x="6891" y="77"/>
                </a:lnTo>
                <a:cubicBezTo>
                  <a:pt x="6814" y="26"/>
                  <a:pt x="6728" y="0"/>
                  <a:pt x="664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7" name="Google Shape;1057;p73"/>
          <p:cNvGrpSpPr/>
          <p:nvPr/>
        </p:nvGrpSpPr>
        <p:grpSpPr>
          <a:xfrm>
            <a:off x="7023475" y="1613625"/>
            <a:ext cx="332450" cy="157075"/>
            <a:chOff x="7023475" y="1652825"/>
            <a:chExt cx="332450" cy="157075"/>
          </a:xfrm>
        </p:grpSpPr>
        <p:sp>
          <p:nvSpPr>
            <p:cNvPr id="1058" name="Google Shape;1058;p73"/>
            <p:cNvSpPr/>
            <p:nvPr/>
          </p:nvSpPr>
          <p:spPr>
            <a:xfrm>
              <a:off x="7023475" y="1685425"/>
              <a:ext cx="332450" cy="124475"/>
            </a:xfrm>
            <a:custGeom>
              <a:rect b="b" l="l" r="r" t="t"/>
              <a:pathLst>
                <a:path extrusionOk="0" h="4979" w="13298">
                  <a:moveTo>
                    <a:pt x="2489" y="1"/>
                  </a:moveTo>
                  <a:cubicBezTo>
                    <a:pt x="2400" y="1"/>
                    <a:pt x="2323" y="64"/>
                    <a:pt x="2310" y="141"/>
                  </a:cubicBezTo>
                  <a:lnTo>
                    <a:pt x="1187" y="3842"/>
                  </a:lnTo>
                  <a:lnTo>
                    <a:pt x="754" y="3842"/>
                  </a:lnTo>
                  <a:cubicBezTo>
                    <a:pt x="1" y="3842"/>
                    <a:pt x="1" y="4977"/>
                    <a:pt x="754" y="4977"/>
                  </a:cubicBezTo>
                  <a:lnTo>
                    <a:pt x="1813" y="4977"/>
                  </a:lnTo>
                  <a:cubicBezTo>
                    <a:pt x="1821" y="4978"/>
                    <a:pt x="1829" y="4978"/>
                    <a:pt x="1836" y="4978"/>
                  </a:cubicBezTo>
                  <a:cubicBezTo>
                    <a:pt x="2086" y="4978"/>
                    <a:pt x="2086" y="4593"/>
                    <a:pt x="1836" y="4593"/>
                  </a:cubicBezTo>
                  <a:cubicBezTo>
                    <a:pt x="1829" y="4593"/>
                    <a:pt x="1821" y="4594"/>
                    <a:pt x="1813" y="4594"/>
                  </a:cubicBezTo>
                  <a:lnTo>
                    <a:pt x="754" y="4594"/>
                  </a:lnTo>
                  <a:cubicBezTo>
                    <a:pt x="746" y="4595"/>
                    <a:pt x="738" y="4596"/>
                    <a:pt x="731" y="4596"/>
                  </a:cubicBezTo>
                  <a:cubicBezTo>
                    <a:pt x="493" y="4596"/>
                    <a:pt x="493" y="4223"/>
                    <a:pt x="731" y="4223"/>
                  </a:cubicBezTo>
                  <a:cubicBezTo>
                    <a:pt x="738" y="4223"/>
                    <a:pt x="746" y="4224"/>
                    <a:pt x="754" y="4224"/>
                  </a:cubicBezTo>
                  <a:lnTo>
                    <a:pt x="12545" y="4224"/>
                  </a:lnTo>
                  <a:cubicBezTo>
                    <a:pt x="12553" y="4224"/>
                    <a:pt x="12561" y="4223"/>
                    <a:pt x="12569" y="4223"/>
                  </a:cubicBezTo>
                  <a:cubicBezTo>
                    <a:pt x="12817" y="4223"/>
                    <a:pt x="12817" y="4596"/>
                    <a:pt x="12569" y="4596"/>
                  </a:cubicBezTo>
                  <a:cubicBezTo>
                    <a:pt x="12561" y="4596"/>
                    <a:pt x="12553" y="4595"/>
                    <a:pt x="12545" y="4594"/>
                  </a:cubicBezTo>
                  <a:lnTo>
                    <a:pt x="2629" y="4594"/>
                  </a:lnTo>
                  <a:cubicBezTo>
                    <a:pt x="2621" y="4594"/>
                    <a:pt x="2614" y="4593"/>
                    <a:pt x="2606" y="4593"/>
                  </a:cubicBezTo>
                  <a:cubicBezTo>
                    <a:pt x="2357" y="4593"/>
                    <a:pt x="2357" y="4978"/>
                    <a:pt x="2606" y="4978"/>
                  </a:cubicBezTo>
                  <a:cubicBezTo>
                    <a:pt x="2614" y="4978"/>
                    <a:pt x="2621" y="4978"/>
                    <a:pt x="2629" y="4977"/>
                  </a:cubicBezTo>
                  <a:lnTo>
                    <a:pt x="12545" y="4977"/>
                  </a:lnTo>
                  <a:cubicBezTo>
                    <a:pt x="13297" y="4977"/>
                    <a:pt x="13297" y="3842"/>
                    <a:pt x="12545" y="3842"/>
                  </a:cubicBezTo>
                  <a:lnTo>
                    <a:pt x="12136" y="3842"/>
                  </a:lnTo>
                  <a:lnTo>
                    <a:pt x="11983" y="3344"/>
                  </a:lnTo>
                  <a:cubicBezTo>
                    <a:pt x="11953" y="3250"/>
                    <a:pt x="11882" y="3210"/>
                    <a:pt x="11809" y="3210"/>
                  </a:cubicBezTo>
                  <a:cubicBezTo>
                    <a:pt x="11695" y="3210"/>
                    <a:pt x="11579" y="3310"/>
                    <a:pt x="11626" y="3459"/>
                  </a:cubicBezTo>
                  <a:lnTo>
                    <a:pt x="11741" y="3842"/>
                  </a:lnTo>
                  <a:lnTo>
                    <a:pt x="1596" y="3842"/>
                  </a:lnTo>
                  <a:lnTo>
                    <a:pt x="2629" y="383"/>
                  </a:lnTo>
                  <a:lnTo>
                    <a:pt x="3446" y="383"/>
                  </a:lnTo>
                  <a:cubicBezTo>
                    <a:pt x="3676" y="358"/>
                    <a:pt x="3676" y="26"/>
                    <a:pt x="344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73"/>
            <p:cNvSpPr/>
            <p:nvPr/>
          </p:nvSpPr>
          <p:spPr>
            <a:xfrm>
              <a:off x="7122875" y="1652825"/>
              <a:ext cx="195075" cy="118750"/>
            </a:xfrm>
            <a:custGeom>
              <a:rect b="b" l="l" r="r" t="t"/>
              <a:pathLst>
                <a:path extrusionOk="0" h="4750" w="7803">
                  <a:moveTo>
                    <a:pt x="1347" y="367"/>
                  </a:moveTo>
                  <a:cubicBezTo>
                    <a:pt x="1574" y="367"/>
                    <a:pt x="1800" y="499"/>
                    <a:pt x="1869" y="781"/>
                  </a:cubicBezTo>
                  <a:cubicBezTo>
                    <a:pt x="1550" y="884"/>
                    <a:pt x="1257" y="1062"/>
                    <a:pt x="1014" y="1305"/>
                  </a:cubicBezTo>
                  <a:lnTo>
                    <a:pt x="963" y="1305"/>
                  </a:lnTo>
                  <a:cubicBezTo>
                    <a:pt x="861" y="1203"/>
                    <a:pt x="810" y="1062"/>
                    <a:pt x="810" y="909"/>
                  </a:cubicBezTo>
                  <a:lnTo>
                    <a:pt x="797" y="909"/>
                  </a:lnTo>
                  <a:cubicBezTo>
                    <a:pt x="797" y="560"/>
                    <a:pt x="1073" y="367"/>
                    <a:pt x="1347" y="367"/>
                  </a:cubicBezTo>
                  <a:close/>
                  <a:moveTo>
                    <a:pt x="4051" y="373"/>
                  </a:moveTo>
                  <a:cubicBezTo>
                    <a:pt x="4536" y="373"/>
                    <a:pt x="4779" y="973"/>
                    <a:pt x="4421" y="1305"/>
                  </a:cubicBezTo>
                  <a:lnTo>
                    <a:pt x="4370" y="1305"/>
                  </a:lnTo>
                  <a:cubicBezTo>
                    <a:pt x="4128" y="1075"/>
                    <a:pt x="3834" y="896"/>
                    <a:pt x="3515" y="781"/>
                  </a:cubicBezTo>
                  <a:cubicBezTo>
                    <a:pt x="3579" y="539"/>
                    <a:pt x="3796" y="373"/>
                    <a:pt x="4038" y="373"/>
                  </a:cubicBezTo>
                  <a:close/>
                  <a:moveTo>
                    <a:pt x="2699" y="1037"/>
                  </a:moveTo>
                  <a:cubicBezTo>
                    <a:pt x="3617" y="1037"/>
                    <a:pt x="4460" y="1585"/>
                    <a:pt x="4460" y="2351"/>
                  </a:cubicBezTo>
                  <a:lnTo>
                    <a:pt x="4447" y="2351"/>
                  </a:lnTo>
                  <a:cubicBezTo>
                    <a:pt x="4434" y="2619"/>
                    <a:pt x="4332" y="2874"/>
                    <a:pt x="4153" y="3078"/>
                  </a:cubicBezTo>
                  <a:cubicBezTo>
                    <a:pt x="3732" y="3550"/>
                    <a:pt x="4421" y="4367"/>
                    <a:pt x="2699" y="4367"/>
                  </a:cubicBezTo>
                  <a:cubicBezTo>
                    <a:pt x="963" y="4367"/>
                    <a:pt x="1652" y="3550"/>
                    <a:pt x="1244" y="3078"/>
                  </a:cubicBezTo>
                  <a:cubicBezTo>
                    <a:pt x="1052" y="2874"/>
                    <a:pt x="950" y="2619"/>
                    <a:pt x="950" y="2351"/>
                  </a:cubicBezTo>
                  <a:cubicBezTo>
                    <a:pt x="950" y="1573"/>
                    <a:pt x="1805" y="1037"/>
                    <a:pt x="2699" y="1037"/>
                  </a:cubicBezTo>
                  <a:close/>
                  <a:moveTo>
                    <a:pt x="1348" y="0"/>
                  </a:moveTo>
                  <a:cubicBezTo>
                    <a:pt x="886" y="0"/>
                    <a:pt x="421" y="326"/>
                    <a:pt x="414" y="922"/>
                  </a:cubicBezTo>
                  <a:cubicBezTo>
                    <a:pt x="414" y="1049"/>
                    <a:pt x="453" y="1190"/>
                    <a:pt x="504" y="1305"/>
                  </a:cubicBezTo>
                  <a:lnTo>
                    <a:pt x="261" y="1305"/>
                  </a:lnTo>
                  <a:cubicBezTo>
                    <a:pt x="254" y="1304"/>
                    <a:pt x="246" y="1304"/>
                    <a:pt x="239" y="1304"/>
                  </a:cubicBezTo>
                  <a:cubicBezTo>
                    <a:pt x="1" y="1304"/>
                    <a:pt x="1" y="1689"/>
                    <a:pt x="239" y="1689"/>
                  </a:cubicBezTo>
                  <a:cubicBezTo>
                    <a:pt x="246" y="1689"/>
                    <a:pt x="254" y="1688"/>
                    <a:pt x="261" y="1687"/>
                  </a:cubicBezTo>
                  <a:lnTo>
                    <a:pt x="733" y="1687"/>
                  </a:lnTo>
                  <a:cubicBezTo>
                    <a:pt x="631" y="1892"/>
                    <a:pt x="568" y="2121"/>
                    <a:pt x="568" y="2351"/>
                  </a:cubicBezTo>
                  <a:cubicBezTo>
                    <a:pt x="580" y="2708"/>
                    <a:pt x="708" y="3053"/>
                    <a:pt x="963" y="3321"/>
                  </a:cubicBezTo>
                  <a:cubicBezTo>
                    <a:pt x="1180" y="3576"/>
                    <a:pt x="708" y="4750"/>
                    <a:pt x="2699" y="4750"/>
                  </a:cubicBezTo>
                  <a:cubicBezTo>
                    <a:pt x="4689" y="4750"/>
                    <a:pt x="4192" y="3602"/>
                    <a:pt x="4434" y="3321"/>
                  </a:cubicBezTo>
                  <a:cubicBezTo>
                    <a:pt x="4676" y="3053"/>
                    <a:pt x="4817" y="2708"/>
                    <a:pt x="4817" y="2351"/>
                  </a:cubicBezTo>
                  <a:cubicBezTo>
                    <a:pt x="4830" y="2121"/>
                    <a:pt x="4766" y="1892"/>
                    <a:pt x="4664" y="1687"/>
                  </a:cubicBezTo>
                  <a:lnTo>
                    <a:pt x="6731" y="1687"/>
                  </a:lnTo>
                  <a:lnTo>
                    <a:pt x="7407" y="3984"/>
                  </a:lnTo>
                  <a:cubicBezTo>
                    <a:pt x="7433" y="4061"/>
                    <a:pt x="7509" y="4125"/>
                    <a:pt x="7599" y="4125"/>
                  </a:cubicBezTo>
                  <a:cubicBezTo>
                    <a:pt x="7611" y="4125"/>
                    <a:pt x="7624" y="4112"/>
                    <a:pt x="7650" y="4112"/>
                  </a:cubicBezTo>
                  <a:cubicBezTo>
                    <a:pt x="7752" y="4086"/>
                    <a:pt x="7803" y="3972"/>
                    <a:pt x="7777" y="3882"/>
                  </a:cubicBezTo>
                  <a:lnTo>
                    <a:pt x="7037" y="1445"/>
                  </a:lnTo>
                  <a:cubicBezTo>
                    <a:pt x="7012" y="1368"/>
                    <a:pt x="6948" y="1305"/>
                    <a:pt x="6859" y="1305"/>
                  </a:cubicBezTo>
                  <a:lnTo>
                    <a:pt x="4868" y="1305"/>
                  </a:lnTo>
                  <a:cubicBezTo>
                    <a:pt x="4932" y="1190"/>
                    <a:pt x="4957" y="1049"/>
                    <a:pt x="4957" y="922"/>
                  </a:cubicBezTo>
                  <a:cubicBezTo>
                    <a:pt x="4957" y="326"/>
                    <a:pt x="4492" y="0"/>
                    <a:pt x="4028" y="0"/>
                  </a:cubicBezTo>
                  <a:cubicBezTo>
                    <a:pt x="3646" y="0"/>
                    <a:pt x="3266" y="220"/>
                    <a:pt x="3145" y="692"/>
                  </a:cubicBezTo>
                  <a:cubicBezTo>
                    <a:pt x="2992" y="667"/>
                    <a:pt x="2839" y="654"/>
                    <a:pt x="2686" y="654"/>
                  </a:cubicBezTo>
                  <a:cubicBezTo>
                    <a:pt x="2533" y="654"/>
                    <a:pt x="2380" y="667"/>
                    <a:pt x="2226" y="692"/>
                  </a:cubicBezTo>
                  <a:cubicBezTo>
                    <a:pt x="2106" y="220"/>
                    <a:pt x="1728" y="0"/>
                    <a:pt x="134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73"/>
            <p:cNvSpPr/>
            <p:nvPr/>
          </p:nvSpPr>
          <p:spPr>
            <a:xfrm>
              <a:off x="7168325" y="1717000"/>
              <a:ext cx="43400" cy="34800"/>
            </a:xfrm>
            <a:custGeom>
              <a:rect b="b" l="l" r="r" t="t"/>
              <a:pathLst>
                <a:path extrusionOk="0" h="1392" w="1736">
                  <a:moveTo>
                    <a:pt x="868" y="384"/>
                  </a:moveTo>
                  <a:cubicBezTo>
                    <a:pt x="1353" y="384"/>
                    <a:pt x="1353" y="499"/>
                    <a:pt x="1353" y="588"/>
                  </a:cubicBezTo>
                  <a:cubicBezTo>
                    <a:pt x="1314" y="875"/>
                    <a:pt x="1088" y="1019"/>
                    <a:pt x="861" y="1019"/>
                  </a:cubicBezTo>
                  <a:cubicBezTo>
                    <a:pt x="635" y="1019"/>
                    <a:pt x="408" y="875"/>
                    <a:pt x="370" y="588"/>
                  </a:cubicBezTo>
                  <a:cubicBezTo>
                    <a:pt x="370" y="499"/>
                    <a:pt x="370" y="384"/>
                    <a:pt x="868" y="384"/>
                  </a:cubicBezTo>
                  <a:close/>
                  <a:moveTo>
                    <a:pt x="868" y="1"/>
                  </a:moveTo>
                  <a:cubicBezTo>
                    <a:pt x="396" y="1"/>
                    <a:pt x="0" y="116"/>
                    <a:pt x="0" y="588"/>
                  </a:cubicBezTo>
                  <a:cubicBezTo>
                    <a:pt x="45" y="1124"/>
                    <a:pt x="456" y="1392"/>
                    <a:pt x="868" y="1392"/>
                  </a:cubicBezTo>
                  <a:cubicBezTo>
                    <a:pt x="1279" y="1392"/>
                    <a:pt x="1691" y="1124"/>
                    <a:pt x="1736" y="588"/>
                  </a:cubicBezTo>
                  <a:cubicBezTo>
                    <a:pt x="1736" y="103"/>
                    <a:pt x="1340" y="1"/>
                    <a:pt x="86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 name="Google Shape;1061;p73"/>
          <p:cNvGrpSpPr/>
          <p:nvPr/>
        </p:nvGrpSpPr>
        <p:grpSpPr>
          <a:xfrm>
            <a:off x="1002025" y="2355575"/>
            <a:ext cx="335075" cy="323275"/>
            <a:chOff x="1002025" y="2318575"/>
            <a:chExt cx="335075" cy="323275"/>
          </a:xfrm>
        </p:grpSpPr>
        <p:sp>
          <p:nvSpPr>
            <p:cNvPr id="1062" name="Google Shape;1062;p73"/>
            <p:cNvSpPr/>
            <p:nvPr/>
          </p:nvSpPr>
          <p:spPr>
            <a:xfrm>
              <a:off x="1002025" y="2318600"/>
              <a:ext cx="210900" cy="323250"/>
            </a:xfrm>
            <a:custGeom>
              <a:rect b="b" l="l" r="r" t="t"/>
              <a:pathLst>
                <a:path extrusionOk="0" h="12930" w="8436">
                  <a:moveTo>
                    <a:pt x="4057" y="0"/>
                  </a:moveTo>
                  <a:cubicBezTo>
                    <a:pt x="2981" y="0"/>
                    <a:pt x="2092" y="1001"/>
                    <a:pt x="2323" y="2134"/>
                  </a:cubicBezTo>
                  <a:cubicBezTo>
                    <a:pt x="2201" y="2108"/>
                    <a:pt x="2078" y="2096"/>
                    <a:pt x="1956" y="2096"/>
                  </a:cubicBezTo>
                  <a:cubicBezTo>
                    <a:pt x="1481" y="2096"/>
                    <a:pt x="1025" y="2289"/>
                    <a:pt x="690" y="2645"/>
                  </a:cubicBezTo>
                  <a:cubicBezTo>
                    <a:pt x="1" y="3347"/>
                    <a:pt x="14" y="4482"/>
                    <a:pt x="715" y="5159"/>
                  </a:cubicBezTo>
                  <a:cubicBezTo>
                    <a:pt x="1062" y="5498"/>
                    <a:pt x="1513" y="5668"/>
                    <a:pt x="1965" y="5668"/>
                  </a:cubicBezTo>
                  <a:cubicBezTo>
                    <a:pt x="2429" y="5668"/>
                    <a:pt x="2893" y="5489"/>
                    <a:pt x="3242" y="5133"/>
                  </a:cubicBezTo>
                  <a:cubicBezTo>
                    <a:pt x="3255" y="5120"/>
                    <a:pt x="3271" y="5114"/>
                    <a:pt x="3287" y="5114"/>
                  </a:cubicBezTo>
                  <a:cubicBezTo>
                    <a:pt x="3303" y="5114"/>
                    <a:pt x="3319" y="5120"/>
                    <a:pt x="3331" y="5133"/>
                  </a:cubicBezTo>
                  <a:lnTo>
                    <a:pt x="4671" y="6460"/>
                  </a:lnTo>
                  <a:lnTo>
                    <a:pt x="3344" y="7800"/>
                  </a:lnTo>
                  <a:cubicBezTo>
                    <a:pt x="3325" y="7813"/>
                    <a:pt x="3306" y="7819"/>
                    <a:pt x="3288" y="7819"/>
                  </a:cubicBezTo>
                  <a:cubicBezTo>
                    <a:pt x="3271" y="7819"/>
                    <a:pt x="3255" y="7813"/>
                    <a:pt x="3242" y="7800"/>
                  </a:cubicBezTo>
                  <a:cubicBezTo>
                    <a:pt x="2892" y="7463"/>
                    <a:pt x="2444" y="7294"/>
                    <a:pt x="1998" y="7294"/>
                  </a:cubicBezTo>
                  <a:cubicBezTo>
                    <a:pt x="1564" y="7294"/>
                    <a:pt x="1132" y="7454"/>
                    <a:pt x="792" y="7775"/>
                  </a:cubicBezTo>
                  <a:cubicBezTo>
                    <a:pt x="90" y="8425"/>
                    <a:pt x="26" y="9497"/>
                    <a:pt x="639" y="10225"/>
                  </a:cubicBezTo>
                  <a:cubicBezTo>
                    <a:pt x="681" y="10280"/>
                    <a:pt x="734" y="10303"/>
                    <a:pt x="786" y="10303"/>
                  </a:cubicBezTo>
                  <a:cubicBezTo>
                    <a:pt x="935" y="10303"/>
                    <a:pt x="1075" y="10112"/>
                    <a:pt x="932" y="9969"/>
                  </a:cubicBezTo>
                  <a:cubicBezTo>
                    <a:pt x="396" y="9408"/>
                    <a:pt x="422" y="8527"/>
                    <a:pt x="996" y="7992"/>
                  </a:cubicBezTo>
                  <a:cubicBezTo>
                    <a:pt x="1265" y="7741"/>
                    <a:pt x="1608" y="7616"/>
                    <a:pt x="1951" y="7616"/>
                  </a:cubicBezTo>
                  <a:cubicBezTo>
                    <a:pt x="2323" y="7616"/>
                    <a:pt x="2695" y="7763"/>
                    <a:pt x="2974" y="8055"/>
                  </a:cubicBezTo>
                  <a:cubicBezTo>
                    <a:pt x="3063" y="8145"/>
                    <a:pt x="3178" y="8189"/>
                    <a:pt x="3293" y="8189"/>
                  </a:cubicBezTo>
                  <a:cubicBezTo>
                    <a:pt x="3408" y="8189"/>
                    <a:pt x="3523" y="8145"/>
                    <a:pt x="3612" y="8055"/>
                  </a:cubicBezTo>
                  <a:lnTo>
                    <a:pt x="4939" y="6728"/>
                  </a:lnTo>
                  <a:lnTo>
                    <a:pt x="6394" y="8183"/>
                  </a:lnTo>
                  <a:lnTo>
                    <a:pt x="5067" y="9523"/>
                  </a:lnTo>
                  <a:cubicBezTo>
                    <a:pt x="4888" y="9689"/>
                    <a:pt x="4888" y="9969"/>
                    <a:pt x="5067" y="10148"/>
                  </a:cubicBezTo>
                  <a:cubicBezTo>
                    <a:pt x="5820" y="10901"/>
                    <a:pt x="5488" y="12190"/>
                    <a:pt x="4467" y="12483"/>
                  </a:cubicBezTo>
                  <a:cubicBezTo>
                    <a:pt x="4333" y="12521"/>
                    <a:pt x="4200" y="12539"/>
                    <a:pt x="4071" y="12539"/>
                  </a:cubicBezTo>
                  <a:cubicBezTo>
                    <a:pt x="3205" y="12539"/>
                    <a:pt x="2506" y="11735"/>
                    <a:pt x="2706" y="10824"/>
                  </a:cubicBezTo>
                  <a:cubicBezTo>
                    <a:pt x="2732" y="10710"/>
                    <a:pt x="2693" y="10582"/>
                    <a:pt x="2617" y="10505"/>
                  </a:cubicBezTo>
                  <a:cubicBezTo>
                    <a:pt x="2546" y="10434"/>
                    <a:pt x="2458" y="10395"/>
                    <a:pt x="2368" y="10395"/>
                  </a:cubicBezTo>
                  <a:cubicBezTo>
                    <a:pt x="2345" y="10395"/>
                    <a:pt x="2321" y="10398"/>
                    <a:pt x="2298" y="10403"/>
                  </a:cubicBezTo>
                  <a:cubicBezTo>
                    <a:pt x="2182" y="10431"/>
                    <a:pt x="2066" y="10444"/>
                    <a:pt x="1951" y="10444"/>
                  </a:cubicBezTo>
                  <a:cubicBezTo>
                    <a:pt x="1801" y="10444"/>
                    <a:pt x="1651" y="10421"/>
                    <a:pt x="1507" y="10378"/>
                  </a:cubicBezTo>
                  <a:cubicBezTo>
                    <a:pt x="1483" y="10369"/>
                    <a:pt x="1460" y="10365"/>
                    <a:pt x="1437" y="10365"/>
                  </a:cubicBezTo>
                  <a:cubicBezTo>
                    <a:pt x="1361" y="10365"/>
                    <a:pt x="1294" y="10411"/>
                    <a:pt x="1264" y="10480"/>
                  </a:cubicBezTo>
                  <a:cubicBezTo>
                    <a:pt x="1226" y="10582"/>
                    <a:pt x="1277" y="10697"/>
                    <a:pt x="1379" y="10722"/>
                  </a:cubicBezTo>
                  <a:cubicBezTo>
                    <a:pt x="1576" y="10796"/>
                    <a:pt x="1783" y="10833"/>
                    <a:pt x="1991" y="10833"/>
                  </a:cubicBezTo>
                  <a:cubicBezTo>
                    <a:pt x="2107" y="10833"/>
                    <a:pt x="2222" y="10822"/>
                    <a:pt x="2336" y="10799"/>
                  </a:cubicBezTo>
                  <a:lnTo>
                    <a:pt x="2336" y="10799"/>
                  </a:lnTo>
                  <a:cubicBezTo>
                    <a:pt x="2106" y="11896"/>
                    <a:pt x="2949" y="12930"/>
                    <a:pt x="4084" y="12930"/>
                  </a:cubicBezTo>
                  <a:cubicBezTo>
                    <a:pt x="5654" y="12917"/>
                    <a:pt x="6445" y="11016"/>
                    <a:pt x="5335" y="9893"/>
                  </a:cubicBezTo>
                  <a:cubicBezTo>
                    <a:pt x="5297" y="9867"/>
                    <a:pt x="5297" y="9816"/>
                    <a:pt x="5335" y="9791"/>
                  </a:cubicBezTo>
                  <a:lnTo>
                    <a:pt x="6662" y="8464"/>
                  </a:lnTo>
                  <a:lnTo>
                    <a:pt x="8002" y="9791"/>
                  </a:lnTo>
                  <a:cubicBezTo>
                    <a:pt x="8027" y="9816"/>
                    <a:pt x="8027" y="9867"/>
                    <a:pt x="8002" y="9893"/>
                  </a:cubicBezTo>
                  <a:cubicBezTo>
                    <a:pt x="7887" y="10008"/>
                    <a:pt x="7785" y="10135"/>
                    <a:pt x="7708" y="10276"/>
                  </a:cubicBezTo>
                  <a:cubicBezTo>
                    <a:pt x="7604" y="10432"/>
                    <a:pt x="7736" y="10576"/>
                    <a:pt x="7867" y="10576"/>
                  </a:cubicBezTo>
                  <a:cubicBezTo>
                    <a:pt x="7929" y="10576"/>
                    <a:pt x="7991" y="10545"/>
                    <a:pt x="8027" y="10467"/>
                  </a:cubicBezTo>
                  <a:cubicBezTo>
                    <a:pt x="8091" y="10352"/>
                    <a:pt x="8168" y="10250"/>
                    <a:pt x="8270" y="10161"/>
                  </a:cubicBezTo>
                  <a:cubicBezTo>
                    <a:pt x="8436" y="9982"/>
                    <a:pt x="8436" y="9701"/>
                    <a:pt x="8270" y="9523"/>
                  </a:cubicBezTo>
                  <a:lnTo>
                    <a:pt x="3612" y="4865"/>
                  </a:lnTo>
                  <a:cubicBezTo>
                    <a:pt x="3523" y="4776"/>
                    <a:pt x="3408" y="4731"/>
                    <a:pt x="3293" y="4731"/>
                  </a:cubicBezTo>
                  <a:cubicBezTo>
                    <a:pt x="3178" y="4731"/>
                    <a:pt x="3063" y="4776"/>
                    <a:pt x="2974" y="4865"/>
                  </a:cubicBezTo>
                  <a:cubicBezTo>
                    <a:pt x="2694" y="5145"/>
                    <a:pt x="2339" y="5275"/>
                    <a:pt x="1989" y="5275"/>
                  </a:cubicBezTo>
                  <a:cubicBezTo>
                    <a:pt x="1399" y="5275"/>
                    <a:pt x="823" y="4906"/>
                    <a:pt x="639" y="4265"/>
                  </a:cubicBezTo>
                  <a:cubicBezTo>
                    <a:pt x="375" y="3347"/>
                    <a:pt x="1081" y="2470"/>
                    <a:pt x="1978" y="2470"/>
                  </a:cubicBezTo>
                  <a:cubicBezTo>
                    <a:pt x="2078" y="2470"/>
                    <a:pt x="2181" y="2481"/>
                    <a:pt x="2285" y="2504"/>
                  </a:cubicBezTo>
                  <a:cubicBezTo>
                    <a:pt x="2309" y="2510"/>
                    <a:pt x="2333" y="2512"/>
                    <a:pt x="2358" y="2512"/>
                  </a:cubicBezTo>
                  <a:cubicBezTo>
                    <a:pt x="2451" y="2512"/>
                    <a:pt x="2543" y="2476"/>
                    <a:pt x="2604" y="2415"/>
                  </a:cubicBezTo>
                  <a:cubicBezTo>
                    <a:pt x="2693" y="2326"/>
                    <a:pt x="2732" y="2211"/>
                    <a:pt x="2706" y="2083"/>
                  </a:cubicBezTo>
                  <a:cubicBezTo>
                    <a:pt x="2591" y="1611"/>
                    <a:pt x="2744" y="1101"/>
                    <a:pt x="3102" y="769"/>
                  </a:cubicBezTo>
                  <a:cubicBezTo>
                    <a:pt x="3371" y="499"/>
                    <a:pt x="3724" y="365"/>
                    <a:pt x="4077" y="365"/>
                  </a:cubicBezTo>
                  <a:cubicBezTo>
                    <a:pt x="4442" y="365"/>
                    <a:pt x="4807" y="509"/>
                    <a:pt x="5080" y="795"/>
                  </a:cubicBezTo>
                  <a:cubicBezTo>
                    <a:pt x="5628" y="1343"/>
                    <a:pt x="5616" y="2224"/>
                    <a:pt x="5054" y="2772"/>
                  </a:cubicBezTo>
                  <a:cubicBezTo>
                    <a:pt x="4888" y="2938"/>
                    <a:pt x="4888" y="3232"/>
                    <a:pt x="5054" y="3410"/>
                  </a:cubicBezTo>
                  <a:lnTo>
                    <a:pt x="5373" y="3729"/>
                  </a:lnTo>
                  <a:cubicBezTo>
                    <a:pt x="5415" y="3771"/>
                    <a:pt x="5461" y="3788"/>
                    <a:pt x="5505" y="3788"/>
                  </a:cubicBezTo>
                  <a:cubicBezTo>
                    <a:pt x="5652" y="3788"/>
                    <a:pt x="5778" y="3599"/>
                    <a:pt x="5641" y="3461"/>
                  </a:cubicBezTo>
                  <a:lnTo>
                    <a:pt x="5322" y="3142"/>
                  </a:lnTo>
                  <a:cubicBezTo>
                    <a:pt x="5297" y="3117"/>
                    <a:pt x="5297" y="3066"/>
                    <a:pt x="5322" y="3040"/>
                  </a:cubicBezTo>
                  <a:cubicBezTo>
                    <a:pt x="6279" y="2083"/>
                    <a:pt x="5871" y="463"/>
                    <a:pt x="4582" y="80"/>
                  </a:cubicBezTo>
                  <a:cubicBezTo>
                    <a:pt x="4405" y="26"/>
                    <a:pt x="4228" y="0"/>
                    <a:pt x="405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73"/>
            <p:cNvSpPr/>
            <p:nvPr/>
          </p:nvSpPr>
          <p:spPr>
            <a:xfrm>
              <a:off x="1147150" y="2318575"/>
              <a:ext cx="189950" cy="323175"/>
            </a:xfrm>
            <a:custGeom>
              <a:rect b="b" l="l" r="r" t="t"/>
              <a:pathLst>
                <a:path extrusionOk="0" h="12927" w="7598">
                  <a:moveTo>
                    <a:pt x="3457" y="382"/>
                  </a:moveTo>
                  <a:cubicBezTo>
                    <a:pt x="4314" y="382"/>
                    <a:pt x="5013" y="1185"/>
                    <a:pt x="4813" y="2084"/>
                  </a:cubicBezTo>
                  <a:cubicBezTo>
                    <a:pt x="4768" y="2310"/>
                    <a:pt x="4932" y="2516"/>
                    <a:pt x="5148" y="2516"/>
                  </a:cubicBezTo>
                  <a:cubicBezTo>
                    <a:pt x="5176" y="2516"/>
                    <a:pt x="5205" y="2513"/>
                    <a:pt x="5234" y="2505"/>
                  </a:cubicBezTo>
                  <a:cubicBezTo>
                    <a:pt x="5333" y="2485"/>
                    <a:pt x="5432" y="2474"/>
                    <a:pt x="5531" y="2474"/>
                  </a:cubicBezTo>
                  <a:cubicBezTo>
                    <a:pt x="5916" y="2474"/>
                    <a:pt x="6287" y="2629"/>
                    <a:pt x="6561" y="2914"/>
                  </a:cubicBezTo>
                  <a:cubicBezTo>
                    <a:pt x="7097" y="3462"/>
                    <a:pt x="7084" y="4343"/>
                    <a:pt x="6535" y="4892"/>
                  </a:cubicBezTo>
                  <a:cubicBezTo>
                    <a:pt x="6266" y="5155"/>
                    <a:pt x="5913" y="5286"/>
                    <a:pt x="5561" y="5286"/>
                  </a:cubicBezTo>
                  <a:cubicBezTo>
                    <a:pt x="5195" y="5286"/>
                    <a:pt x="4830" y="5145"/>
                    <a:pt x="4558" y="4866"/>
                  </a:cubicBezTo>
                  <a:cubicBezTo>
                    <a:pt x="4468" y="4777"/>
                    <a:pt x="4353" y="4732"/>
                    <a:pt x="4238" y="4732"/>
                  </a:cubicBezTo>
                  <a:cubicBezTo>
                    <a:pt x="4124" y="4732"/>
                    <a:pt x="4009" y="4777"/>
                    <a:pt x="3919" y="4866"/>
                  </a:cubicBezTo>
                  <a:lnTo>
                    <a:pt x="2592" y="6193"/>
                  </a:lnTo>
                  <a:lnTo>
                    <a:pt x="1125" y="4739"/>
                  </a:lnTo>
                  <a:lnTo>
                    <a:pt x="2465" y="3411"/>
                  </a:lnTo>
                  <a:cubicBezTo>
                    <a:pt x="2631" y="3233"/>
                    <a:pt x="2631" y="2952"/>
                    <a:pt x="2465" y="2773"/>
                  </a:cubicBezTo>
                  <a:cubicBezTo>
                    <a:pt x="1712" y="2021"/>
                    <a:pt x="2044" y="732"/>
                    <a:pt x="3065" y="438"/>
                  </a:cubicBezTo>
                  <a:cubicBezTo>
                    <a:pt x="3197" y="400"/>
                    <a:pt x="3329" y="382"/>
                    <a:pt x="3457" y="382"/>
                  </a:cubicBezTo>
                  <a:close/>
                  <a:moveTo>
                    <a:pt x="3466" y="0"/>
                  </a:moveTo>
                  <a:cubicBezTo>
                    <a:pt x="3293" y="0"/>
                    <a:pt x="3115" y="26"/>
                    <a:pt x="2937" y="81"/>
                  </a:cubicBezTo>
                  <a:cubicBezTo>
                    <a:pt x="1648" y="464"/>
                    <a:pt x="1240" y="2084"/>
                    <a:pt x="2197" y="3041"/>
                  </a:cubicBezTo>
                  <a:cubicBezTo>
                    <a:pt x="2222" y="3067"/>
                    <a:pt x="2222" y="3105"/>
                    <a:pt x="2197" y="3131"/>
                  </a:cubicBezTo>
                  <a:lnTo>
                    <a:pt x="857" y="4471"/>
                  </a:lnTo>
                  <a:lnTo>
                    <a:pt x="423" y="4037"/>
                  </a:lnTo>
                  <a:cubicBezTo>
                    <a:pt x="380" y="3988"/>
                    <a:pt x="330" y="3967"/>
                    <a:pt x="283" y="3967"/>
                  </a:cubicBezTo>
                  <a:cubicBezTo>
                    <a:pt x="132" y="3967"/>
                    <a:pt x="0" y="4169"/>
                    <a:pt x="155" y="4305"/>
                  </a:cubicBezTo>
                  <a:lnTo>
                    <a:pt x="3919" y="8069"/>
                  </a:lnTo>
                  <a:cubicBezTo>
                    <a:pt x="4009" y="8158"/>
                    <a:pt x="4124" y="8203"/>
                    <a:pt x="4238" y="8203"/>
                  </a:cubicBezTo>
                  <a:cubicBezTo>
                    <a:pt x="4353" y="8203"/>
                    <a:pt x="4468" y="8158"/>
                    <a:pt x="4558" y="8069"/>
                  </a:cubicBezTo>
                  <a:cubicBezTo>
                    <a:pt x="4838" y="7789"/>
                    <a:pt x="5192" y="7659"/>
                    <a:pt x="5542" y="7659"/>
                  </a:cubicBezTo>
                  <a:cubicBezTo>
                    <a:pt x="6132" y="7659"/>
                    <a:pt x="6708" y="8028"/>
                    <a:pt x="6893" y="8669"/>
                  </a:cubicBezTo>
                  <a:cubicBezTo>
                    <a:pt x="7156" y="9586"/>
                    <a:pt x="6452" y="10451"/>
                    <a:pt x="5547" y="10451"/>
                  </a:cubicBezTo>
                  <a:cubicBezTo>
                    <a:pt x="5445" y="10451"/>
                    <a:pt x="5340" y="10440"/>
                    <a:pt x="5234" y="10417"/>
                  </a:cubicBezTo>
                  <a:cubicBezTo>
                    <a:pt x="5210" y="10412"/>
                    <a:pt x="5186" y="10409"/>
                    <a:pt x="5162" y="10409"/>
                  </a:cubicBezTo>
                  <a:cubicBezTo>
                    <a:pt x="5069" y="10409"/>
                    <a:pt x="4976" y="10448"/>
                    <a:pt x="4915" y="10519"/>
                  </a:cubicBezTo>
                  <a:cubicBezTo>
                    <a:pt x="4825" y="10596"/>
                    <a:pt x="4787" y="10723"/>
                    <a:pt x="4813" y="10838"/>
                  </a:cubicBezTo>
                  <a:cubicBezTo>
                    <a:pt x="4928" y="11323"/>
                    <a:pt x="4774" y="11821"/>
                    <a:pt x="4417" y="12165"/>
                  </a:cubicBezTo>
                  <a:cubicBezTo>
                    <a:pt x="4134" y="12432"/>
                    <a:pt x="3794" y="12551"/>
                    <a:pt x="3461" y="12551"/>
                  </a:cubicBezTo>
                  <a:cubicBezTo>
                    <a:pt x="2742" y="12551"/>
                    <a:pt x="2056" y="11994"/>
                    <a:pt x="2056" y="11157"/>
                  </a:cubicBezTo>
                  <a:cubicBezTo>
                    <a:pt x="2044" y="11042"/>
                    <a:pt x="1967" y="10966"/>
                    <a:pt x="1865" y="10966"/>
                  </a:cubicBezTo>
                  <a:cubicBezTo>
                    <a:pt x="1763" y="10966"/>
                    <a:pt x="1674" y="11042"/>
                    <a:pt x="1674" y="11157"/>
                  </a:cubicBezTo>
                  <a:cubicBezTo>
                    <a:pt x="1674" y="12144"/>
                    <a:pt x="2480" y="12927"/>
                    <a:pt x="3449" y="12927"/>
                  </a:cubicBezTo>
                  <a:cubicBezTo>
                    <a:pt x="3508" y="12927"/>
                    <a:pt x="3567" y="12924"/>
                    <a:pt x="3626" y="12918"/>
                  </a:cubicBezTo>
                  <a:cubicBezTo>
                    <a:pt x="4672" y="12816"/>
                    <a:pt x="5400" y="11833"/>
                    <a:pt x="5196" y="10800"/>
                  </a:cubicBezTo>
                  <a:lnTo>
                    <a:pt x="5196" y="10800"/>
                  </a:lnTo>
                  <a:cubicBezTo>
                    <a:pt x="5310" y="10822"/>
                    <a:pt x="5425" y="10833"/>
                    <a:pt x="5540" y="10833"/>
                  </a:cubicBezTo>
                  <a:cubicBezTo>
                    <a:pt x="6023" y="10833"/>
                    <a:pt x="6488" y="10640"/>
                    <a:pt x="6829" y="10289"/>
                  </a:cubicBezTo>
                  <a:cubicBezTo>
                    <a:pt x="7492" y="9588"/>
                    <a:pt x="7492" y="8503"/>
                    <a:pt x="6829" y="7814"/>
                  </a:cubicBezTo>
                  <a:lnTo>
                    <a:pt x="6816" y="7827"/>
                  </a:lnTo>
                  <a:cubicBezTo>
                    <a:pt x="6467" y="7464"/>
                    <a:pt x="6003" y="7283"/>
                    <a:pt x="5539" y="7283"/>
                  </a:cubicBezTo>
                  <a:cubicBezTo>
                    <a:pt x="5087" y="7283"/>
                    <a:pt x="4636" y="7455"/>
                    <a:pt x="4290" y="7801"/>
                  </a:cubicBezTo>
                  <a:cubicBezTo>
                    <a:pt x="4277" y="7814"/>
                    <a:pt x="4261" y="7820"/>
                    <a:pt x="4245" y="7820"/>
                  </a:cubicBezTo>
                  <a:cubicBezTo>
                    <a:pt x="4229" y="7820"/>
                    <a:pt x="4213" y="7814"/>
                    <a:pt x="4200" y="7801"/>
                  </a:cubicBezTo>
                  <a:lnTo>
                    <a:pt x="2860" y="6461"/>
                  </a:lnTo>
                  <a:lnTo>
                    <a:pt x="4187" y="5134"/>
                  </a:lnTo>
                  <a:cubicBezTo>
                    <a:pt x="4200" y="5121"/>
                    <a:pt x="4219" y="5115"/>
                    <a:pt x="4238" y="5115"/>
                  </a:cubicBezTo>
                  <a:cubicBezTo>
                    <a:pt x="4258" y="5115"/>
                    <a:pt x="4277" y="5121"/>
                    <a:pt x="4290" y="5134"/>
                  </a:cubicBezTo>
                  <a:cubicBezTo>
                    <a:pt x="4643" y="5487"/>
                    <a:pt x="5091" y="5651"/>
                    <a:pt x="5534" y="5651"/>
                  </a:cubicBezTo>
                  <a:cubicBezTo>
                    <a:pt x="6275" y="5651"/>
                    <a:pt x="7002" y="5193"/>
                    <a:pt x="7250" y="4394"/>
                  </a:cubicBezTo>
                  <a:cubicBezTo>
                    <a:pt x="7597" y="3225"/>
                    <a:pt x="6706" y="2099"/>
                    <a:pt x="5557" y="2099"/>
                  </a:cubicBezTo>
                  <a:cubicBezTo>
                    <a:pt x="5439" y="2099"/>
                    <a:pt x="5318" y="2110"/>
                    <a:pt x="5196" y="2135"/>
                  </a:cubicBezTo>
                  <a:cubicBezTo>
                    <a:pt x="5426" y="992"/>
                    <a:pt x="4540" y="0"/>
                    <a:pt x="34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 name="Google Shape;1064;p73"/>
          <p:cNvGrpSpPr/>
          <p:nvPr/>
        </p:nvGrpSpPr>
        <p:grpSpPr>
          <a:xfrm>
            <a:off x="1775650" y="2355425"/>
            <a:ext cx="325425" cy="323425"/>
            <a:chOff x="1775650" y="2318425"/>
            <a:chExt cx="325425" cy="323425"/>
          </a:xfrm>
        </p:grpSpPr>
        <p:sp>
          <p:nvSpPr>
            <p:cNvPr id="1065" name="Google Shape;1065;p73"/>
            <p:cNvSpPr/>
            <p:nvPr/>
          </p:nvSpPr>
          <p:spPr>
            <a:xfrm>
              <a:off x="1775650" y="2412725"/>
              <a:ext cx="325425" cy="229125"/>
            </a:xfrm>
            <a:custGeom>
              <a:rect b="b" l="l" r="r" t="t"/>
              <a:pathLst>
                <a:path extrusionOk="0" h="9165" w="13017">
                  <a:moveTo>
                    <a:pt x="9234" y="2260"/>
                  </a:moveTo>
                  <a:cubicBezTo>
                    <a:pt x="9698" y="2260"/>
                    <a:pt x="10069" y="2634"/>
                    <a:pt x="10069" y="3091"/>
                  </a:cubicBezTo>
                  <a:cubicBezTo>
                    <a:pt x="10069" y="3560"/>
                    <a:pt x="9698" y="3934"/>
                    <a:pt x="9234" y="3934"/>
                  </a:cubicBezTo>
                  <a:cubicBezTo>
                    <a:pt x="9219" y="3934"/>
                    <a:pt x="9204" y="3934"/>
                    <a:pt x="9188" y="3933"/>
                  </a:cubicBezTo>
                  <a:lnTo>
                    <a:pt x="8129" y="3933"/>
                  </a:lnTo>
                  <a:cubicBezTo>
                    <a:pt x="8121" y="3932"/>
                    <a:pt x="8113" y="3932"/>
                    <a:pt x="8106" y="3932"/>
                  </a:cubicBezTo>
                  <a:cubicBezTo>
                    <a:pt x="7856" y="3932"/>
                    <a:pt x="7856" y="4317"/>
                    <a:pt x="8106" y="4317"/>
                  </a:cubicBezTo>
                  <a:cubicBezTo>
                    <a:pt x="8113" y="4317"/>
                    <a:pt x="8121" y="4317"/>
                    <a:pt x="8129" y="4316"/>
                  </a:cubicBezTo>
                  <a:lnTo>
                    <a:pt x="10732" y="4316"/>
                  </a:lnTo>
                  <a:cubicBezTo>
                    <a:pt x="11230" y="4329"/>
                    <a:pt x="11625" y="4737"/>
                    <a:pt x="11625" y="5235"/>
                  </a:cubicBezTo>
                  <a:cubicBezTo>
                    <a:pt x="11625" y="5745"/>
                    <a:pt x="11230" y="6153"/>
                    <a:pt x="10732" y="6166"/>
                  </a:cubicBezTo>
                  <a:lnTo>
                    <a:pt x="3280" y="6166"/>
                  </a:lnTo>
                  <a:cubicBezTo>
                    <a:pt x="3272" y="6165"/>
                    <a:pt x="3265" y="6165"/>
                    <a:pt x="3258" y="6165"/>
                  </a:cubicBezTo>
                  <a:cubicBezTo>
                    <a:pt x="3019" y="6165"/>
                    <a:pt x="3019" y="6550"/>
                    <a:pt x="3258" y="6550"/>
                  </a:cubicBezTo>
                  <a:cubicBezTo>
                    <a:pt x="3265" y="6550"/>
                    <a:pt x="3272" y="6550"/>
                    <a:pt x="3280" y="6549"/>
                  </a:cubicBezTo>
                  <a:lnTo>
                    <a:pt x="11472" y="6549"/>
                  </a:lnTo>
                  <a:cubicBezTo>
                    <a:pt x="12085" y="6549"/>
                    <a:pt x="12583" y="7047"/>
                    <a:pt x="12583" y="7659"/>
                  </a:cubicBezTo>
                  <a:cubicBezTo>
                    <a:pt x="12583" y="8284"/>
                    <a:pt x="12085" y="8782"/>
                    <a:pt x="11472" y="8782"/>
                  </a:cubicBezTo>
                  <a:lnTo>
                    <a:pt x="1545" y="8782"/>
                  </a:lnTo>
                  <a:cubicBezTo>
                    <a:pt x="919" y="8782"/>
                    <a:pt x="422" y="8284"/>
                    <a:pt x="422" y="7659"/>
                  </a:cubicBezTo>
                  <a:cubicBezTo>
                    <a:pt x="422" y="7047"/>
                    <a:pt x="919" y="6549"/>
                    <a:pt x="1545" y="6549"/>
                  </a:cubicBezTo>
                  <a:lnTo>
                    <a:pt x="2476" y="6549"/>
                  </a:lnTo>
                  <a:cubicBezTo>
                    <a:pt x="2484" y="6550"/>
                    <a:pt x="2491" y="6550"/>
                    <a:pt x="2498" y="6550"/>
                  </a:cubicBezTo>
                  <a:cubicBezTo>
                    <a:pt x="2737" y="6550"/>
                    <a:pt x="2737" y="6165"/>
                    <a:pt x="2498" y="6165"/>
                  </a:cubicBezTo>
                  <a:cubicBezTo>
                    <a:pt x="2491" y="6165"/>
                    <a:pt x="2484" y="6165"/>
                    <a:pt x="2476" y="6166"/>
                  </a:cubicBezTo>
                  <a:lnTo>
                    <a:pt x="2285" y="6166"/>
                  </a:lnTo>
                  <a:cubicBezTo>
                    <a:pt x="1085" y="6115"/>
                    <a:pt x="1085" y="4354"/>
                    <a:pt x="2285" y="4316"/>
                  </a:cubicBezTo>
                  <a:lnTo>
                    <a:pt x="7312" y="4316"/>
                  </a:lnTo>
                  <a:cubicBezTo>
                    <a:pt x="7542" y="4290"/>
                    <a:pt x="7542" y="3959"/>
                    <a:pt x="7312" y="3933"/>
                  </a:cubicBezTo>
                  <a:lnTo>
                    <a:pt x="3816" y="3933"/>
                  </a:lnTo>
                  <a:cubicBezTo>
                    <a:pt x="3801" y="3934"/>
                    <a:pt x="3786" y="3934"/>
                    <a:pt x="3771" y="3934"/>
                  </a:cubicBezTo>
                  <a:cubicBezTo>
                    <a:pt x="3319" y="3934"/>
                    <a:pt x="2948" y="3560"/>
                    <a:pt x="2948" y="3091"/>
                  </a:cubicBezTo>
                  <a:cubicBezTo>
                    <a:pt x="2948" y="2634"/>
                    <a:pt x="3319" y="2260"/>
                    <a:pt x="3771" y="2260"/>
                  </a:cubicBezTo>
                  <a:cubicBezTo>
                    <a:pt x="3786" y="2260"/>
                    <a:pt x="3801" y="2261"/>
                    <a:pt x="3816" y="2261"/>
                  </a:cubicBezTo>
                  <a:lnTo>
                    <a:pt x="9188" y="2261"/>
                  </a:lnTo>
                  <a:cubicBezTo>
                    <a:pt x="9204" y="2261"/>
                    <a:pt x="9219" y="2260"/>
                    <a:pt x="9234" y="2260"/>
                  </a:cubicBezTo>
                  <a:close/>
                  <a:moveTo>
                    <a:pt x="6841" y="0"/>
                  </a:moveTo>
                  <a:cubicBezTo>
                    <a:pt x="6770" y="0"/>
                    <a:pt x="6696" y="36"/>
                    <a:pt x="6649" y="92"/>
                  </a:cubicBezTo>
                  <a:cubicBezTo>
                    <a:pt x="6559" y="220"/>
                    <a:pt x="6240" y="309"/>
                    <a:pt x="6126" y="347"/>
                  </a:cubicBezTo>
                  <a:cubicBezTo>
                    <a:pt x="5915" y="417"/>
                    <a:pt x="5983" y="712"/>
                    <a:pt x="6182" y="712"/>
                  </a:cubicBezTo>
                  <a:cubicBezTo>
                    <a:pt x="6201" y="712"/>
                    <a:pt x="6220" y="710"/>
                    <a:pt x="6240" y="705"/>
                  </a:cubicBezTo>
                  <a:cubicBezTo>
                    <a:pt x="6470" y="654"/>
                    <a:pt x="6687" y="551"/>
                    <a:pt x="6878" y="398"/>
                  </a:cubicBezTo>
                  <a:cubicBezTo>
                    <a:pt x="7108" y="488"/>
                    <a:pt x="7312" y="590"/>
                    <a:pt x="7517" y="705"/>
                  </a:cubicBezTo>
                  <a:cubicBezTo>
                    <a:pt x="7874" y="922"/>
                    <a:pt x="8104" y="1151"/>
                    <a:pt x="8155" y="1368"/>
                  </a:cubicBezTo>
                  <a:cubicBezTo>
                    <a:pt x="8193" y="1547"/>
                    <a:pt x="8142" y="1738"/>
                    <a:pt x="8014" y="1879"/>
                  </a:cubicBezTo>
                  <a:lnTo>
                    <a:pt x="5092" y="1879"/>
                  </a:lnTo>
                  <a:cubicBezTo>
                    <a:pt x="4926" y="1789"/>
                    <a:pt x="4824" y="1611"/>
                    <a:pt x="4837" y="1419"/>
                  </a:cubicBezTo>
                  <a:cubicBezTo>
                    <a:pt x="4837" y="1215"/>
                    <a:pt x="5028" y="1075"/>
                    <a:pt x="5462" y="922"/>
                  </a:cubicBezTo>
                  <a:cubicBezTo>
                    <a:pt x="5700" y="865"/>
                    <a:pt x="5616" y="547"/>
                    <a:pt x="5416" y="547"/>
                  </a:cubicBezTo>
                  <a:cubicBezTo>
                    <a:pt x="5391" y="547"/>
                    <a:pt x="5363" y="553"/>
                    <a:pt x="5334" y="564"/>
                  </a:cubicBezTo>
                  <a:cubicBezTo>
                    <a:pt x="5105" y="641"/>
                    <a:pt x="4454" y="858"/>
                    <a:pt x="4454" y="1419"/>
                  </a:cubicBezTo>
                  <a:cubicBezTo>
                    <a:pt x="4454" y="1585"/>
                    <a:pt x="4492" y="1738"/>
                    <a:pt x="4569" y="1879"/>
                  </a:cubicBezTo>
                  <a:lnTo>
                    <a:pt x="3816" y="1879"/>
                  </a:lnTo>
                  <a:cubicBezTo>
                    <a:pt x="2757" y="1879"/>
                    <a:pt x="2195" y="3155"/>
                    <a:pt x="2935" y="3933"/>
                  </a:cubicBezTo>
                  <a:lnTo>
                    <a:pt x="2285" y="3933"/>
                  </a:lnTo>
                  <a:cubicBezTo>
                    <a:pt x="1098" y="3933"/>
                    <a:pt x="524" y="5362"/>
                    <a:pt x="1366" y="6179"/>
                  </a:cubicBezTo>
                  <a:cubicBezTo>
                    <a:pt x="587" y="6268"/>
                    <a:pt x="0" y="6957"/>
                    <a:pt x="52" y="7748"/>
                  </a:cubicBezTo>
                  <a:cubicBezTo>
                    <a:pt x="90" y="8540"/>
                    <a:pt x="741" y="9165"/>
                    <a:pt x="1545" y="9165"/>
                  </a:cubicBezTo>
                  <a:lnTo>
                    <a:pt x="11472" y="9165"/>
                  </a:lnTo>
                  <a:cubicBezTo>
                    <a:pt x="12264" y="9165"/>
                    <a:pt x="12914" y="8540"/>
                    <a:pt x="12965" y="7748"/>
                  </a:cubicBezTo>
                  <a:cubicBezTo>
                    <a:pt x="13016" y="6957"/>
                    <a:pt x="12429" y="6268"/>
                    <a:pt x="11638" y="6179"/>
                  </a:cubicBezTo>
                  <a:cubicBezTo>
                    <a:pt x="12493" y="5362"/>
                    <a:pt x="11906" y="3933"/>
                    <a:pt x="10732" y="3933"/>
                  </a:cubicBezTo>
                  <a:lnTo>
                    <a:pt x="10069" y="3933"/>
                  </a:lnTo>
                  <a:cubicBezTo>
                    <a:pt x="10809" y="3155"/>
                    <a:pt x="10260" y="1879"/>
                    <a:pt x="9188" y="1879"/>
                  </a:cubicBezTo>
                  <a:lnTo>
                    <a:pt x="8448" y="1879"/>
                  </a:lnTo>
                  <a:cubicBezTo>
                    <a:pt x="8550" y="1687"/>
                    <a:pt x="8576" y="1483"/>
                    <a:pt x="8512" y="1279"/>
                  </a:cubicBezTo>
                  <a:cubicBezTo>
                    <a:pt x="8333" y="564"/>
                    <a:pt x="7236" y="130"/>
                    <a:pt x="6917" y="16"/>
                  </a:cubicBezTo>
                  <a:cubicBezTo>
                    <a:pt x="6893" y="5"/>
                    <a:pt x="6867" y="0"/>
                    <a:pt x="684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73"/>
            <p:cNvSpPr/>
            <p:nvPr/>
          </p:nvSpPr>
          <p:spPr>
            <a:xfrm>
              <a:off x="1897825" y="2318800"/>
              <a:ext cx="22050" cy="79975"/>
            </a:xfrm>
            <a:custGeom>
              <a:rect b="b" l="l" r="r" t="t"/>
              <a:pathLst>
                <a:path extrusionOk="0" h="3199" w="882">
                  <a:moveTo>
                    <a:pt x="469" y="0"/>
                  </a:moveTo>
                  <a:cubicBezTo>
                    <a:pt x="417" y="0"/>
                    <a:pt x="366" y="19"/>
                    <a:pt x="333" y="59"/>
                  </a:cubicBezTo>
                  <a:cubicBezTo>
                    <a:pt x="103" y="365"/>
                    <a:pt x="1" y="748"/>
                    <a:pt x="52" y="1118"/>
                  </a:cubicBezTo>
                  <a:cubicBezTo>
                    <a:pt x="116" y="1348"/>
                    <a:pt x="205" y="1552"/>
                    <a:pt x="320" y="1756"/>
                  </a:cubicBezTo>
                  <a:cubicBezTo>
                    <a:pt x="486" y="2126"/>
                    <a:pt x="447" y="2560"/>
                    <a:pt x="218" y="2905"/>
                  </a:cubicBezTo>
                  <a:cubicBezTo>
                    <a:pt x="117" y="3051"/>
                    <a:pt x="240" y="3198"/>
                    <a:pt x="374" y="3198"/>
                  </a:cubicBezTo>
                  <a:cubicBezTo>
                    <a:pt x="427" y="3198"/>
                    <a:pt x="481" y="3176"/>
                    <a:pt x="524" y="3122"/>
                  </a:cubicBezTo>
                  <a:cubicBezTo>
                    <a:pt x="830" y="2675"/>
                    <a:pt x="881" y="2101"/>
                    <a:pt x="677" y="1603"/>
                  </a:cubicBezTo>
                  <a:cubicBezTo>
                    <a:pt x="575" y="1425"/>
                    <a:pt x="486" y="1246"/>
                    <a:pt x="435" y="1055"/>
                  </a:cubicBezTo>
                  <a:cubicBezTo>
                    <a:pt x="396" y="799"/>
                    <a:pt x="460" y="531"/>
                    <a:pt x="613" y="314"/>
                  </a:cubicBezTo>
                  <a:cubicBezTo>
                    <a:pt x="677" y="238"/>
                    <a:pt x="677" y="110"/>
                    <a:pt x="601" y="46"/>
                  </a:cubicBezTo>
                  <a:cubicBezTo>
                    <a:pt x="564" y="16"/>
                    <a:pt x="516" y="0"/>
                    <a:pt x="4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73"/>
            <p:cNvSpPr/>
            <p:nvPr/>
          </p:nvSpPr>
          <p:spPr>
            <a:xfrm>
              <a:off x="1927825" y="2318425"/>
              <a:ext cx="22025" cy="80350"/>
            </a:xfrm>
            <a:custGeom>
              <a:rect b="b" l="l" r="r" t="t"/>
              <a:pathLst>
                <a:path extrusionOk="0" h="3214" w="881">
                  <a:moveTo>
                    <a:pt x="475" y="1"/>
                  </a:moveTo>
                  <a:cubicBezTo>
                    <a:pt x="425" y="1"/>
                    <a:pt x="374" y="22"/>
                    <a:pt x="332" y="74"/>
                  </a:cubicBezTo>
                  <a:cubicBezTo>
                    <a:pt x="102" y="380"/>
                    <a:pt x="0" y="763"/>
                    <a:pt x="51" y="1133"/>
                  </a:cubicBezTo>
                  <a:cubicBezTo>
                    <a:pt x="115" y="1363"/>
                    <a:pt x="205" y="1567"/>
                    <a:pt x="319" y="1771"/>
                  </a:cubicBezTo>
                  <a:cubicBezTo>
                    <a:pt x="485" y="2141"/>
                    <a:pt x="434" y="2575"/>
                    <a:pt x="217" y="2920"/>
                  </a:cubicBezTo>
                  <a:cubicBezTo>
                    <a:pt x="116" y="3066"/>
                    <a:pt x="240" y="3213"/>
                    <a:pt x="374" y="3213"/>
                  </a:cubicBezTo>
                  <a:cubicBezTo>
                    <a:pt x="426" y="3213"/>
                    <a:pt x="480" y="3191"/>
                    <a:pt x="524" y="3137"/>
                  </a:cubicBezTo>
                  <a:cubicBezTo>
                    <a:pt x="830" y="2690"/>
                    <a:pt x="881" y="2116"/>
                    <a:pt x="677" y="1618"/>
                  </a:cubicBezTo>
                  <a:cubicBezTo>
                    <a:pt x="575" y="1440"/>
                    <a:pt x="485" y="1261"/>
                    <a:pt x="421" y="1070"/>
                  </a:cubicBezTo>
                  <a:cubicBezTo>
                    <a:pt x="396" y="814"/>
                    <a:pt x="460" y="546"/>
                    <a:pt x="613" y="329"/>
                  </a:cubicBezTo>
                  <a:cubicBezTo>
                    <a:pt x="756" y="187"/>
                    <a:pt x="621" y="1"/>
                    <a:pt x="47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73"/>
            <p:cNvSpPr/>
            <p:nvPr/>
          </p:nvSpPr>
          <p:spPr>
            <a:xfrm>
              <a:off x="1957800" y="2318425"/>
              <a:ext cx="22050" cy="80900"/>
            </a:xfrm>
            <a:custGeom>
              <a:rect b="b" l="l" r="r" t="t"/>
              <a:pathLst>
                <a:path extrusionOk="0" h="3236" w="882">
                  <a:moveTo>
                    <a:pt x="475" y="1"/>
                  </a:moveTo>
                  <a:cubicBezTo>
                    <a:pt x="426" y="1"/>
                    <a:pt x="375" y="22"/>
                    <a:pt x="333" y="74"/>
                  </a:cubicBezTo>
                  <a:cubicBezTo>
                    <a:pt x="103" y="380"/>
                    <a:pt x="1" y="763"/>
                    <a:pt x="52" y="1133"/>
                  </a:cubicBezTo>
                  <a:cubicBezTo>
                    <a:pt x="116" y="1363"/>
                    <a:pt x="205" y="1567"/>
                    <a:pt x="320" y="1771"/>
                  </a:cubicBezTo>
                  <a:cubicBezTo>
                    <a:pt x="486" y="2141"/>
                    <a:pt x="435" y="2575"/>
                    <a:pt x="218" y="2920"/>
                  </a:cubicBezTo>
                  <a:cubicBezTo>
                    <a:pt x="91" y="3065"/>
                    <a:pt x="228" y="3235"/>
                    <a:pt x="368" y="3235"/>
                  </a:cubicBezTo>
                  <a:cubicBezTo>
                    <a:pt x="425" y="3235"/>
                    <a:pt x="483" y="3207"/>
                    <a:pt x="524" y="3137"/>
                  </a:cubicBezTo>
                  <a:cubicBezTo>
                    <a:pt x="830" y="2690"/>
                    <a:pt x="881" y="2116"/>
                    <a:pt x="677" y="1618"/>
                  </a:cubicBezTo>
                  <a:cubicBezTo>
                    <a:pt x="575" y="1440"/>
                    <a:pt x="486" y="1261"/>
                    <a:pt x="422" y="1070"/>
                  </a:cubicBezTo>
                  <a:cubicBezTo>
                    <a:pt x="396" y="814"/>
                    <a:pt x="460" y="546"/>
                    <a:pt x="613" y="329"/>
                  </a:cubicBezTo>
                  <a:cubicBezTo>
                    <a:pt x="756" y="187"/>
                    <a:pt x="622" y="1"/>
                    <a:pt x="47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 name="Google Shape;1069;p73"/>
          <p:cNvGrpSpPr/>
          <p:nvPr/>
        </p:nvGrpSpPr>
        <p:grpSpPr>
          <a:xfrm>
            <a:off x="2545450" y="2355000"/>
            <a:ext cx="250450" cy="324500"/>
            <a:chOff x="2545450" y="2318000"/>
            <a:chExt cx="250450" cy="324500"/>
          </a:xfrm>
        </p:grpSpPr>
        <p:sp>
          <p:nvSpPr>
            <p:cNvPr id="1070" name="Google Shape;1070;p73"/>
            <p:cNvSpPr/>
            <p:nvPr/>
          </p:nvSpPr>
          <p:spPr>
            <a:xfrm>
              <a:off x="2545450" y="2318325"/>
              <a:ext cx="250450" cy="324175"/>
            </a:xfrm>
            <a:custGeom>
              <a:rect b="b" l="l" r="r" t="t"/>
              <a:pathLst>
                <a:path extrusionOk="0" h="12967" w="10018">
                  <a:moveTo>
                    <a:pt x="3422" y="1"/>
                  </a:moveTo>
                  <a:cubicBezTo>
                    <a:pt x="3172" y="1"/>
                    <a:pt x="3172" y="386"/>
                    <a:pt x="3422" y="386"/>
                  </a:cubicBezTo>
                  <a:cubicBezTo>
                    <a:pt x="3430" y="386"/>
                    <a:pt x="3437" y="385"/>
                    <a:pt x="3445" y="384"/>
                  </a:cubicBezTo>
                  <a:lnTo>
                    <a:pt x="7835" y="410"/>
                  </a:lnTo>
                  <a:cubicBezTo>
                    <a:pt x="7950" y="410"/>
                    <a:pt x="8039" y="499"/>
                    <a:pt x="8039" y="614"/>
                  </a:cubicBezTo>
                  <a:lnTo>
                    <a:pt x="8039" y="665"/>
                  </a:lnTo>
                  <a:cubicBezTo>
                    <a:pt x="8039" y="895"/>
                    <a:pt x="7963" y="1125"/>
                    <a:pt x="7835" y="1303"/>
                  </a:cubicBezTo>
                  <a:lnTo>
                    <a:pt x="6738" y="2771"/>
                  </a:lnTo>
                  <a:cubicBezTo>
                    <a:pt x="6546" y="3026"/>
                    <a:pt x="6444" y="3319"/>
                    <a:pt x="6444" y="3626"/>
                  </a:cubicBezTo>
                  <a:lnTo>
                    <a:pt x="6406" y="11754"/>
                  </a:lnTo>
                  <a:cubicBezTo>
                    <a:pt x="6393" y="12048"/>
                    <a:pt x="6508" y="12354"/>
                    <a:pt x="6725" y="12571"/>
                  </a:cubicBezTo>
                  <a:lnTo>
                    <a:pt x="1200" y="12533"/>
                  </a:lnTo>
                  <a:cubicBezTo>
                    <a:pt x="753" y="12533"/>
                    <a:pt x="383" y="12162"/>
                    <a:pt x="383" y="11716"/>
                  </a:cubicBezTo>
                  <a:lnTo>
                    <a:pt x="383" y="11295"/>
                  </a:lnTo>
                  <a:cubicBezTo>
                    <a:pt x="383" y="11167"/>
                    <a:pt x="287" y="11103"/>
                    <a:pt x="191" y="11103"/>
                  </a:cubicBezTo>
                  <a:cubicBezTo>
                    <a:pt x="96" y="11103"/>
                    <a:pt x="0" y="11167"/>
                    <a:pt x="0" y="11295"/>
                  </a:cubicBezTo>
                  <a:lnTo>
                    <a:pt x="0" y="11716"/>
                  </a:lnTo>
                  <a:cubicBezTo>
                    <a:pt x="0" y="12379"/>
                    <a:pt x="536" y="12915"/>
                    <a:pt x="1200" y="12915"/>
                  </a:cubicBezTo>
                  <a:lnTo>
                    <a:pt x="8767" y="12966"/>
                  </a:lnTo>
                  <a:cubicBezTo>
                    <a:pt x="9430" y="12966"/>
                    <a:pt x="9966" y="12430"/>
                    <a:pt x="9966" y="11780"/>
                  </a:cubicBezTo>
                  <a:lnTo>
                    <a:pt x="10017" y="4863"/>
                  </a:lnTo>
                  <a:cubicBezTo>
                    <a:pt x="10004" y="4749"/>
                    <a:pt x="9915" y="4691"/>
                    <a:pt x="9826" y="4691"/>
                  </a:cubicBezTo>
                  <a:cubicBezTo>
                    <a:pt x="9736" y="4691"/>
                    <a:pt x="9647" y="4749"/>
                    <a:pt x="9634" y="4863"/>
                  </a:cubicBezTo>
                  <a:lnTo>
                    <a:pt x="9596" y="11780"/>
                  </a:lnTo>
                  <a:cubicBezTo>
                    <a:pt x="9596" y="12219"/>
                    <a:pt x="9238" y="12584"/>
                    <a:pt x="8790" y="12584"/>
                  </a:cubicBezTo>
                  <a:cubicBezTo>
                    <a:pt x="8782" y="12584"/>
                    <a:pt x="8774" y="12584"/>
                    <a:pt x="8767" y="12584"/>
                  </a:cubicBezTo>
                  <a:lnTo>
                    <a:pt x="7593" y="12584"/>
                  </a:lnTo>
                  <a:cubicBezTo>
                    <a:pt x="7133" y="12584"/>
                    <a:pt x="6776" y="12213"/>
                    <a:pt x="6776" y="11767"/>
                  </a:cubicBezTo>
                  <a:lnTo>
                    <a:pt x="6827" y="3651"/>
                  </a:lnTo>
                  <a:cubicBezTo>
                    <a:pt x="6827" y="3409"/>
                    <a:pt x="6904" y="3192"/>
                    <a:pt x="7031" y="3013"/>
                  </a:cubicBezTo>
                  <a:lnTo>
                    <a:pt x="8129" y="1533"/>
                  </a:lnTo>
                  <a:cubicBezTo>
                    <a:pt x="8167" y="1495"/>
                    <a:pt x="8205" y="1444"/>
                    <a:pt x="8231" y="1393"/>
                  </a:cubicBezTo>
                  <a:cubicBezTo>
                    <a:pt x="8256" y="1444"/>
                    <a:pt x="8294" y="1495"/>
                    <a:pt x="8333" y="1546"/>
                  </a:cubicBezTo>
                  <a:lnTo>
                    <a:pt x="9430" y="3026"/>
                  </a:lnTo>
                  <a:cubicBezTo>
                    <a:pt x="9571" y="3217"/>
                    <a:pt x="9647" y="3434"/>
                    <a:pt x="9647" y="3677"/>
                  </a:cubicBezTo>
                  <a:lnTo>
                    <a:pt x="9647" y="4098"/>
                  </a:lnTo>
                  <a:cubicBezTo>
                    <a:pt x="9647" y="4200"/>
                    <a:pt x="9724" y="4276"/>
                    <a:pt x="9826" y="4289"/>
                  </a:cubicBezTo>
                  <a:lnTo>
                    <a:pt x="9826" y="4264"/>
                  </a:lnTo>
                  <a:cubicBezTo>
                    <a:pt x="9941" y="4264"/>
                    <a:pt x="10017" y="4187"/>
                    <a:pt x="10017" y="4072"/>
                  </a:cubicBezTo>
                  <a:lnTo>
                    <a:pt x="10017" y="3664"/>
                  </a:lnTo>
                  <a:cubicBezTo>
                    <a:pt x="10017" y="3345"/>
                    <a:pt x="9915" y="3039"/>
                    <a:pt x="9736" y="2783"/>
                  </a:cubicBezTo>
                  <a:lnTo>
                    <a:pt x="8626" y="1303"/>
                  </a:lnTo>
                  <a:cubicBezTo>
                    <a:pt x="8499" y="1125"/>
                    <a:pt x="8422" y="895"/>
                    <a:pt x="8422" y="665"/>
                  </a:cubicBezTo>
                  <a:lnTo>
                    <a:pt x="8422" y="627"/>
                  </a:lnTo>
                  <a:cubicBezTo>
                    <a:pt x="8422" y="295"/>
                    <a:pt x="8167" y="40"/>
                    <a:pt x="7835" y="27"/>
                  </a:cubicBezTo>
                  <a:lnTo>
                    <a:pt x="3445" y="2"/>
                  </a:lnTo>
                  <a:cubicBezTo>
                    <a:pt x="3437" y="1"/>
                    <a:pt x="3430" y="1"/>
                    <a:pt x="342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73"/>
            <p:cNvSpPr/>
            <p:nvPr/>
          </p:nvSpPr>
          <p:spPr>
            <a:xfrm>
              <a:off x="2744825" y="2425950"/>
              <a:ext cx="10875" cy="157850"/>
            </a:xfrm>
            <a:custGeom>
              <a:rect b="b" l="l" r="r" t="t"/>
              <a:pathLst>
                <a:path extrusionOk="0" h="6314" w="435">
                  <a:moveTo>
                    <a:pt x="230" y="0"/>
                  </a:moveTo>
                  <a:cubicBezTo>
                    <a:pt x="128" y="0"/>
                    <a:pt x="26" y="67"/>
                    <a:pt x="39" y="201"/>
                  </a:cubicBezTo>
                  <a:lnTo>
                    <a:pt x="0" y="6122"/>
                  </a:lnTo>
                  <a:cubicBezTo>
                    <a:pt x="0" y="6224"/>
                    <a:pt x="90" y="6313"/>
                    <a:pt x="192" y="6313"/>
                  </a:cubicBezTo>
                  <a:cubicBezTo>
                    <a:pt x="294" y="6313"/>
                    <a:pt x="383" y="6224"/>
                    <a:pt x="383" y="6122"/>
                  </a:cubicBezTo>
                  <a:lnTo>
                    <a:pt x="422" y="201"/>
                  </a:lnTo>
                  <a:cubicBezTo>
                    <a:pt x="434" y="67"/>
                    <a:pt x="332" y="0"/>
                    <a:pt x="2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73"/>
            <p:cNvSpPr/>
            <p:nvPr/>
          </p:nvSpPr>
          <p:spPr>
            <a:xfrm>
              <a:off x="2545750" y="2318000"/>
              <a:ext cx="72275" cy="267075"/>
            </a:xfrm>
            <a:custGeom>
              <a:rect b="b" l="l" r="r" t="t"/>
              <a:pathLst>
                <a:path extrusionOk="0" h="10683" w="2891">
                  <a:moveTo>
                    <a:pt x="2652" y="1"/>
                  </a:moveTo>
                  <a:cubicBezTo>
                    <a:pt x="2645" y="1"/>
                    <a:pt x="2637" y="1"/>
                    <a:pt x="2629" y="2"/>
                  </a:cubicBezTo>
                  <a:lnTo>
                    <a:pt x="2221" y="2"/>
                  </a:lnTo>
                  <a:cubicBezTo>
                    <a:pt x="1902" y="2"/>
                    <a:pt x="1634" y="270"/>
                    <a:pt x="1634" y="589"/>
                  </a:cubicBezTo>
                  <a:lnTo>
                    <a:pt x="1634" y="640"/>
                  </a:lnTo>
                  <a:cubicBezTo>
                    <a:pt x="1634" y="870"/>
                    <a:pt x="1558" y="1087"/>
                    <a:pt x="1417" y="1278"/>
                  </a:cubicBezTo>
                  <a:lnTo>
                    <a:pt x="333" y="2745"/>
                  </a:lnTo>
                  <a:cubicBezTo>
                    <a:pt x="141" y="2988"/>
                    <a:pt x="39" y="3294"/>
                    <a:pt x="39" y="3600"/>
                  </a:cubicBezTo>
                  <a:lnTo>
                    <a:pt x="1" y="10491"/>
                  </a:lnTo>
                  <a:cubicBezTo>
                    <a:pt x="1" y="10593"/>
                    <a:pt x="90" y="10682"/>
                    <a:pt x="192" y="10682"/>
                  </a:cubicBezTo>
                  <a:cubicBezTo>
                    <a:pt x="294" y="10682"/>
                    <a:pt x="371" y="10606"/>
                    <a:pt x="384" y="10504"/>
                  </a:cubicBezTo>
                  <a:lnTo>
                    <a:pt x="422" y="3600"/>
                  </a:lnTo>
                  <a:cubicBezTo>
                    <a:pt x="422" y="3371"/>
                    <a:pt x="498" y="3154"/>
                    <a:pt x="626" y="2962"/>
                  </a:cubicBezTo>
                  <a:lnTo>
                    <a:pt x="1723" y="1495"/>
                  </a:lnTo>
                  <a:cubicBezTo>
                    <a:pt x="1915" y="1252"/>
                    <a:pt x="2017" y="946"/>
                    <a:pt x="2017" y="640"/>
                  </a:cubicBezTo>
                  <a:lnTo>
                    <a:pt x="2017" y="589"/>
                  </a:lnTo>
                  <a:cubicBezTo>
                    <a:pt x="2017" y="474"/>
                    <a:pt x="2106" y="385"/>
                    <a:pt x="2221" y="385"/>
                  </a:cubicBezTo>
                  <a:lnTo>
                    <a:pt x="2629" y="385"/>
                  </a:lnTo>
                  <a:cubicBezTo>
                    <a:pt x="2637" y="385"/>
                    <a:pt x="2645" y="386"/>
                    <a:pt x="2652" y="386"/>
                  </a:cubicBezTo>
                  <a:cubicBezTo>
                    <a:pt x="2890" y="386"/>
                    <a:pt x="2890" y="1"/>
                    <a:pt x="265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73"/>
            <p:cNvSpPr/>
            <p:nvPr/>
          </p:nvSpPr>
          <p:spPr>
            <a:xfrm>
              <a:off x="2621375" y="2338775"/>
              <a:ext cx="88925" cy="10225"/>
            </a:xfrm>
            <a:custGeom>
              <a:rect b="b" l="l" r="r" t="t"/>
              <a:pathLst>
                <a:path extrusionOk="0" h="409" w="3557">
                  <a:moveTo>
                    <a:pt x="255" y="0"/>
                  </a:moveTo>
                  <a:cubicBezTo>
                    <a:pt x="0" y="0"/>
                    <a:pt x="0" y="383"/>
                    <a:pt x="255" y="383"/>
                  </a:cubicBezTo>
                  <a:lnTo>
                    <a:pt x="3280" y="409"/>
                  </a:lnTo>
                  <a:cubicBezTo>
                    <a:pt x="3284" y="409"/>
                    <a:pt x="3288" y="409"/>
                    <a:pt x="3292" y="409"/>
                  </a:cubicBezTo>
                  <a:cubicBezTo>
                    <a:pt x="3552" y="409"/>
                    <a:pt x="3556" y="25"/>
                    <a:pt x="3304" y="25"/>
                  </a:cubicBezTo>
                  <a:cubicBezTo>
                    <a:pt x="3296" y="25"/>
                    <a:pt x="3288" y="25"/>
                    <a:pt x="3280" y="26"/>
                  </a:cubicBezTo>
                  <a:lnTo>
                    <a:pt x="25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73"/>
            <p:cNvSpPr/>
            <p:nvPr/>
          </p:nvSpPr>
          <p:spPr>
            <a:xfrm>
              <a:off x="2566500" y="2436375"/>
              <a:ext cx="117425" cy="119025"/>
            </a:xfrm>
            <a:custGeom>
              <a:rect b="b" l="l" r="r" t="t"/>
              <a:pathLst>
                <a:path extrusionOk="0" h="4761" w="4697">
                  <a:moveTo>
                    <a:pt x="1066" y="372"/>
                  </a:moveTo>
                  <a:cubicBezTo>
                    <a:pt x="1295" y="372"/>
                    <a:pt x="1525" y="506"/>
                    <a:pt x="1595" y="792"/>
                  </a:cubicBezTo>
                  <a:cubicBezTo>
                    <a:pt x="1264" y="894"/>
                    <a:pt x="957" y="1073"/>
                    <a:pt x="715" y="1328"/>
                  </a:cubicBezTo>
                  <a:cubicBezTo>
                    <a:pt x="600" y="1226"/>
                    <a:pt x="523" y="1073"/>
                    <a:pt x="523" y="907"/>
                  </a:cubicBezTo>
                  <a:cubicBezTo>
                    <a:pt x="523" y="561"/>
                    <a:pt x="794" y="372"/>
                    <a:pt x="1066" y="372"/>
                  </a:cubicBezTo>
                  <a:close/>
                  <a:moveTo>
                    <a:pt x="3777" y="392"/>
                  </a:moveTo>
                  <a:cubicBezTo>
                    <a:pt x="3873" y="392"/>
                    <a:pt x="3970" y="418"/>
                    <a:pt x="4058" y="473"/>
                  </a:cubicBezTo>
                  <a:cubicBezTo>
                    <a:pt x="4364" y="677"/>
                    <a:pt x="4403" y="1111"/>
                    <a:pt x="4122" y="1354"/>
                  </a:cubicBezTo>
                  <a:cubicBezTo>
                    <a:pt x="3879" y="1098"/>
                    <a:pt x="3573" y="907"/>
                    <a:pt x="3241" y="792"/>
                  </a:cubicBezTo>
                  <a:cubicBezTo>
                    <a:pt x="3314" y="547"/>
                    <a:pt x="3542" y="392"/>
                    <a:pt x="3777" y="392"/>
                  </a:cubicBezTo>
                  <a:close/>
                  <a:moveTo>
                    <a:pt x="2394" y="1034"/>
                  </a:moveTo>
                  <a:cubicBezTo>
                    <a:pt x="2404" y="1034"/>
                    <a:pt x="2415" y="1035"/>
                    <a:pt x="2425" y="1035"/>
                  </a:cubicBezTo>
                  <a:cubicBezTo>
                    <a:pt x="3344" y="1035"/>
                    <a:pt x="4160" y="1609"/>
                    <a:pt x="4160" y="2362"/>
                  </a:cubicBezTo>
                  <a:cubicBezTo>
                    <a:pt x="4147" y="2630"/>
                    <a:pt x="4045" y="2885"/>
                    <a:pt x="3867" y="3089"/>
                  </a:cubicBezTo>
                  <a:cubicBezTo>
                    <a:pt x="3436" y="3570"/>
                    <a:pt x="4124" y="4365"/>
                    <a:pt x="2440" y="4365"/>
                  </a:cubicBezTo>
                  <a:cubicBezTo>
                    <a:pt x="2426" y="4365"/>
                    <a:pt x="2413" y="4365"/>
                    <a:pt x="2399" y="4365"/>
                  </a:cubicBezTo>
                  <a:cubicBezTo>
                    <a:pt x="664" y="4352"/>
                    <a:pt x="1366" y="3548"/>
                    <a:pt x="945" y="3064"/>
                  </a:cubicBezTo>
                  <a:cubicBezTo>
                    <a:pt x="766" y="2872"/>
                    <a:pt x="664" y="2604"/>
                    <a:pt x="664" y="2336"/>
                  </a:cubicBezTo>
                  <a:cubicBezTo>
                    <a:pt x="664" y="1642"/>
                    <a:pt x="1414" y="1034"/>
                    <a:pt x="2394" y="1034"/>
                  </a:cubicBezTo>
                  <a:close/>
                  <a:moveTo>
                    <a:pt x="1065" y="0"/>
                  </a:moveTo>
                  <a:cubicBezTo>
                    <a:pt x="899" y="0"/>
                    <a:pt x="730" y="45"/>
                    <a:pt x="574" y="141"/>
                  </a:cubicBezTo>
                  <a:cubicBezTo>
                    <a:pt x="39" y="473"/>
                    <a:pt x="0" y="1239"/>
                    <a:pt x="485" y="1634"/>
                  </a:cubicBezTo>
                  <a:cubicBezTo>
                    <a:pt x="358" y="1851"/>
                    <a:pt x="294" y="2094"/>
                    <a:pt x="281" y="2349"/>
                  </a:cubicBezTo>
                  <a:cubicBezTo>
                    <a:pt x="281" y="2706"/>
                    <a:pt x="421" y="3064"/>
                    <a:pt x="664" y="3332"/>
                  </a:cubicBezTo>
                  <a:cubicBezTo>
                    <a:pt x="881" y="3574"/>
                    <a:pt x="409" y="4748"/>
                    <a:pt x="2399" y="4761"/>
                  </a:cubicBezTo>
                  <a:cubicBezTo>
                    <a:pt x="2410" y="4761"/>
                    <a:pt x="2421" y="4761"/>
                    <a:pt x="2432" y="4761"/>
                  </a:cubicBezTo>
                  <a:cubicBezTo>
                    <a:pt x="4385" y="4761"/>
                    <a:pt x="3919" y="3611"/>
                    <a:pt x="4147" y="3357"/>
                  </a:cubicBezTo>
                  <a:cubicBezTo>
                    <a:pt x="4403" y="3089"/>
                    <a:pt x="4530" y="2745"/>
                    <a:pt x="4543" y="2375"/>
                  </a:cubicBezTo>
                  <a:cubicBezTo>
                    <a:pt x="4543" y="2132"/>
                    <a:pt x="4479" y="1877"/>
                    <a:pt x="4352" y="1660"/>
                  </a:cubicBezTo>
                  <a:cubicBezTo>
                    <a:pt x="4569" y="1494"/>
                    <a:pt x="4696" y="1226"/>
                    <a:pt x="4696" y="945"/>
                  </a:cubicBezTo>
                  <a:lnTo>
                    <a:pt x="4696" y="933"/>
                  </a:lnTo>
                  <a:cubicBezTo>
                    <a:pt x="4696" y="342"/>
                    <a:pt x="4228" y="15"/>
                    <a:pt x="3762" y="15"/>
                  </a:cubicBezTo>
                  <a:cubicBezTo>
                    <a:pt x="3382" y="15"/>
                    <a:pt x="3005" y="233"/>
                    <a:pt x="2884" y="703"/>
                  </a:cubicBezTo>
                  <a:cubicBezTo>
                    <a:pt x="2731" y="677"/>
                    <a:pt x="2575" y="665"/>
                    <a:pt x="2420" y="665"/>
                  </a:cubicBezTo>
                  <a:cubicBezTo>
                    <a:pt x="2265" y="665"/>
                    <a:pt x="2112" y="677"/>
                    <a:pt x="1965" y="703"/>
                  </a:cubicBezTo>
                  <a:cubicBezTo>
                    <a:pt x="1857" y="268"/>
                    <a:pt x="1471" y="0"/>
                    <a:pt x="106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73"/>
            <p:cNvSpPr/>
            <p:nvPr/>
          </p:nvSpPr>
          <p:spPr>
            <a:xfrm>
              <a:off x="2604450" y="2500900"/>
              <a:ext cx="44050" cy="34850"/>
            </a:xfrm>
            <a:custGeom>
              <a:rect b="b" l="l" r="r" t="t"/>
              <a:pathLst>
                <a:path extrusionOk="0" h="1394" w="1762">
                  <a:moveTo>
                    <a:pt x="821" y="380"/>
                  </a:moveTo>
                  <a:cubicBezTo>
                    <a:pt x="844" y="380"/>
                    <a:pt x="868" y="380"/>
                    <a:pt x="894" y="380"/>
                  </a:cubicBezTo>
                  <a:cubicBezTo>
                    <a:pt x="1379" y="380"/>
                    <a:pt x="1379" y="495"/>
                    <a:pt x="1379" y="585"/>
                  </a:cubicBezTo>
                  <a:cubicBezTo>
                    <a:pt x="1354" y="831"/>
                    <a:pt x="1151" y="1006"/>
                    <a:pt x="907" y="1006"/>
                  </a:cubicBezTo>
                  <a:cubicBezTo>
                    <a:pt x="898" y="1006"/>
                    <a:pt x="890" y="1006"/>
                    <a:pt x="881" y="1006"/>
                  </a:cubicBezTo>
                  <a:cubicBezTo>
                    <a:pt x="873" y="1006"/>
                    <a:pt x="865" y="1006"/>
                    <a:pt x="857" y="1006"/>
                  </a:cubicBezTo>
                  <a:cubicBezTo>
                    <a:pt x="613" y="1006"/>
                    <a:pt x="409" y="819"/>
                    <a:pt x="396" y="585"/>
                  </a:cubicBezTo>
                  <a:cubicBezTo>
                    <a:pt x="396" y="488"/>
                    <a:pt x="396" y="380"/>
                    <a:pt x="821" y="380"/>
                  </a:cubicBezTo>
                  <a:close/>
                  <a:moveTo>
                    <a:pt x="894" y="1"/>
                  </a:moveTo>
                  <a:cubicBezTo>
                    <a:pt x="706" y="1"/>
                    <a:pt x="518" y="30"/>
                    <a:pt x="333" y="87"/>
                  </a:cubicBezTo>
                  <a:cubicBezTo>
                    <a:pt x="128" y="164"/>
                    <a:pt x="1" y="368"/>
                    <a:pt x="14" y="585"/>
                  </a:cubicBezTo>
                  <a:cubicBezTo>
                    <a:pt x="52" y="1122"/>
                    <a:pt x="469" y="1393"/>
                    <a:pt x="887" y="1393"/>
                  </a:cubicBezTo>
                  <a:cubicBezTo>
                    <a:pt x="1302" y="1393"/>
                    <a:pt x="1717" y="1125"/>
                    <a:pt x="1762" y="585"/>
                  </a:cubicBezTo>
                  <a:cubicBezTo>
                    <a:pt x="1762" y="380"/>
                    <a:pt x="1647" y="176"/>
                    <a:pt x="1455" y="87"/>
                  </a:cubicBezTo>
                  <a:cubicBezTo>
                    <a:pt x="1270" y="30"/>
                    <a:pt x="1082" y="1"/>
                    <a:pt x="89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6" name="Google Shape;1076;p73"/>
          <p:cNvSpPr/>
          <p:nvPr/>
        </p:nvSpPr>
        <p:spPr>
          <a:xfrm>
            <a:off x="3348075" y="2423625"/>
            <a:ext cx="322875" cy="148050"/>
          </a:xfrm>
          <a:custGeom>
            <a:rect b="b" l="l" r="r" t="t"/>
            <a:pathLst>
              <a:path extrusionOk="0" h="5922" w="12915">
                <a:moveTo>
                  <a:pt x="6458" y="0"/>
                </a:moveTo>
                <a:cubicBezTo>
                  <a:pt x="5360" y="0"/>
                  <a:pt x="3395" y="154"/>
                  <a:pt x="2553" y="753"/>
                </a:cubicBezTo>
                <a:cubicBezTo>
                  <a:pt x="1047" y="1213"/>
                  <a:pt x="562" y="1787"/>
                  <a:pt x="435" y="2182"/>
                </a:cubicBezTo>
                <a:cubicBezTo>
                  <a:pt x="26" y="3344"/>
                  <a:pt x="1" y="3382"/>
                  <a:pt x="1" y="3446"/>
                </a:cubicBezTo>
                <a:cubicBezTo>
                  <a:pt x="1" y="3765"/>
                  <a:pt x="129" y="4071"/>
                  <a:pt x="358" y="4288"/>
                </a:cubicBezTo>
                <a:cubicBezTo>
                  <a:pt x="393" y="4329"/>
                  <a:pt x="446" y="4352"/>
                  <a:pt x="500" y="4352"/>
                </a:cubicBezTo>
                <a:cubicBezTo>
                  <a:pt x="545" y="4352"/>
                  <a:pt x="591" y="4336"/>
                  <a:pt x="626" y="4301"/>
                </a:cubicBezTo>
                <a:cubicBezTo>
                  <a:pt x="703" y="4237"/>
                  <a:pt x="703" y="4109"/>
                  <a:pt x="639" y="4033"/>
                </a:cubicBezTo>
                <a:cubicBezTo>
                  <a:pt x="486" y="3892"/>
                  <a:pt x="396" y="3688"/>
                  <a:pt x="371" y="3484"/>
                </a:cubicBezTo>
                <a:lnTo>
                  <a:pt x="537" y="3037"/>
                </a:lnTo>
                <a:cubicBezTo>
                  <a:pt x="550" y="3063"/>
                  <a:pt x="575" y="3088"/>
                  <a:pt x="588" y="3114"/>
                </a:cubicBezTo>
                <a:cubicBezTo>
                  <a:pt x="830" y="3458"/>
                  <a:pt x="1405" y="3931"/>
                  <a:pt x="2770" y="4313"/>
                </a:cubicBezTo>
                <a:cubicBezTo>
                  <a:pt x="3923" y="4608"/>
                  <a:pt x="5112" y="4761"/>
                  <a:pt x="6313" y="4761"/>
                </a:cubicBezTo>
                <a:cubicBezTo>
                  <a:pt x="6361" y="4761"/>
                  <a:pt x="6410" y="4761"/>
                  <a:pt x="6458" y="4760"/>
                </a:cubicBezTo>
                <a:cubicBezTo>
                  <a:pt x="8295" y="4760"/>
                  <a:pt x="10146" y="4428"/>
                  <a:pt x="11281" y="3905"/>
                </a:cubicBezTo>
                <a:cubicBezTo>
                  <a:pt x="11479" y="3806"/>
                  <a:pt x="11393" y="3537"/>
                  <a:pt x="11219" y="3537"/>
                </a:cubicBezTo>
                <a:cubicBezTo>
                  <a:pt x="11191" y="3537"/>
                  <a:pt x="11160" y="3545"/>
                  <a:pt x="11128" y="3561"/>
                </a:cubicBezTo>
                <a:cubicBezTo>
                  <a:pt x="10031" y="4071"/>
                  <a:pt x="8232" y="4377"/>
                  <a:pt x="6458" y="4377"/>
                </a:cubicBezTo>
                <a:cubicBezTo>
                  <a:pt x="3855" y="4377"/>
                  <a:pt x="1507" y="3765"/>
                  <a:pt x="894" y="2897"/>
                </a:cubicBezTo>
                <a:cubicBezTo>
                  <a:pt x="384" y="2182"/>
                  <a:pt x="1379" y="1583"/>
                  <a:pt x="2209" y="1264"/>
                </a:cubicBezTo>
                <a:lnTo>
                  <a:pt x="2209" y="1264"/>
                </a:lnTo>
                <a:cubicBezTo>
                  <a:pt x="2183" y="1608"/>
                  <a:pt x="2476" y="1838"/>
                  <a:pt x="2770" y="1991"/>
                </a:cubicBezTo>
                <a:cubicBezTo>
                  <a:pt x="2797" y="2007"/>
                  <a:pt x="2827" y="2014"/>
                  <a:pt x="2857" y="2014"/>
                </a:cubicBezTo>
                <a:cubicBezTo>
                  <a:pt x="2924" y="2014"/>
                  <a:pt x="2990" y="1976"/>
                  <a:pt x="3025" y="1914"/>
                </a:cubicBezTo>
                <a:cubicBezTo>
                  <a:pt x="3063" y="1825"/>
                  <a:pt x="3038" y="1710"/>
                  <a:pt x="2949" y="1659"/>
                </a:cubicBezTo>
                <a:cubicBezTo>
                  <a:pt x="2719" y="1544"/>
                  <a:pt x="2579" y="1417"/>
                  <a:pt x="2579" y="1315"/>
                </a:cubicBezTo>
                <a:cubicBezTo>
                  <a:pt x="2579" y="945"/>
                  <a:pt x="4033" y="370"/>
                  <a:pt x="6458" y="370"/>
                </a:cubicBezTo>
                <a:cubicBezTo>
                  <a:pt x="8882" y="370"/>
                  <a:pt x="10324" y="945"/>
                  <a:pt x="10324" y="1315"/>
                </a:cubicBezTo>
                <a:cubicBezTo>
                  <a:pt x="10324" y="1532"/>
                  <a:pt x="9801" y="1774"/>
                  <a:pt x="9278" y="1927"/>
                </a:cubicBezTo>
                <a:cubicBezTo>
                  <a:pt x="8353" y="2138"/>
                  <a:pt x="7412" y="2243"/>
                  <a:pt x="6471" y="2243"/>
                </a:cubicBezTo>
                <a:cubicBezTo>
                  <a:pt x="5529" y="2243"/>
                  <a:pt x="4588" y="2138"/>
                  <a:pt x="3663" y="1927"/>
                </a:cubicBezTo>
                <a:cubicBezTo>
                  <a:pt x="3637" y="1918"/>
                  <a:pt x="3613" y="1914"/>
                  <a:pt x="3591" y="1914"/>
                </a:cubicBezTo>
                <a:cubicBezTo>
                  <a:pt x="3389" y="1914"/>
                  <a:pt x="3320" y="2239"/>
                  <a:pt x="3561" y="2285"/>
                </a:cubicBezTo>
                <a:cubicBezTo>
                  <a:pt x="4458" y="2503"/>
                  <a:pt x="5378" y="2617"/>
                  <a:pt x="6310" y="2617"/>
                </a:cubicBezTo>
                <a:cubicBezTo>
                  <a:pt x="6359" y="2617"/>
                  <a:pt x="6409" y="2617"/>
                  <a:pt x="6458" y="2616"/>
                </a:cubicBezTo>
                <a:cubicBezTo>
                  <a:pt x="7581" y="2616"/>
                  <a:pt x="10796" y="2387"/>
                  <a:pt x="10707" y="1264"/>
                </a:cubicBezTo>
                <a:lnTo>
                  <a:pt x="10707" y="1264"/>
                </a:lnTo>
                <a:cubicBezTo>
                  <a:pt x="12009" y="1723"/>
                  <a:pt x="12136" y="2412"/>
                  <a:pt x="12149" y="2412"/>
                </a:cubicBezTo>
                <a:cubicBezTo>
                  <a:pt x="12187" y="2667"/>
                  <a:pt x="12060" y="2923"/>
                  <a:pt x="11766" y="3165"/>
                </a:cubicBezTo>
                <a:cubicBezTo>
                  <a:pt x="11595" y="3286"/>
                  <a:pt x="11727" y="3511"/>
                  <a:pt x="11884" y="3511"/>
                </a:cubicBezTo>
                <a:cubicBezTo>
                  <a:pt x="11926" y="3511"/>
                  <a:pt x="11969" y="3496"/>
                  <a:pt x="12009" y="3458"/>
                </a:cubicBezTo>
                <a:cubicBezTo>
                  <a:pt x="12162" y="3331"/>
                  <a:pt x="12277" y="3191"/>
                  <a:pt x="12379" y="3037"/>
                </a:cubicBezTo>
                <a:cubicBezTo>
                  <a:pt x="12455" y="3229"/>
                  <a:pt x="12506" y="3407"/>
                  <a:pt x="12545" y="3471"/>
                </a:cubicBezTo>
                <a:cubicBezTo>
                  <a:pt x="12519" y="3982"/>
                  <a:pt x="11907" y="4492"/>
                  <a:pt x="10835" y="4888"/>
                </a:cubicBezTo>
                <a:cubicBezTo>
                  <a:pt x="9661" y="5309"/>
                  <a:pt x="8117" y="5538"/>
                  <a:pt x="6458" y="5538"/>
                </a:cubicBezTo>
                <a:cubicBezTo>
                  <a:pt x="4314" y="5538"/>
                  <a:pt x="2362" y="5143"/>
                  <a:pt x="1239" y="4492"/>
                </a:cubicBezTo>
                <a:cubicBezTo>
                  <a:pt x="1198" y="4463"/>
                  <a:pt x="1157" y="4450"/>
                  <a:pt x="1120" y="4450"/>
                </a:cubicBezTo>
                <a:cubicBezTo>
                  <a:pt x="947" y="4450"/>
                  <a:pt x="838" y="4717"/>
                  <a:pt x="1047" y="4811"/>
                </a:cubicBezTo>
                <a:cubicBezTo>
                  <a:pt x="2221" y="5500"/>
                  <a:pt x="4250" y="5921"/>
                  <a:pt x="6471" y="5921"/>
                </a:cubicBezTo>
                <a:cubicBezTo>
                  <a:pt x="8168" y="5921"/>
                  <a:pt x="9763" y="5679"/>
                  <a:pt x="10962" y="5232"/>
                </a:cubicBezTo>
                <a:cubicBezTo>
                  <a:pt x="12213" y="4786"/>
                  <a:pt x="12915" y="4148"/>
                  <a:pt x="12915" y="3446"/>
                </a:cubicBezTo>
                <a:cubicBezTo>
                  <a:pt x="12915" y="3433"/>
                  <a:pt x="12915" y="3407"/>
                  <a:pt x="12902" y="3382"/>
                </a:cubicBezTo>
                <a:cubicBezTo>
                  <a:pt x="12902" y="3382"/>
                  <a:pt x="12532" y="2348"/>
                  <a:pt x="12506" y="2259"/>
                </a:cubicBezTo>
                <a:cubicBezTo>
                  <a:pt x="12404" y="1889"/>
                  <a:pt x="12098" y="1570"/>
                  <a:pt x="11600" y="1276"/>
                </a:cubicBezTo>
                <a:cubicBezTo>
                  <a:pt x="11205" y="1060"/>
                  <a:pt x="10796" y="881"/>
                  <a:pt x="10363" y="753"/>
                </a:cubicBezTo>
                <a:cubicBezTo>
                  <a:pt x="9674" y="256"/>
                  <a:pt x="8053" y="0"/>
                  <a:pt x="645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73"/>
          <p:cNvSpPr/>
          <p:nvPr/>
        </p:nvSpPr>
        <p:spPr>
          <a:xfrm>
            <a:off x="4065550" y="2423600"/>
            <a:ext cx="323200" cy="184725"/>
          </a:xfrm>
          <a:custGeom>
            <a:rect b="b" l="l" r="r" t="t"/>
            <a:pathLst>
              <a:path extrusionOk="0" h="7389" w="12928">
                <a:moveTo>
                  <a:pt x="11955" y="1902"/>
                </a:moveTo>
                <a:cubicBezTo>
                  <a:pt x="12192" y="1902"/>
                  <a:pt x="12192" y="2274"/>
                  <a:pt x="11955" y="2274"/>
                </a:cubicBezTo>
                <a:cubicBezTo>
                  <a:pt x="11947" y="2274"/>
                  <a:pt x="11940" y="2274"/>
                  <a:pt x="11932" y="2273"/>
                </a:cubicBezTo>
                <a:lnTo>
                  <a:pt x="10299" y="2273"/>
                </a:lnTo>
                <a:cubicBezTo>
                  <a:pt x="10290" y="2274"/>
                  <a:pt x="10282" y="2274"/>
                  <a:pt x="10274" y="2274"/>
                </a:cubicBezTo>
                <a:cubicBezTo>
                  <a:pt x="10026" y="2274"/>
                  <a:pt x="10026" y="1902"/>
                  <a:pt x="10274" y="1902"/>
                </a:cubicBezTo>
                <a:cubicBezTo>
                  <a:pt x="10282" y="1902"/>
                  <a:pt x="10290" y="1902"/>
                  <a:pt x="10299" y="1903"/>
                </a:cubicBezTo>
                <a:lnTo>
                  <a:pt x="11932" y="1903"/>
                </a:lnTo>
                <a:cubicBezTo>
                  <a:pt x="11940" y="1902"/>
                  <a:pt x="11947" y="1902"/>
                  <a:pt x="11955" y="1902"/>
                </a:cubicBezTo>
                <a:close/>
                <a:moveTo>
                  <a:pt x="11077" y="1137"/>
                </a:moveTo>
                <a:lnTo>
                  <a:pt x="11077" y="1520"/>
                </a:lnTo>
                <a:lnTo>
                  <a:pt x="10299" y="1520"/>
                </a:lnTo>
                <a:cubicBezTo>
                  <a:pt x="9533" y="1520"/>
                  <a:pt x="9533" y="2656"/>
                  <a:pt x="10299" y="2656"/>
                </a:cubicBezTo>
                <a:lnTo>
                  <a:pt x="11077" y="2656"/>
                </a:lnTo>
                <a:lnTo>
                  <a:pt x="11077" y="3026"/>
                </a:lnTo>
                <a:lnTo>
                  <a:pt x="9380" y="3026"/>
                </a:lnTo>
                <a:lnTo>
                  <a:pt x="9380" y="1137"/>
                </a:lnTo>
                <a:close/>
                <a:moveTo>
                  <a:pt x="1800" y="805"/>
                </a:moveTo>
                <a:lnTo>
                  <a:pt x="1800" y="3357"/>
                </a:lnTo>
                <a:lnTo>
                  <a:pt x="498" y="3357"/>
                </a:lnTo>
                <a:cubicBezTo>
                  <a:pt x="435" y="3357"/>
                  <a:pt x="384" y="3306"/>
                  <a:pt x="384" y="3255"/>
                </a:cubicBezTo>
                <a:lnTo>
                  <a:pt x="384" y="3243"/>
                </a:lnTo>
                <a:lnTo>
                  <a:pt x="384" y="920"/>
                </a:lnTo>
                <a:cubicBezTo>
                  <a:pt x="384" y="856"/>
                  <a:pt x="435" y="805"/>
                  <a:pt x="498" y="805"/>
                </a:cubicBezTo>
                <a:close/>
                <a:moveTo>
                  <a:pt x="2783" y="805"/>
                </a:moveTo>
                <a:lnTo>
                  <a:pt x="2783" y="3357"/>
                </a:lnTo>
                <a:lnTo>
                  <a:pt x="2183" y="3357"/>
                </a:lnTo>
                <a:lnTo>
                  <a:pt x="2183" y="805"/>
                </a:lnTo>
                <a:close/>
                <a:moveTo>
                  <a:pt x="12442" y="818"/>
                </a:moveTo>
                <a:cubicBezTo>
                  <a:pt x="12493" y="818"/>
                  <a:pt x="12544" y="869"/>
                  <a:pt x="12544" y="933"/>
                </a:cubicBezTo>
                <a:lnTo>
                  <a:pt x="12544" y="3255"/>
                </a:lnTo>
                <a:cubicBezTo>
                  <a:pt x="12544" y="3306"/>
                  <a:pt x="12493" y="3357"/>
                  <a:pt x="12442" y="3357"/>
                </a:cubicBezTo>
                <a:lnTo>
                  <a:pt x="12213" y="3357"/>
                </a:lnTo>
                <a:lnTo>
                  <a:pt x="12213" y="2579"/>
                </a:lnTo>
                <a:cubicBezTo>
                  <a:pt x="12595" y="2362"/>
                  <a:pt x="12595" y="1813"/>
                  <a:pt x="12213" y="1596"/>
                </a:cubicBezTo>
                <a:lnTo>
                  <a:pt x="12213" y="818"/>
                </a:lnTo>
                <a:close/>
                <a:moveTo>
                  <a:pt x="6470" y="2132"/>
                </a:moveTo>
                <a:cubicBezTo>
                  <a:pt x="6521" y="2132"/>
                  <a:pt x="6560" y="2158"/>
                  <a:pt x="6598" y="2196"/>
                </a:cubicBezTo>
                <a:cubicBezTo>
                  <a:pt x="6636" y="2222"/>
                  <a:pt x="6662" y="2273"/>
                  <a:pt x="6662" y="2324"/>
                </a:cubicBezTo>
                <a:lnTo>
                  <a:pt x="6662" y="4251"/>
                </a:lnTo>
                <a:cubicBezTo>
                  <a:pt x="6598" y="4238"/>
                  <a:pt x="6534" y="4238"/>
                  <a:pt x="6470" y="4238"/>
                </a:cubicBezTo>
                <a:cubicBezTo>
                  <a:pt x="6407" y="4238"/>
                  <a:pt x="6343" y="4238"/>
                  <a:pt x="6279" y="4251"/>
                </a:cubicBezTo>
                <a:lnTo>
                  <a:pt x="6279" y="2324"/>
                </a:lnTo>
                <a:cubicBezTo>
                  <a:pt x="6279" y="2222"/>
                  <a:pt x="6368" y="2132"/>
                  <a:pt x="6470" y="2132"/>
                </a:cubicBezTo>
                <a:close/>
                <a:moveTo>
                  <a:pt x="6470" y="6012"/>
                </a:moveTo>
                <a:cubicBezTo>
                  <a:pt x="6566" y="6012"/>
                  <a:pt x="6662" y="6075"/>
                  <a:pt x="6662" y="6203"/>
                </a:cubicBezTo>
                <a:lnTo>
                  <a:pt x="6662" y="6994"/>
                </a:lnTo>
                <a:cubicBezTo>
                  <a:pt x="6598" y="7007"/>
                  <a:pt x="6534" y="7013"/>
                  <a:pt x="6470" y="7013"/>
                </a:cubicBezTo>
                <a:cubicBezTo>
                  <a:pt x="6407" y="7013"/>
                  <a:pt x="6343" y="7007"/>
                  <a:pt x="6279" y="6994"/>
                </a:cubicBezTo>
                <a:lnTo>
                  <a:pt x="6279" y="6203"/>
                </a:lnTo>
                <a:cubicBezTo>
                  <a:pt x="6279" y="6075"/>
                  <a:pt x="6375" y="6012"/>
                  <a:pt x="6470" y="6012"/>
                </a:cubicBezTo>
                <a:close/>
                <a:moveTo>
                  <a:pt x="8769" y="1"/>
                </a:moveTo>
                <a:cubicBezTo>
                  <a:pt x="8523" y="1"/>
                  <a:pt x="8306" y="188"/>
                  <a:pt x="8257" y="435"/>
                </a:cubicBezTo>
                <a:lnTo>
                  <a:pt x="4059" y="435"/>
                </a:lnTo>
                <a:cubicBezTo>
                  <a:pt x="4050" y="434"/>
                  <a:pt x="4042" y="434"/>
                  <a:pt x="4035" y="434"/>
                </a:cubicBezTo>
                <a:cubicBezTo>
                  <a:pt x="3786" y="434"/>
                  <a:pt x="3786" y="806"/>
                  <a:pt x="4035" y="806"/>
                </a:cubicBezTo>
                <a:cubicBezTo>
                  <a:pt x="4042" y="806"/>
                  <a:pt x="4050" y="806"/>
                  <a:pt x="4059" y="805"/>
                </a:cubicBezTo>
                <a:lnTo>
                  <a:pt x="8244" y="805"/>
                </a:lnTo>
                <a:lnTo>
                  <a:pt x="8244" y="3357"/>
                </a:lnTo>
                <a:lnTo>
                  <a:pt x="7032" y="3357"/>
                </a:lnTo>
                <a:lnTo>
                  <a:pt x="7032" y="2324"/>
                </a:lnTo>
                <a:cubicBezTo>
                  <a:pt x="7032" y="2005"/>
                  <a:pt x="6777" y="1750"/>
                  <a:pt x="6470" y="1750"/>
                </a:cubicBezTo>
                <a:cubicBezTo>
                  <a:pt x="6151" y="1750"/>
                  <a:pt x="5896" y="2005"/>
                  <a:pt x="5896" y="2324"/>
                </a:cubicBezTo>
                <a:lnTo>
                  <a:pt x="5896" y="3357"/>
                </a:lnTo>
                <a:lnTo>
                  <a:pt x="3153" y="3357"/>
                </a:lnTo>
                <a:lnTo>
                  <a:pt x="3153" y="805"/>
                </a:lnTo>
                <a:lnTo>
                  <a:pt x="3242" y="805"/>
                </a:lnTo>
                <a:cubicBezTo>
                  <a:pt x="3250" y="806"/>
                  <a:pt x="3257" y="806"/>
                  <a:pt x="3264" y="806"/>
                </a:cubicBezTo>
                <a:cubicBezTo>
                  <a:pt x="3502" y="806"/>
                  <a:pt x="3502" y="421"/>
                  <a:pt x="3264" y="421"/>
                </a:cubicBezTo>
                <a:cubicBezTo>
                  <a:pt x="3257" y="421"/>
                  <a:pt x="3250" y="422"/>
                  <a:pt x="3242" y="422"/>
                </a:cubicBezTo>
                <a:lnTo>
                  <a:pt x="498" y="422"/>
                </a:lnTo>
                <a:cubicBezTo>
                  <a:pt x="230" y="422"/>
                  <a:pt x="1" y="639"/>
                  <a:pt x="13" y="920"/>
                </a:cubicBezTo>
                <a:lnTo>
                  <a:pt x="13" y="3243"/>
                </a:lnTo>
                <a:cubicBezTo>
                  <a:pt x="1" y="3511"/>
                  <a:pt x="230" y="3727"/>
                  <a:pt x="498" y="3727"/>
                </a:cubicBezTo>
                <a:lnTo>
                  <a:pt x="5896" y="3727"/>
                </a:lnTo>
                <a:lnTo>
                  <a:pt x="5896" y="4327"/>
                </a:lnTo>
                <a:cubicBezTo>
                  <a:pt x="5296" y="4570"/>
                  <a:pt x="4888" y="5157"/>
                  <a:pt x="4888" y="5807"/>
                </a:cubicBezTo>
                <a:cubicBezTo>
                  <a:pt x="4888" y="5846"/>
                  <a:pt x="4888" y="5884"/>
                  <a:pt x="4888" y="5935"/>
                </a:cubicBezTo>
                <a:cubicBezTo>
                  <a:pt x="4900" y="6055"/>
                  <a:pt x="4987" y="6110"/>
                  <a:pt x="5076" y="6110"/>
                </a:cubicBezTo>
                <a:cubicBezTo>
                  <a:pt x="5176" y="6110"/>
                  <a:pt x="5278" y="6038"/>
                  <a:pt x="5271" y="5910"/>
                </a:cubicBezTo>
                <a:lnTo>
                  <a:pt x="5271" y="5807"/>
                </a:lnTo>
                <a:cubicBezTo>
                  <a:pt x="5271" y="5144"/>
                  <a:pt x="5807" y="4621"/>
                  <a:pt x="6470" y="4621"/>
                </a:cubicBezTo>
                <a:cubicBezTo>
                  <a:pt x="6572" y="4621"/>
                  <a:pt x="6687" y="4633"/>
                  <a:pt x="6789" y="4659"/>
                </a:cubicBezTo>
                <a:lnTo>
                  <a:pt x="6802" y="4659"/>
                </a:lnTo>
                <a:cubicBezTo>
                  <a:pt x="7836" y="4965"/>
                  <a:pt x="7976" y="6356"/>
                  <a:pt x="7032" y="6867"/>
                </a:cubicBezTo>
                <a:lnTo>
                  <a:pt x="7032" y="6203"/>
                </a:lnTo>
                <a:cubicBezTo>
                  <a:pt x="7032" y="5820"/>
                  <a:pt x="6748" y="5629"/>
                  <a:pt x="6464" y="5629"/>
                </a:cubicBezTo>
                <a:cubicBezTo>
                  <a:pt x="6180" y="5629"/>
                  <a:pt x="5896" y="5820"/>
                  <a:pt x="5896" y="6203"/>
                </a:cubicBezTo>
                <a:lnTo>
                  <a:pt x="5896" y="6867"/>
                </a:lnTo>
                <a:cubicBezTo>
                  <a:pt x="5756" y="6790"/>
                  <a:pt x="5628" y="6688"/>
                  <a:pt x="5526" y="6548"/>
                </a:cubicBezTo>
                <a:cubicBezTo>
                  <a:pt x="5484" y="6485"/>
                  <a:pt x="5429" y="6459"/>
                  <a:pt x="5375" y="6459"/>
                </a:cubicBezTo>
                <a:cubicBezTo>
                  <a:pt x="5231" y="6459"/>
                  <a:pt x="5093" y="6642"/>
                  <a:pt x="5233" y="6790"/>
                </a:cubicBezTo>
                <a:cubicBezTo>
                  <a:pt x="5545" y="7190"/>
                  <a:pt x="6005" y="7388"/>
                  <a:pt x="6465" y="7388"/>
                </a:cubicBezTo>
                <a:cubicBezTo>
                  <a:pt x="6944" y="7388"/>
                  <a:pt x="7421" y="7174"/>
                  <a:pt x="7734" y="6752"/>
                </a:cubicBezTo>
                <a:cubicBezTo>
                  <a:pt x="8359" y="5910"/>
                  <a:pt x="8002" y="4710"/>
                  <a:pt x="7032" y="4340"/>
                </a:cubicBezTo>
                <a:lnTo>
                  <a:pt x="7032" y="3740"/>
                </a:lnTo>
                <a:lnTo>
                  <a:pt x="8257" y="3740"/>
                </a:lnTo>
                <a:cubicBezTo>
                  <a:pt x="8321" y="3983"/>
                  <a:pt x="8538" y="4161"/>
                  <a:pt x="8793" y="4161"/>
                </a:cubicBezTo>
                <a:lnTo>
                  <a:pt x="10503" y="4161"/>
                </a:lnTo>
                <a:cubicBezTo>
                  <a:pt x="10511" y="4162"/>
                  <a:pt x="10519" y="4162"/>
                  <a:pt x="10526" y="4162"/>
                </a:cubicBezTo>
                <a:cubicBezTo>
                  <a:pt x="10776" y="4162"/>
                  <a:pt x="10776" y="3777"/>
                  <a:pt x="10526" y="3777"/>
                </a:cubicBezTo>
                <a:cubicBezTo>
                  <a:pt x="10519" y="3777"/>
                  <a:pt x="10511" y="3778"/>
                  <a:pt x="10503" y="3779"/>
                </a:cubicBezTo>
                <a:lnTo>
                  <a:pt x="8793" y="3779"/>
                </a:lnTo>
                <a:cubicBezTo>
                  <a:pt x="8703" y="3779"/>
                  <a:pt x="8627" y="3702"/>
                  <a:pt x="8627" y="3625"/>
                </a:cubicBezTo>
                <a:lnTo>
                  <a:pt x="8627" y="537"/>
                </a:lnTo>
                <a:cubicBezTo>
                  <a:pt x="8627" y="448"/>
                  <a:pt x="8703" y="384"/>
                  <a:pt x="8793" y="384"/>
                </a:cubicBezTo>
                <a:lnTo>
                  <a:pt x="11664" y="384"/>
                </a:lnTo>
                <a:cubicBezTo>
                  <a:pt x="11753" y="384"/>
                  <a:pt x="11817" y="448"/>
                  <a:pt x="11817" y="537"/>
                </a:cubicBezTo>
                <a:lnTo>
                  <a:pt x="11817" y="1520"/>
                </a:lnTo>
                <a:lnTo>
                  <a:pt x="11434" y="1520"/>
                </a:lnTo>
                <a:lnTo>
                  <a:pt x="11434" y="997"/>
                </a:lnTo>
                <a:cubicBezTo>
                  <a:pt x="11434" y="856"/>
                  <a:pt x="11332" y="754"/>
                  <a:pt x="11192" y="754"/>
                </a:cubicBezTo>
                <a:lnTo>
                  <a:pt x="9252" y="754"/>
                </a:lnTo>
                <a:cubicBezTo>
                  <a:pt x="9112" y="754"/>
                  <a:pt x="8997" y="856"/>
                  <a:pt x="9010" y="997"/>
                </a:cubicBezTo>
                <a:lnTo>
                  <a:pt x="9010" y="3153"/>
                </a:lnTo>
                <a:cubicBezTo>
                  <a:pt x="9010" y="3294"/>
                  <a:pt x="9112" y="3396"/>
                  <a:pt x="9252" y="3408"/>
                </a:cubicBezTo>
                <a:lnTo>
                  <a:pt x="11205" y="3408"/>
                </a:lnTo>
                <a:cubicBezTo>
                  <a:pt x="11345" y="3408"/>
                  <a:pt x="11447" y="3294"/>
                  <a:pt x="11447" y="3153"/>
                </a:cubicBezTo>
                <a:lnTo>
                  <a:pt x="11447" y="2656"/>
                </a:lnTo>
                <a:lnTo>
                  <a:pt x="11830" y="2656"/>
                </a:lnTo>
                <a:lnTo>
                  <a:pt x="11830" y="3613"/>
                </a:lnTo>
                <a:cubicBezTo>
                  <a:pt x="11830" y="3702"/>
                  <a:pt x="11753" y="3766"/>
                  <a:pt x="11664" y="3766"/>
                </a:cubicBezTo>
                <a:lnTo>
                  <a:pt x="11319" y="3766"/>
                </a:lnTo>
                <a:cubicBezTo>
                  <a:pt x="11312" y="3765"/>
                  <a:pt x="11304" y="3765"/>
                  <a:pt x="11297" y="3765"/>
                </a:cubicBezTo>
                <a:cubicBezTo>
                  <a:pt x="11059" y="3765"/>
                  <a:pt x="11059" y="4150"/>
                  <a:pt x="11297" y="4150"/>
                </a:cubicBezTo>
                <a:cubicBezTo>
                  <a:pt x="11304" y="4150"/>
                  <a:pt x="11312" y="4149"/>
                  <a:pt x="11319" y="4149"/>
                </a:cubicBezTo>
                <a:lnTo>
                  <a:pt x="11664" y="4149"/>
                </a:lnTo>
                <a:cubicBezTo>
                  <a:pt x="11919" y="4149"/>
                  <a:pt x="12136" y="3970"/>
                  <a:pt x="12200" y="3727"/>
                </a:cubicBezTo>
                <a:lnTo>
                  <a:pt x="12442" y="3727"/>
                </a:lnTo>
                <a:cubicBezTo>
                  <a:pt x="12710" y="3727"/>
                  <a:pt x="12927" y="3511"/>
                  <a:pt x="12927" y="3230"/>
                </a:cubicBezTo>
                <a:lnTo>
                  <a:pt x="12927" y="920"/>
                </a:lnTo>
                <a:cubicBezTo>
                  <a:pt x="12927" y="652"/>
                  <a:pt x="12710" y="435"/>
                  <a:pt x="12442" y="435"/>
                </a:cubicBezTo>
                <a:lnTo>
                  <a:pt x="12200" y="435"/>
                </a:lnTo>
                <a:cubicBezTo>
                  <a:pt x="12149" y="180"/>
                  <a:pt x="11919" y="1"/>
                  <a:pt x="11664" y="1"/>
                </a:cubicBezTo>
                <a:lnTo>
                  <a:pt x="8793" y="1"/>
                </a:lnTo>
                <a:cubicBezTo>
                  <a:pt x="8785" y="1"/>
                  <a:pt x="8777" y="1"/>
                  <a:pt x="876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8" name="Google Shape;1078;p73"/>
          <p:cNvGrpSpPr/>
          <p:nvPr/>
        </p:nvGrpSpPr>
        <p:grpSpPr>
          <a:xfrm>
            <a:off x="4802800" y="2364275"/>
            <a:ext cx="322550" cy="310550"/>
            <a:chOff x="4802800" y="2327275"/>
            <a:chExt cx="322550" cy="310550"/>
          </a:xfrm>
        </p:grpSpPr>
        <p:sp>
          <p:nvSpPr>
            <p:cNvPr id="1079" name="Google Shape;1079;p73"/>
            <p:cNvSpPr/>
            <p:nvPr/>
          </p:nvSpPr>
          <p:spPr>
            <a:xfrm>
              <a:off x="4835975" y="2526600"/>
              <a:ext cx="171800" cy="111225"/>
            </a:xfrm>
            <a:custGeom>
              <a:rect b="b" l="l" r="r" t="t"/>
              <a:pathLst>
                <a:path extrusionOk="0" h="4449" w="6872">
                  <a:moveTo>
                    <a:pt x="1135" y="1"/>
                  </a:moveTo>
                  <a:cubicBezTo>
                    <a:pt x="1095" y="1"/>
                    <a:pt x="1055" y="14"/>
                    <a:pt x="1022" y="42"/>
                  </a:cubicBezTo>
                  <a:cubicBezTo>
                    <a:pt x="486" y="475"/>
                    <a:pt x="1" y="1024"/>
                    <a:pt x="1" y="2147"/>
                  </a:cubicBezTo>
                  <a:cubicBezTo>
                    <a:pt x="1" y="2913"/>
                    <a:pt x="65" y="3666"/>
                    <a:pt x="562" y="4112"/>
                  </a:cubicBezTo>
                  <a:cubicBezTo>
                    <a:pt x="853" y="4363"/>
                    <a:pt x="1224" y="4448"/>
                    <a:pt x="1604" y="4448"/>
                  </a:cubicBezTo>
                  <a:cubicBezTo>
                    <a:pt x="1708" y="4448"/>
                    <a:pt x="1812" y="4442"/>
                    <a:pt x="1915" y="4431"/>
                  </a:cubicBezTo>
                  <a:cubicBezTo>
                    <a:pt x="2999" y="4304"/>
                    <a:pt x="2897" y="3563"/>
                    <a:pt x="5118" y="3563"/>
                  </a:cubicBezTo>
                  <a:cubicBezTo>
                    <a:pt x="5166" y="3562"/>
                    <a:pt x="5215" y="3562"/>
                    <a:pt x="5263" y="3562"/>
                  </a:cubicBezTo>
                  <a:cubicBezTo>
                    <a:pt x="5700" y="3562"/>
                    <a:pt x="6135" y="3613"/>
                    <a:pt x="6560" y="3717"/>
                  </a:cubicBezTo>
                  <a:cubicBezTo>
                    <a:pt x="6579" y="3722"/>
                    <a:pt x="6598" y="3724"/>
                    <a:pt x="6616" y="3724"/>
                  </a:cubicBezTo>
                  <a:cubicBezTo>
                    <a:pt x="6815" y="3724"/>
                    <a:pt x="6872" y="3418"/>
                    <a:pt x="6649" y="3359"/>
                  </a:cubicBezTo>
                  <a:lnTo>
                    <a:pt x="6649" y="3347"/>
                  </a:lnTo>
                  <a:cubicBezTo>
                    <a:pt x="6201" y="3232"/>
                    <a:pt x="5742" y="3179"/>
                    <a:pt x="5273" y="3179"/>
                  </a:cubicBezTo>
                  <a:cubicBezTo>
                    <a:pt x="5221" y="3179"/>
                    <a:pt x="5170" y="3179"/>
                    <a:pt x="5118" y="3181"/>
                  </a:cubicBezTo>
                  <a:cubicBezTo>
                    <a:pt x="2834" y="3181"/>
                    <a:pt x="2795" y="3946"/>
                    <a:pt x="1864" y="4061"/>
                  </a:cubicBezTo>
                  <a:cubicBezTo>
                    <a:pt x="1769" y="4071"/>
                    <a:pt x="1680" y="4076"/>
                    <a:pt x="1596" y="4076"/>
                  </a:cubicBezTo>
                  <a:cubicBezTo>
                    <a:pt x="1258" y="4076"/>
                    <a:pt x="1001" y="3995"/>
                    <a:pt x="817" y="3831"/>
                  </a:cubicBezTo>
                  <a:cubicBezTo>
                    <a:pt x="588" y="3627"/>
                    <a:pt x="384" y="3283"/>
                    <a:pt x="384" y="2147"/>
                  </a:cubicBezTo>
                  <a:cubicBezTo>
                    <a:pt x="384" y="1139"/>
                    <a:pt x="830" y="680"/>
                    <a:pt x="1251" y="335"/>
                  </a:cubicBezTo>
                  <a:cubicBezTo>
                    <a:pt x="1341" y="271"/>
                    <a:pt x="1353" y="144"/>
                    <a:pt x="1277" y="67"/>
                  </a:cubicBezTo>
                  <a:cubicBezTo>
                    <a:pt x="1241" y="24"/>
                    <a:pt x="1188" y="1"/>
                    <a:pt x="113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73"/>
            <p:cNvSpPr/>
            <p:nvPr/>
          </p:nvSpPr>
          <p:spPr>
            <a:xfrm>
              <a:off x="4873050" y="2439250"/>
              <a:ext cx="218800" cy="198375"/>
            </a:xfrm>
            <a:custGeom>
              <a:rect b="b" l="l" r="r" t="t"/>
              <a:pathLst>
                <a:path extrusionOk="0" h="7935" w="8752">
                  <a:moveTo>
                    <a:pt x="3635" y="1"/>
                  </a:moveTo>
                  <a:cubicBezTo>
                    <a:pt x="2423" y="1"/>
                    <a:pt x="725" y="601"/>
                    <a:pt x="725" y="1800"/>
                  </a:cubicBezTo>
                  <a:cubicBezTo>
                    <a:pt x="738" y="2285"/>
                    <a:pt x="521" y="2732"/>
                    <a:pt x="151" y="3025"/>
                  </a:cubicBezTo>
                  <a:cubicBezTo>
                    <a:pt x="1" y="3166"/>
                    <a:pt x="126" y="3369"/>
                    <a:pt x="280" y="3369"/>
                  </a:cubicBezTo>
                  <a:cubicBezTo>
                    <a:pt x="322" y="3369"/>
                    <a:pt x="365" y="3354"/>
                    <a:pt x="406" y="3319"/>
                  </a:cubicBezTo>
                  <a:cubicBezTo>
                    <a:pt x="866" y="2949"/>
                    <a:pt x="1121" y="2387"/>
                    <a:pt x="1108" y="1800"/>
                  </a:cubicBezTo>
                  <a:cubicBezTo>
                    <a:pt x="1108" y="1047"/>
                    <a:pt x="2295" y="371"/>
                    <a:pt x="3635" y="371"/>
                  </a:cubicBezTo>
                  <a:cubicBezTo>
                    <a:pt x="4987" y="371"/>
                    <a:pt x="6161" y="1034"/>
                    <a:pt x="6161" y="1800"/>
                  </a:cubicBezTo>
                  <a:cubicBezTo>
                    <a:pt x="6161" y="2783"/>
                    <a:pt x="6723" y="3217"/>
                    <a:pt x="7259" y="3625"/>
                  </a:cubicBezTo>
                  <a:cubicBezTo>
                    <a:pt x="7833" y="4072"/>
                    <a:pt x="8369" y="4493"/>
                    <a:pt x="8369" y="5641"/>
                  </a:cubicBezTo>
                  <a:cubicBezTo>
                    <a:pt x="8369" y="6279"/>
                    <a:pt x="8318" y="6968"/>
                    <a:pt x="7935" y="7313"/>
                  </a:cubicBezTo>
                  <a:cubicBezTo>
                    <a:pt x="7755" y="7483"/>
                    <a:pt x="7503" y="7559"/>
                    <a:pt x="7175" y="7559"/>
                  </a:cubicBezTo>
                  <a:cubicBezTo>
                    <a:pt x="7085" y="7559"/>
                    <a:pt x="6990" y="7553"/>
                    <a:pt x="6889" y="7542"/>
                  </a:cubicBezTo>
                  <a:cubicBezTo>
                    <a:pt x="6493" y="7491"/>
                    <a:pt x="6276" y="7338"/>
                    <a:pt x="5944" y="7160"/>
                  </a:cubicBezTo>
                  <a:cubicBezTo>
                    <a:pt x="5910" y="7140"/>
                    <a:pt x="5877" y="7131"/>
                    <a:pt x="5847" y="7131"/>
                  </a:cubicBezTo>
                  <a:cubicBezTo>
                    <a:pt x="5681" y="7131"/>
                    <a:pt x="5583" y="7384"/>
                    <a:pt x="5766" y="7491"/>
                  </a:cubicBezTo>
                  <a:cubicBezTo>
                    <a:pt x="6098" y="7670"/>
                    <a:pt x="6366" y="7861"/>
                    <a:pt x="6838" y="7912"/>
                  </a:cubicBezTo>
                  <a:cubicBezTo>
                    <a:pt x="6947" y="7927"/>
                    <a:pt x="7056" y="7935"/>
                    <a:pt x="7165" y="7935"/>
                  </a:cubicBezTo>
                  <a:cubicBezTo>
                    <a:pt x="7540" y="7935"/>
                    <a:pt x="7903" y="7841"/>
                    <a:pt x="8190" y="7593"/>
                  </a:cubicBezTo>
                  <a:cubicBezTo>
                    <a:pt x="8688" y="7160"/>
                    <a:pt x="8752" y="6394"/>
                    <a:pt x="8752" y="5628"/>
                  </a:cubicBezTo>
                  <a:cubicBezTo>
                    <a:pt x="8752" y="4314"/>
                    <a:pt x="8075" y="3791"/>
                    <a:pt x="7476" y="3331"/>
                  </a:cubicBezTo>
                  <a:lnTo>
                    <a:pt x="7488" y="3331"/>
                  </a:lnTo>
                  <a:cubicBezTo>
                    <a:pt x="6978" y="2936"/>
                    <a:pt x="6544" y="2591"/>
                    <a:pt x="6544" y="1800"/>
                  </a:cubicBezTo>
                  <a:cubicBezTo>
                    <a:pt x="6544" y="601"/>
                    <a:pt x="4847" y="1"/>
                    <a:pt x="363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73"/>
            <p:cNvSpPr/>
            <p:nvPr/>
          </p:nvSpPr>
          <p:spPr>
            <a:xfrm>
              <a:off x="4802800" y="2399075"/>
              <a:ext cx="79150" cy="107200"/>
            </a:xfrm>
            <a:custGeom>
              <a:rect b="b" l="l" r="r" t="t"/>
              <a:pathLst>
                <a:path extrusionOk="0" h="4288" w="3166">
                  <a:moveTo>
                    <a:pt x="1774" y="383"/>
                  </a:moveTo>
                  <a:cubicBezTo>
                    <a:pt x="2502" y="383"/>
                    <a:pt x="2782" y="1314"/>
                    <a:pt x="2782" y="2054"/>
                  </a:cubicBezTo>
                  <a:cubicBezTo>
                    <a:pt x="2782" y="3203"/>
                    <a:pt x="2234" y="3918"/>
                    <a:pt x="1723" y="3918"/>
                  </a:cubicBezTo>
                  <a:cubicBezTo>
                    <a:pt x="1073" y="3918"/>
                    <a:pt x="383" y="2960"/>
                    <a:pt x="383" y="2054"/>
                  </a:cubicBezTo>
                  <a:cubicBezTo>
                    <a:pt x="383" y="1110"/>
                    <a:pt x="1124" y="383"/>
                    <a:pt x="1774" y="383"/>
                  </a:cubicBezTo>
                  <a:close/>
                  <a:moveTo>
                    <a:pt x="1774" y="0"/>
                  </a:moveTo>
                  <a:cubicBezTo>
                    <a:pt x="919" y="0"/>
                    <a:pt x="1" y="906"/>
                    <a:pt x="1" y="2054"/>
                  </a:cubicBezTo>
                  <a:cubicBezTo>
                    <a:pt x="1" y="3190"/>
                    <a:pt x="856" y="4288"/>
                    <a:pt x="1723" y="4288"/>
                  </a:cubicBezTo>
                  <a:cubicBezTo>
                    <a:pt x="2617" y="4288"/>
                    <a:pt x="3165" y="3139"/>
                    <a:pt x="3165" y="2042"/>
                  </a:cubicBezTo>
                  <a:lnTo>
                    <a:pt x="3165" y="2042"/>
                  </a:lnTo>
                  <a:lnTo>
                    <a:pt x="3153" y="2054"/>
                  </a:lnTo>
                  <a:cubicBezTo>
                    <a:pt x="3153" y="1046"/>
                    <a:pt x="2731" y="0"/>
                    <a:pt x="177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73"/>
            <p:cNvSpPr/>
            <p:nvPr/>
          </p:nvSpPr>
          <p:spPr>
            <a:xfrm>
              <a:off x="5046225" y="2399075"/>
              <a:ext cx="79125" cy="107200"/>
            </a:xfrm>
            <a:custGeom>
              <a:rect b="b" l="l" r="r" t="t"/>
              <a:pathLst>
                <a:path extrusionOk="0" h="4288" w="3165">
                  <a:moveTo>
                    <a:pt x="1391" y="370"/>
                  </a:moveTo>
                  <a:cubicBezTo>
                    <a:pt x="2029" y="370"/>
                    <a:pt x="2782" y="1097"/>
                    <a:pt x="2782" y="2042"/>
                  </a:cubicBezTo>
                  <a:cubicBezTo>
                    <a:pt x="2782" y="2948"/>
                    <a:pt x="2093" y="3905"/>
                    <a:pt x="1442" y="3905"/>
                  </a:cubicBezTo>
                  <a:cubicBezTo>
                    <a:pt x="932" y="3905"/>
                    <a:pt x="383" y="3203"/>
                    <a:pt x="383" y="2042"/>
                  </a:cubicBezTo>
                  <a:cubicBezTo>
                    <a:pt x="383" y="1302"/>
                    <a:pt x="651" y="370"/>
                    <a:pt x="1391" y="370"/>
                  </a:cubicBezTo>
                  <a:close/>
                  <a:moveTo>
                    <a:pt x="1391" y="0"/>
                  </a:moveTo>
                  <a:cubicBezTo>
                    <a:pt x="421" y="0"/>
                    <a:pt x="0" y="1059"/>
                    <a:pt x="0" y="2042"/>
                  </a:cubicBezTo>
                  <a:cubicBezTo>
                    <a:pt x="0" y="3152"/>
                    <a:pt x="536" y="4288"/>
                    <a:pt x="1442" y="4288"/>
                  </a:cubicBezTo>
                  <a:cubicBezTo>
                    <a:pt x="2310" y="4288"/>
                    <a:pt x="3165" y="3165"/>
                    <a:pt x="3165" y="2042"/>
                  </a:cubicBezTo>
                  <a:cubicBezTo>
                    <a:pt x="3165" y="919"/>
                    <a:pt x="2246" y="0"/>
                    <a:pt x="139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73"/>
            <p:cNvSpPr/>
            <p:nvPr/>
          </p:nvSpPr>
          <p:spPr>
            <a:xfrm>
              <a:off x="4879675" y="2327275"/>
              <a:ext cx="79150" cy="107225"/>
            </a:xfrm>
            <a:custGeom>
              <a:rect b="b" l="l" r="r" t="t"/>
              <a:pathLst>
                <a:path extrusionOk="0" h="4289" w="3166">
                  <a:moveTo>
                    <a:pt x="1775" y="384"/>
                  </a:moveTo>
                  <a:cubicBezTo>
                    <a:pt x="2502" y="384"/>
                    <a:pt x="2783" y="1315"/>
                    <a:pt x="2783" y="2055"/>
                  </a:cubicBezTo>
                  <a:cubicBezTo>
                    <a:pt x="2783" y="3204"/>
                    <a:pt x="2234" y="3918"/>
                    <a:pt x="1724" y="3918"/>
                  </a:cubicBezTo>
                  <a:cubicBezTo>
                    <a:pt x="1073" y="3918"/>
                    <a:pt x="384" y="2961"/>
                    <a:pt x="384" y="2055"/>
                  </a:cubicBezTo>
                  <a:cubicBezTo>
                    <a:pt x="384" y="1111"/>
                    <a:pt x="1124" y="384"/>
                    <a:pt x="1775" y="384"/>
                  </a:cubicBezTo>
                  <a:close/>
                  <a:moveTo>
                    <a:pt x="1775" y="1"/>
                  </a:moveTo>
                  <a:cubicBezTo>
                    <a:pt x="920" y="1"/>
                    <a:pt x="1" y="907"/>
                    <a:pt x="1" y="2055"/>
                  </a:cubicBezTo>
                  <a:cubicBezTo>
                    <a:pt x="1" y="3191"/>
                    <a:pt x="856" y="4288"/>
                    <a:pt x="1724" y="4288"/>
                  </a:cubicBezTo>
                  <a:cubicBezTo>
                    <a:pt x="2617" y="4288"/>
                    <a:pt x="3166" y="3153"/>
                    <a:pt x="3166" y="2055"/>
                  </a:cubicBezTo>
                  <a:cubicBezTo>
                    <a:pt x="3166" y="1047"/>
                    <a:pt x="2732" y="1"/>
                    <a:pt x="177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73"/>
            <p:cNvSpPr/>
            <p:nvPr/>
          </p:nvSpPr>
          <p:spPr>
            <a:xfrm>
              <a:off x="4969325" y="2327275"/>
              <a:ext cx="79150" cy="107225"/>
            </a:xfrm>
            <a:custGeom>
              <a:rect b="b" l="l" r="r" t="t"/>
              <a:pathLst>
                <a:path extrusionOk="0" h="4289" w="3166">
                  <a:moveTo>
                    <a:pt x="1392" y="1"/>
                  </a:moveTo>
                  <a:cubicBezTo>
                    <a:pt x="409" y="1"/>
                    <a:pt x="1" y="1073"/>
                    <a:pt x="1" y="2055"/>
                  </a:cubicBezTo>
                  <a:cubicBezTo>
                    <a:pt x="1" y="3153"/>
                    <a:pt x="537" y="4288"/>
                    <a:pt x="1430" y="4288"/>
                  </a:cubicBezTo>
                  <a:lnTo>
                    <a:pt x="1443" y="4288"/>
                  </a:lnTo>
                  <a:cubicBezTo>
                    <a:pt x="2310" y="4288"/>
                    <a:pt x="3165" y="3178"/>
                    <a:pt x="3165" y="2055"/>
                  </a:cubicBezTo>
                  <a:cubicBezTo>
                    <a:pt x="3153" y="1673"/>
                    <a:pt x="3063" y="1302"/>
                    <a:pt x="2872" y="983"/>
                  </a:cubicBezTo>
                  <a:cubicBezTo>
                    <a:pt x="2831" y="914"/>
                    <a:pt x="2771" y="885"/>
                    <a:pt x="2712" y="885"/>
                  </a:cubicBezTo>
                  <a:cubicBezTo>
                    <a:pt x="2585" y="885"/>
                    <a:pt x="2462" y="1018"/>
                    <a:pt x="2540" y="1175"/>
                  </a:cubicBezTo>
                  <a:cubicBezTo>
                    <a:pt x="2693" y="1443"/>
                    <a:pt x="2783" y="1736"/>
                    <a:pt x="2783" y="2055"/>
                  </a:cubicBezTo>
                  <a:cubicBezTo>
                    <a:pt x="2783" y="2961"/>
                    <a:pt x="2081" y="3918"/>
                    <a:pt x="1430" y="3918"/>
                  </a:cubicBezTo>
                  <a:cubicBezTo>
                    <a:pt x="919" y="3918"/>
                    <a:pt x="371" y="3204"/>
                    <a:pt x="371" y="2055"/>
                  </a:cubicBezTo>
                  <a:cubicBezTo>
                    <a:pt x="371" y="1315"/>
                    <a:pt x="651" y="384"/>
                    <a:pt x="1392" y="384"/>
                  </a:cubicBezTo>
                  <a:cubicBezTo>
                    <a:pt x="1634" y="384"/>
                    <a:pt x="1864" y="473"/>
                    <a:pt x="2068" y="626"/>
                  </a:cubicBezTo>
                  <a:cubicBezTo>
                    <a:pt x="2102" y="649"/>
                    <a:pt x="2136" y="659"/>
                    <a:pt x="2168" y="659"/>
                  </a:cubicBezTo>
                  <a:cubicBezTo>
                    <a:pt x="2320" y="659"/>
                    <a:pt x="2432" y="446"/>
                    <a:pt x="2285" y="320"/>
                  </a:cubicBezTo>
                  <a:cubicBezTo>
                    <a:pt x="2030" y="116"/>
                    <a:pt x="1711" y="14"/>
                    <a:pt x="139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 name="Google Shape;1085;p73"/>
          <p:cNvGrpSpPr/>
          <p:nvPr/>
        </p:nvGrpSpPr>
        <p:grpSpPr>
          <a:xfrm>
            <a:off x="5580875" y="2395925"/>
            <a:ext cx="329575" cy="242450"/>
            <a:chOff x="5580875" y="2358925"/>
            <a:chExt cx="329575" cy="242450"/>
          </a:xfrm>
        </p:grpSpPr>
        <p:sp>
          <p:nvSpPr>
            <p:cNvPr id="1086" name="Google Shape;1086;p73"/>
            <p:cNvSpPr/>
            <p:nvPr/>
          </p:nvSpPr>
          <p:spPr>
            <a:xfrm>
              <a:off x="5580875" y="2389025"/>
              <a:ext cx="329575" cy="212350"/>
            </a:xfrm>
            <a:custGeom>
              <a:rect b="b" l="l" r="r" t="t"/>
              <a:pathLst>
                <a:path extrusionOk="0" h="8494" w="13183">
                  <a:moveTo>
                    <a:pt x="837" y="2207"/>
                  </a:moveTo>
                  <a:cubicBezTo>
                    <a:pt x="906" y="2207"/>
                    <a:pt x="977" y="2233"/>
                    <a:pt x="1035" y="2291"/>
                  </a:cubicBezTo>
                  <a:cubicBezTo>
                    <a:pt x="1226" y="2469"/>
                    <a:pt x="1098" y="2788"/>
                    <a:pt x="830" y="2788"/>
                  </a:cubicBezTo>
                  <a:cubicBezTo>
                    <a:pt x="677" y="2788"/>
                    <a:pt x="550" y="2661"/>
                    <a:pt x="550" y="2495"/>
                  </a:cubicBezTo>
                  <a:cubicBezTo>
                    <a:pt x="550" y="2322"/>
                    <a:pt x="690" y="2207"/>
                    <a:pt x="837" y="2207"/>
                  </a:cubicBezTo>
                  <a:close/>
                  <a:moveTo>
                    <a:pt x="4560" y="372"/>
                  </a:moveTo>
                  <a:cubicBezTo>
                    <a:pt x="4879" y="372"/>
                    <a:pt x="5187" y="466"/>
                    <a:pt x="5233" y="670"/>
                  </a:cubicBezTo>
                  <a:cubicBezTo>
                    <a:pt x="5373" y="1372"/>
                    <a:pt x="5488" y="2086"/>
                    <a:pt x="5896" y="2903"/>
                  </a:cubicBezTo>
                  <a:cubicBezTo>
                    <a:pt x="6037" y="3184"/>
                    <a:pt x="6317" y="3579"/>
                    <a:pt x="6228" y="3720"/>
                  </a:cubicBezTo>
                  <a:cubicBezTo>
                    <a:pt x="6126" y="3911"/>
                    <a:pt x="5463" y="3924"/>
                    <a:pt x="5246" y="3924"/>
                  </a:cubicBezTo>
                  <a:cubicBezTo>
                    <a:pt x="4633" y="3924"/>
                    <a:pt x="4199" y="3401"/>
                    <a:pt x="3944" y="2380"/>
                  </a:cubicBezTo>
                  <a:cubicBezTo>
                    <a:pt x="3816" y="1844"/>
                    <a:pt x="3740" y="1283"/>
                    <a:pt x="3740" y="734"/>
                  </a:cubicBezTo>
                  <a:cubicBezTo>
                    <a:pt x="3740" y="568"/>
                    <a:pt x="4059" y="415"/>
                    <a:pt x="4442" y="377"/>
                  </a:cubicBezTo>
                  <a:cubicBezTo>
                    <a:pt x="4481" y="374"/>
                    <a:pt x="4520" y="372"/>
                    <a:pt x="4560" y="372"/>
                  </a:cubicBezTo>
                  <a:close/>
                  <a:moveTo>
                    <a:pt x="3370" y="989"/>
                  </a:moveTo>
                  <a:cubicBezTo>
                    <a:pt x="3408" y="1818"/>
                    <a:pt x="3650" y="4307"/>
                    <a:pt x="5246" y="4307"/>
                  </a:cubicBezTo>
                  <a:cubicBezTo>
                    <a:pt x="5399" y="4307"/>
                    <a:pt x="5565" y="4307"/>
                    <a:pt x="5679" y="4294"/>
                  </a:cubicBezTo>
                  <a:lnTo>
                    <a:pt x="5679" y="4294"/>
                  </a:lnTo>
                  <a:cubicBezTo>
                    <a:pt x="5526" y="4422"/>
                    <a:pt x="5246" y="4536"/>
                    <a:pt x="4748" y="4536"/>
                  </a:cubicBezTo>
                  <a:cubicBezTo>
                    <a:pt x="4378" y="4536"/>
                    <a:pt x="4135" y="4766"/>
                    <a:pt x="3918" y="4958"/>
                  </a:cubicBezTo>
                  <a:cubicBezTo>
                    <a:pt x="3745" y="5122"/>
                    <a:pt x="3626" y="5234"/>
                    <a:pt x="3514" y="5234"/>
                  </a:cubicBezTo>
                  <a:cubicBezTo>
                    <a:pt x="3453" y="5234"/>
                    <a:pt x="3395" y="5200"/>
                    <a:pt x="3331" y="5123"/>
                  </a:cubicBezTo>
                  <a:cubicBezTo>
                    <a:pt x="3408" y="4792"/>
                    <a:pt x="3370" y="4460"/>
                    <a:pt x="3242" y="4166"/>
                  </a:cubicBezTo>
                  <a:cubicBezTo>
                    <a:pt x="3210" y="4069"/>
                    <a:pt x="3139" y="4029"/>
                    <a:pt x="3067" y="4029"/>
                  </a:cubicBezTo>
                  <a:cubicBezTo>
                    <a:pt x="2942" y="4029"/>
                    <a:pt x="2816" y="4152"/>
                    <a:pt x="2898" y="4307"/>
                  </a:cubicBezTo>
                  <a:cubicBezTo>
                    <a:pt x="3000" y="4536"/>
                    <a:pt x="3025" y="4792"/>
                    <a:pt x="2961" y="5034"/>
                  </a:cubicBezTo>
                  <a:cubicBezTo>
                    <a:pt x="2774" y="5301"/>
                    <a:pt x="2502" y="5421"/>
                    <a:pt x="2233" y="5421"/>
                  </a:cubicBezTo>
                  <a:cubicBezTo>
                    <a:pt x="1770" y="5421"/>
                    <a:pt x="1315" y="5068"/>
                    <a:pt x="1315" y="4511"/>
                  </a:cubicBezTo>
                  <a:lnTo>
                    <a:pt x="1303" y="4511"/>
                  </a:lnTo>
                  <a:cubicBezTo>
                    <a:pt x="1303" y="4256"/>
                    <a:pt x="1405" y="4026"/>
                    <a:pt x="1583" y="3860"/>
                  </a:cubicBezTo>
                  <a:cubicBezTo>
                    <a:pt x="1730" y="3835"/>
                    <a:pt x="1877" y="3822"/>
                    <a:pt x="2024" y="3822"/>
                  </a:cubicBezTo>
                  <a:cubicBezTo>
                    <a:pt x="2170" y="3822"/>
                    <a:pt x="2317" y="3835"/>
                    <a:pt x="2464" y="3860"/>
                  </a:cubicBezTo>
                  <a:cubicBezTo>
                    <a:pt x="2479" y="3864"/>
                    <a:pt x="2494" y="3866"/>
                    <a:pt x="2509" y="3866"/>
                  </a:cubicBezTo>
                  <a:cubicBezTo>
                    <a:pt x="2595" y="3866"/>
                    <a:pt x="2672" y="3807"/>
                    <a:pt x="2693" y="3720"/>
                  </a:cubicBezTo>
                  <a:cubicBezTo>
                    <a:pt x="2719" y="3618"/>
                    <a:pt x="2655" y="3516"/>
                    <a:pt x="2553" y="3490"/>
                  </a:cubicBezTo>
                  <a:cubicBezTo>
                    <a:pt x="2370" y="3460"/>
                    <a:pt x="2185" y="3444"/>
                    <a:pt x="1998" y="3444"/>
                  </a:cubicBezTo>
                  <a:cubicBezTo>
                    <a:pt x="1793" y="3444"/>
                    <a:pt x="1586" y="3463"/>
                    <a:pt x="1379" y="3503"/>
                  </a:cubicBezTo>
                  <a:cubicBezTo>
                    <a:pt x="1290" y="3375"/>
                    <a:pt x="1226" y="3222"/>
                    <a:pt x="1188" y="3069"/>
                  </a:cubicBezTo>
                  <a:cubicBezTo>
                    <a:pt x="1392" y="2941"/>
                    <a:pt x="1507" y="2737"/>
                    <a:pt x="1507" y="2495"/>
                  </a:cubicBezTo>
                  <a:cubicBezTo>
                    <a:pt x="1647" y="2469"/>
                    <a:pt x="1800" y="2456"/>
                    <a:pt x="1941" y="2456"/>
                  </a:cubicBezTo>
                  <a:cubicBezTo>
                    <a:pt x="2502" y="2456"/>
                    <a:pt x="2642" y="2163"/>
                    <a:pt x="2706" y="1691"/>
                  </a:cubicBezTo>
                  <a:cubicBezTo>
                    <a:pt x="2757" y="1359"/>
                    <a:pt x="2796" y="1155"/>
                    <a:pt x="3140" y="1053"/>
                  </a:cubicBezTo>
                  <a:cubicBezTo>
                    <a:pt x="3204" y="1027"/>
                    <a:pt x="3293" y="1002"/>
                    <a:pt x="3370" y="989"/>
                  </a:cubicBezTo>
                  <a:close/>
                  <a:moveTo>
                    <a:pt x="4225" y="5175"/>
                  </a:moveTo>
                  <a:lnTo>
                    <a:pt x="4225" y="5175"/>
                  </a:lnTo>
                  <a:cubicBezTo>
                    <a:pt x="4161" y="5302"/>
                    <a:pt x="4084" y="5417"/>
                    <a:pt x="3982" y="5506"/>
                  </a:cubicBezTo>
                  <a:cubicBezTo>
                    <a:pt x="3753" y="5685"/>
                    <a:pt x="3599" y="5927"/>
                    <a:pt x="3548" y="6208"/>
                  </a:cubicBezTo>
                  <a:cubicBezTo>
                    <a:pt x="3178" y="6565"/>
                    <a:pt x="2655" y="7127"/>
                    <a:pt x="2655" y="7127"/>
                  </a:cubicBezTo>
                  <a:lnTo>
                    <a:pt x="2642" y="7140"/>
                  </a:lnTo>
                  <a:cubicBezTo>
                    <a:pt x="2563" y="7225"/>
                    <a:pt x="2472" y="7261"/>
                    <a:pt x="2383" y="7261"/>
                  </a:cubicBezTo>
                  <a:cubicBezTo>
                    <a:pt x="2104" y="7261"/>
                    <a:pt x="1854" y="6901"/>
                    <a:pt x="2106" y="6629"/>
                  </a:cubicBezTo>
                  <a:cubicBezTo>
                    <a:pt x="2106" y="6629"/>
                    <a:pt x="2821" y="5864"/>
                    <a:pt x="3229" y="5519"/>
                  </a:cubicBezTo>
                  <a:cubicBezTo>
                    <a:pt x="3312" y="5570"/>
                    <a:pt x="3411" y="5596"/>
                    <a:pt x="3510" y="5596"/>
                  </a:cubicBezTo>
                  <a:cubicBezTo>
                    <a:pt x="3609" y="5596"/>
                    <a:pt x="3708" y="5570"/>
                    <a:pt x="3791" y="5519"/>
                  </a:cubicBezTo>
                  <a:cubicBezTo>
                    <a:pt x="3931" y="5430"/>
                    <a:pt x="4059" y="5328"/>
                    <a:pt x="4174" y="5213"/>
                  </a:cubicBezTo>
                  <a:lnTo>
                    <a:pt x="4225" y="5175"/>
                  </a:lnTo>
                  <a:close/>
                  <a:moveTo>
                    <a:pt x="4556" y="1"/>
                  </a:moveTo>
                  <a:cubicBezTo>
                    <a:pt x="4505" y="1"/>
                    <a:pt x="4454" y="3"/>
                    <a:pt x="4403" y="6"/>
                  </a:cubicBezTo>
                  <a:cubicBezTo>
                    <a:pt x="3791" y="58"/>
                    <a:pt x="3459" y="325"/>
                    <a:pt x="3370" y="593"/>
                  </a:cubicBezTo>
                  <a:cubicBezTo>
                    <a:pt x="3255" y="619"/>
                    <a:pt x="3140" y="644"/>
                    <a:pt x="3012" y="683"/>
                  </a:cubicBezTo>
                  <a:cubicBezTo>
                    <a:pt x="2425" y="861"/>
                    <a:pt x="2374" y="1308"/>
                    <a:pt x="2323" y="1640"/>
                  </a:cubicBezTo>
                  <a:cubicBezTo>
                    <a:pt x="2285" y="1972"/>
                    <a:pt x="2272" y="2086"/>
                    <a:pt x="1941" y="2086"/>
                  </a:cubicBezTo>
                  <a:cubicBezTo>
                    <a:pt x="1749" y="2086"/>
                    <a:pt x="1571" y="2099"/>
                    <a:pt x="1392" y="2137"/>
                  </a:cubicBezTo>
                  <a:cubicBezTo>
                    <a:pt x="1258" y="1936"/>
                    <a:pt x="1045" y="1837"/>
                    <a:pt x="833" y="1837"/>
                  </a:cubicBezTo>
                  <a:cubicBezTo>
                    <a:pt x="601" y="1837"/>
                    <a:pt x="370" y="1955"/>
                    <a:pt x="243" y="2189"/>
                  </a:cubicBezTo>
                  <a:cubicBezTo>
                    <a:pt x="1" y="2635"/>
                    <a:pt x="320" y="3171"/>
                    <a:pt x="818" y="3171"/>
                  </a:cubicBezTo>
                  <a:cubicBezTo>
                    <a:pt x="869" y="3414"/>
                    <a:pt x="984" y="3630"/>
                    <a:pt x="1137" y="3809"/>
                  </a:cubicBezTo>
                  <a:cubicBezTo>
                    <a:pt x="588" y="4677"/>
                    <a:pt x="1200" y="5813"/>
                    <a:pt x="2221" y="5813"/>
                  </a:cubicBezTo>
                  <a:cubicBezTo>
                    <a:pt x="2285" y="5813"/>
                    <a:pt x="2336" y="5800"/>
                    <a:pt x="2400" y="5800"/>
                  </a:cubicBezTo>
                  <a:cubicBezTo>
                    <a:pt x="2106" y="6093"/>
                    <a:pt x="1838" y="6387"/>
                    <a:pt x="1838" y="6387"/>
                  </a:cubicBezTo>
                  <a:cubicBezTo>
                    <a:pt x="1316" y="6938"/>
                    <a:pt x="1820" y="7657"/>
                    <a:pt x="2389" y="7657"/>
                  </a:cubicBezTo>
                  <a:cubicBezTo>
                    <a:pt x="2571" y="7657"/>
                    <a:pt x="2759" y="7584"/>
                    <a:pt x="2923" y="7408"/>
                  </a:cubicBezTo>
                  <a:cubicBezTo>
                    <a:pt x="2923" y="7408"/>
                    <a:pt x="3255" y="7050"/>
                    <a:pt x="3574" y="6731"/>
                  </a:cubicBezTo>
                  <a:cubicBezTo>
                    <a:pt x="3625" y="7229"/>
                    <a:pt x="3676" y="7816"/>
                    <a:pt x="3676" y="7829"/>
                  </a:cubicBezTo>
                  <a:cubicBezTo>
                    <a:pt x="3701" y="8203"/>
                    <a:pt x="4020" y="8493"/>
                    <a:pt x="4392" y="8493"/>
                  </a:cubicBezTo>
                  <a:cubicBezTo>
                    <a:pt x="4400" y="8493"/>
                    <a:pt x="4408" y="8493"/>
                    <a:pt x="4416" y="8492"/>
                  </a:cubicBezTo>
                  <a:cubicBezTo>
                    <a:pt x="4430" y="8493"/>
                    <a:pt x="4443" y="8493"/>
                    <a:pt x="4457" y="8493"/>
                  </a:cubicBezTo>
                  <a:cubicBezTo>
                    <a:pt x="4884" y="8493"/>
                    <a:pt x="5218" y="8108"/>
                    <a:pt x="5169" y="7676"/>
                  </a:cubicBezTo>
                  <a:cubicBezTo>
                    <a:pt x="5169" y="7676"/>
                    <a:pt x="5105" y="7063"/>
                    <a:pt x="5054" y="6578"/>
                  </a:cubicBezTo>
                  <a:cubicBezTo>
                    <a:pt x="5118" y="6527"/>
                    <a:pt x="5182" y="6476"/>
                    <a:pt x="5258" y="6425"/>
                  </a:cubicBezTo>
                  <a:cubicBezTo>
                    <a:pt x="5641" y="6144"/>
                    <a:pt x="6113" y="6004"/>
                    <a:pt x="6598" y="6004"/>
                  </a:cubicBezTo>
                  <a:lnTo>
                    <a:pt x="9303" y="6004"/>
                  </a:lnTo>
                  <a:cubicBezTo>
                    <a:pt x="9712" y="6004"/>
                    <a:pt x="10056" y="6272"/>
                    <a:pt x="10158" y="6667"/>
                  </a:cubicBezTo>
                  <a:cubicBezTo>
                    <a:pt x="10248" y="7101"/>
                    <a:pt x="10439" y="7369"/>
                    <a:pt x="10720" y="7497"/>
                  </a:cubicBezTo>
                  <a:cubicBezTo>
                    <a:pt x="11090" y="7663"/>
                    <a:pt x="11677" y="7918"/>
                    <a:pt x="11996" y="8058"/>
                  </a:cubicBezTo>
                  <a:cubicBezTo>
                    <a:pt x="12103" y="8108"/>
                    <a:pt x="12215" y="8132"/>
                    <a:pt x="12325" y="8132"/>
                  </a:cubicBezTo>
                  <a:cubicBezTo>
                    <a:pt x="12608" y="8132"/>
                    <a:pt x="12875" y="7973"/>
                    <a:pt x="13004" y="7688"/>
                  </a:cubicBezTo>
                  <a:cubicBezTo>
                    <a:pt x="13183" y="7306"/>
                    <a:pt x="13004" y="6859"/>
                    <a:pt x="12608" y="6693"/>
                  </a:cubicBezTo>
                  <a:lnTo>
                    <a:pt x="12608" y="6680"/>
                  </a:lnTo>
                  <a:cubicBezTo>
                    <a:pt x="12506" y="6629"/>
                    <a:pt x="12047" y="6438"/>
                    <a:pt x="11600" y="6234"/>
                  </a:cubicBezTo>
                  <a:cubicBezTo>
                    <a:pt x="11537" y="5915"/>
                    <a:pt x="11524" y="5583"/>
                    <a:pt x="11537" y="5251"/>
                  </a:cubicBezTo>
                  <a:cubicBezTo>
                    <a:pt x="11549" y="5117"/>
                    <a:pt x="11450" y="5050"/>
                    <a:pt x="11352" y="5050"/>
                  </a:cubicBezTo>
                  <a:cubicBezTo>
                    <a:pt x="11253" y="5050"/>
                    <a:pt x="11154" y="5117"/>
                    <a:pt x="11167" y="5251"/>
                  </a:cubicBezTo>
                  <a:lnTo>
                    <a:pt x="11167" y="5761"/>
                  </a:lnTo>
                  <a:cubicBezTo>
                    <a:pt x="11179" y="5978"/>
                    <a:pt x="11205" y="6195"/>
                    <a:pt x="11243" y="6412"/>
                  </a:cubicBezTo>
                  <a:cubicBezTo>
                    <a:pt x="11256" y="6463"/>
                    <a:pt x="11294" y="6514"/>
                    <a:pt x="11345" y="6540"/>
                  </a:cubicBezTo>
                  <a:cubicBezTo>
                    <a:pt x="11728" y="6706"/>
                    <a:pt x="12213" y="6923"/>
                    <a:pt x="12392" y="6999"/>
                  </a:cubicBezTo>
                  <a:cubicBezTo>
                    <a:pt x="12660" y="7114"/>
                    <a:pt x="12736" y="7318"/>
                    <a:pt x="12647" y="7510"/>
                  </a:cubicBezTo>
                  <a:cubicBezTo>
                    <a:pt x="12608" y="7599"/>
                    <a:pt x="12545" y="7663"/>
                    <a:pt x="12443" y="7701"/>
                  </a:cubicBezTo>
                  <a:cubicBezTo>
                    <a:pt x="12401" y="7719"/>
                    <a:pt x="12354" y="7728"/>
                    <a:pt x="12307" y="7728"/>
                  </a:cubicBezTo>
                  <a:cubicBezTo>
                    <a:pt x="12252" y="7728"/>
                    <a:pt x="12197" y="7716"/>
                    <a:pt x="12149" y="7688"/>
                  </a:cubicBezTo>
                  <a:cubicBezTo>
                    <a:pt x="11830" y="7548"/>
                    <a:pt x="11243" y="7293"/>
                    <a:pt x="10873" y="7127"/>
                  </a:cubicBezTo>
                  <a:cubicBezTo>
                    <a:pt x="10707" y="7050"/>
                    <a:pt x="10592" y="6872"/>
                    <a:pt x="10516" y="6565"/>
                  </a:cubicBezTo>
                  <a:cubicBezTo>
                    <a:pt x="10390" y="6012"/>
                    <a:pt x="9893" y="5608"/>
                    <a:pt x="9330" y="5608"/>
                  </a:cubicBezTo>
                  <a:cubicBezTo>
                    <a:pt x="9321" y="5608"/>
                    <a:pt x="9312" y="5608"/>
                    <a:pt x="9303" y="5608"/>
                  </a:cubicBezTo>
                  <a:lnTo>
                    <a:pt x="6585" y="5608"/>
                  </a:lnTo>
                  <a:cubicBezTo>
                    <a:pt x="6024" y="5608"/>
                    <a:pt x="5488" y="5774"/>
                    <a:pt x="5029" y="6106"/>
                  </a:cubicBezTo>
                  <a:cubicBezTo>
                    <a:pt x="4799" y="6272"/>
                    <a:pt x="4659" y="6348"/>
                    <a:pt x="4671" y="6527"/>
                  </a:cubicBezTo>
                  <a:cubicBezTo>
                    <a:pt x="4722" y="7038"/>
                    <a:pt x="4786" y="7688"/>
                    <a:pt x="4786" y="7701"/>
                  </a:cubicBezTo>
                  <a:cubicBezTo>
                    <a:pt x="4827" y="7974"/>
                    <a:pt x="4621" y="8122"/>
                    <a:pt x="4417" y="8122"/>
                  </a:cubicBezTo>
                  <a:cubicBezTo>
                    <a:pt x="4240" y="8122"/>
                    <a:pt x="4065" y="8009"/>
                    <a:pt x="4059" y="7765"/>
                  </a:cubicBezTo>
                  <a:cubicBezTo>
                    <a:pt x="4059" y="7739"/>
                    <a:pt x="3918" y="6425"/>
                    <a:pt x="3918" y="6297"/>
                  </a:cubicBezTo>
                  <a:cubicBezTo>
                    <a:pt x="3918" y="6144"/>
                    <a:pt x="4021" y="5978"/>
                    <a:pt x="4225" y="5800"/>
                  </a:cubicBezTo>
                  <a:cubicBezTo>
                    <a:pt x="4480" y="5570"/>
                    <a:pt x="4633" y="5251"/>
                    <a:pt x="4659" y="4907"/>
                  </a:cubicBezTo>
                  <a:lnTo>
                    <a:pt x="4748" y="4907"/>
                  </a:lnTo>
                  <a:cubicBezTo>
                    <a:pt x="5514" y="4907"/>
                    <a:pt x="6050" y="4651"/>
                    <a:pt x="6203" y="4179"/>
                  </a:cubicBezTo>
                  <a:cubicBezTo>
                    <a:pt x="6343" y="4141"/>
                    <a:pt x="6471" y="4039"/>
                    <a:pt x="6547" y="3924"/>
                  </a:cubicBezTo>
                  <a:cubicBezTo>
                    <a:pt x="6815" y="3452"/>
                    <a:pt x="6266" y="3082"/>
                    <a:pt x="5896" y="1908"/>
                  </a:cubicBezTo>
                  <a:lnTo>
                    <a:pt x="6611" y="1908"/>
                  </a:lnTo>
                  <a:cubicBezTo>
                    <a:pt x="6841" y="1895"/>
                    <a:pt x="6841" y="1550"/>
                    <a:pt x="6611" y="1538"/>
                  </a:cubicBezTo>
                  <a:lnTo>
                    <a:pt x="5794" y="1538"/>
                  </a:lnTo>
                  <a:cubicBezTo>
                    <a:pt x="5692" y="1168"/>
                    <a:pt x="5641" y="836"/>
                    <a:pt x="5603" y="606"/>
                  </a:cubicBezTo>
                  <a:cubicBezTo>
                    <a:pt x="5522" y="168"/>
                    <a:pt x="5035" y="1"/>
                    <a:pt x="455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73"/>
            <p:cNvSpPr/>
            <p:nvPr/>
          </p:nvSpPr>
          <p:spPr>
            <a:xfrm>
              <a:off x="5760175" y="2358925"/>
              <a:ext cx="139750" cy="146325"/>
            </a:xfrm>
            <a:custGeom>
              <a:rect b="b" l="l" r="r" t="t"/>
              <a:pathLst>
                <a:path extrusionOk="0" h="5853" w="5590">
                  <a:moveTo>
                    <a:pt x="2661" y="381"/>
                  </a:moveTo>
                  <a:cubicBezTo>
                    <a:pt x="3094" y="381"/>
                    <a:pt x="3524" y="491"/>
                    <a:pt x="3905" y="700"/>
                  </a:cubicBezTo>
                  <a:cubicBezTo>
                    <a:pt x="4326" y="955"/>
                    <a:pt x="4658" y="1351"/>
                    <a:pt x="4824" y="1823"/>
                  </a:cubicBezTo>
                  <a:cubicBezTo>
                    <a:pt x="5143" y="2601"/>
                    <a:pt x="4913" y="3495"/>
                    <a:pt x="4263" y="4031"/>
                  </a:cubicBezTo>
                  <a:cubicBezTo>
                    <a:pt x="4211" y="3852"/>
                    <a:pt x="4122" y="3699"/>
                    <a:pt x="4020" y="3546"/>
                  </a:cubicBezTo>
                  <a:cubicBezTo>
                    <a:pt x="4377" y="3214"/>
                    <a:pt x="4505" y="2780"/>
                    <a:pt x="4390" y="2244"/>
                  </a:cubicBezTo>
                  <a:lnTo>
                    <a:pt x="4390" y="2231"/>
                  </a:lnTo>
                  <a:cubicBezTo>
                    <a:pt x="4301" y="1632"/>
                    <a:pt x="3841" y="1147"/>
                    <a:pt x="3242" y="1006"/>
                  </a:cubicBezTo>
                  <a:cubicBezTo>
                    <a:pt x="3030" y="953"/>
                    <a:pt x="2813" y="925"/>
                    <a:pt x="2597" y="925"/>
                  </a:cubicBezTo>
                  <a:cubicBezTo>
                    <a:pt x="2501" y="925"/>
                    <a:pt x="2405" y="931"/>
                    <a:pt x="2310" y="942"/>
                  </a:cubicBezTo>
                  <a:cubicBezTo>
                    <a:pt x="2290" y="948"/>
                    <a:pt x="2270" y="951"/>
                    <a:pt x="2250" y="951"/>
                  </a:cubicBezTo>
                  <a:cubicBezTo>
                    <a:pt x="2132" y="951"/>
                    <a:pt x="2026" y="857"/>
                    <a:pt x="2004" y="726"/>
                  </a:cubicBezTo>
                  <a:cubicBezTo>
                    <a:pt x="1978" y="585"/>
                    <a:pt x="2080" y="445"/>
                    <a:pt x="2221" y="419"/>
                  </a:cubicBezTo>
                  <a:cubicBezTo>
                    <a:pt x="2367" y="393"/>
                    <a:pt x="2514" y="381"/>
                    <a:pt x="2661" y="381"/>
                  </a:cubicBezTo>
                  <a:close/>
                  <a:moveTo>
                    <a:pt x="2676" y="1"/>
                  </a:moveTo>
                  <a:cubicBezTo>
                    <a:pt x="2506" y="1"/>
                    <a:pt x="2337" y="17"/>
                    <a:pt x="2170" y="49"/>
                  </a:cubicBezTo>
                  <a:cubicBezTo>
                    <a:pt x="1978" y="75"/>
                    <a:pt x="1825" y="177"/>
                    <a:pt x="1723" y="330"/>
                  </a:cubicBezTo>
                  <a:cubicBezTo>
                    <a:pt x="1557" y="611"/>
                    <a:pt x="1608" y="981"/>
                    <a:pt x="1864" y="1198"/>
                  </a:cubicBezTo>
                  <a:cubicBezTo>
                    <a:pt x="1980" y="1282"/>
                    <a:pt x="2131" y="1332"/>
                    <a:pt x="2281" y="1332"/>
                  </a:cubicBezTo>
                  <a:cubicBezTo>
                    <a:pt x="2312" y="1332"/>
                    <a:pt x="2343" y="1330"/>
                    <a:pt x="2374" y="1325"/>
                  </a:cubicBezTo>
                  <a:cubicBezTo>
                    <a:pt x="2466" y="1312"/>
                    <a:pt x="2559" y="1304"/>
                    <a:pt x="2652" y="1304"/>
                  </a:cubicBezTo>
                  <a:cubicBezTo>
                    <a:pt x="2820" y="1304"/>
                    <a:pt x="2989" y="1327"/>
                    <a:pt x="3152" y="1376"/>
                  </a:cubicBezTo>
                  <a:cubicBezTo>
                    <a:pt x="3612" y="1466"/>
                    <a:pt x="3956" y="1848"/>
                    <a:pt x="4020" y="2308"/>
                  </a:cubicBezTo>
                  <a:cubicBezTo>
                    <a:pt x="4109" y="2716"/>
                    <a:pt x="4020" y="3022"/>
                    <a:pt x="3778" y="3252"/>
                  </a:cubicBezTo>
                  <a:cubicBezTo>
                    <a:pt x="3420" y="2920"/>
                    <a:pt x="2935" y="2729"/>
                    <a:pt x="2450" y="2729"/>
                  </a:cubicBezTo>
                  <a:lnTo>
                    <a:pt x="256" y="2729"/>
                  </a:lnTo>
                  <a:cubicBezTo>
                    <a:pt x="0" y="2729"/>
                    <a:pt x="0" y="3099"/>
                    <a:pt x="256" y="3099"/>
                  </a:cubicBezTo>
                  <a:lnTo>
                    <a:pt x="2450" y="3099"/>
                  </a:lnTo>
                  <a:cubicBezTo>
                    <a:pt x="3305" y="3099"/>
                    <a:pt x="3995" y="3801"/>
                    <a:pt x="3995" y="4656"/>
                  </a:cubicBezTo>
                  <a:lnTo>
                    <a:pt x="3995" y="5651"/>
                  </a:lnTo>
                  <a:cubicBezTo>
                    <a:pt x="3982" y="5785"/>
                    <a:pt x="4084" y="5852"/>
                    <a:pt x="4186" y="5852"/>
                  </a:cubicBezTo>
                  <a:cubicBezTo>
                    <a:pt x="4288" y="5852"/>
                    <a:pt x="4390" y="5785"/>
                    <a:pt x="4377" y="5651"/>
                  </a:cubicBezTo>
                  <a:lnTo>
                    <a:pt x="4377" y="4656"/>
                  </a:lnTo>
                  <a:cubicBezTo>
                    <a:pt x="4377" y="4579"/>
                    <a:pt x="4365" y="4503"/>
                    <a:pt x="4365" y="4426"/>
                  </a:cubicBezTo>
                  <a:cubicBezTo>
                    <a:pt x="5245" y="3814"/>
                    <a:pt x="5590" y="2678"/>
                    <a:pt x="5181" y="1683"/>
                  </a:cubicBezTo>
                  <a:cubicBezTo>
                    <a:pt x="4977" y="1134"/>
                    <a:pt x="4594" y="675"/>
                    <a:pt x="4097" y="381"/>
                  </a:cubicBezTo>
                  <a:cubicBezTo>
                    <a:pt x="3660" y="134"/>
                    <a:pt x="3167" y="1"/>
                    <a:pt x="267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 name="Google Shape;1088;p73"/>
          <p:cNvGrpSpPr/>
          <p:nvPr/>
        </p:nvGrpSpPr>
        <p:grpSpPr>
          <a:xfrm>
            <a:off x="6280800" y="2355425"/>
            <a:ext cx="362125" cy="323200"/>
            <a:chOff x="6280800" y="2318425"/>
            <a:chExt cx="362125" cy="323200"/>
          </a:xfrm>
        </p:grpSpPr>
        <p:sp>
          <p:nvSpPr>
            <p:cNvPr id="1089" name="Google Shape;1089;p73"/>
            <p:cNvSpPr/>
            <p:nvPr/>
          </p:nvSpPr>
          <p:spPr>
            <a:xfrm>
              <a:off x="6394725" y="2416375"/>
              <a:ext cx="248200" cy="225250"/>
            </a:xfrm>
            <a:custGeom>
              <a:rect b="b" l="l" r="r" t="t"/>
              <a:pathLst>
                <a:path extrusionOk="0" h="9010" w="9928">
                  <a:moveTo>
                    <a:pt x="7219" y="2911"/>
                  </a:moveTo>
                  <a:cubicBezTo>
                    <a:pt x="7789" y="2911"/>
                    <a:pt x="8382" y="3040"/>
                    <a:pt x="8970" y="3328"/>
                  </a:cubicBezTo>
                  <a:cubicBezTo>
                    <a:pt x="8626" y="6071"/>
                    <a:pt x="6456" y="8240"/>
                    <a:pt x="3713" y="8585"/>
                  </a:cubicBezTo>
                  <a:cubicBezTo>
                    <a:pt x="2354" y="5804"/>
                    <a:pt x="4525" y="2911"/>
                    <a:pt x="7219" y="2911"/>
                  </a:cubicBezTo>
                  <a:close/>
                  <a:moveTo>
                    <a:pt x="8756" y="0"/>
                  </a:moveTo>
                  <a:cubicBezTo>
                    <a:pt x="8638" y="0"/>
                    <a:pt x="8526" y="105"/>
                    <a:pt x="8575" y="252"/>
                  </a:cubicBezTo>
                  <a:cubicBezTo>
                    <a:pt x="8868" y="980"/>
                    <a:pt x="9021" y="1758"/>
                    <a:pt x="9021" y="2549"/>
                  </a:cubicBezTo>
                  <a:cubicBezTo>
                    <a:pt x="9021" y="2677"/>
                    <a:pt x="9021" y="2792"/>
                    <a:pt x="9021" y="2919"/>
                  </a:cubicBezTo>
                  <a:cubicBezTo>
                    <a:pt x="8410" y="2640"/>
                    <a:pt x="7796" y="2514"/>
                    <a:pt x="7206" y="2514"/>
                  </a:cubicBezTo>
                  <a:cubicBezTo>
                    <a:pt x="4284" y="2514"/>
                    <a:pt x="1935" y="5608"/>
                    <a:pt x="3304" y="8623"/>
                  </a:cubicBezTo>
                  <a:cubicBezTo>
                    <a:pt x="3190" y="8623"/>
                    <a:pt x="3062" y="8636"/>
                    <a:pt x="2947" y="8636"/>
                  </a:cubicBezTo>
                  <a:cubicBezTo>
                    <a:pt x="2054" y="8636"/>
                    <a:pt x="1186" y="8445"/>
                    <a:pt x="382" y="8075"/>
                  </a:cubicBezTo>
                  <a:cubicBezTo>
                    <a:pt x="345" y="8053"/>
                    <a:pt x="310" y="8044"/>
                    <a:pt x="277" y="8044"/>
                  </a:cubicBezTo>
                  <a:cubicBezTo>
                    <a:pt x="95" y="8044"/>
                    <a:pt x="0" y="8331"/>
                    <a:pt x="216" y="8406"/>
                  </a:cubicBezTo>
                  <a:cubicBezTo>
                    <a:pt x="1088" y="8812"/>
                    <a:pt x="2016" y="9010"/>
                    <a:pt x="2937" y="9010"/>
                  </a:cubicBezTo>
                  <a:cubicBezTo>
                    <a:pt x="4565" y="9010"/>
                    <a:pt x="6170" y="8393"/>
                    <a:pt x="7401" y="7220"/>
                  </a:cubicBezTo>
                  <a:cubicBezTo>
                    <a:pt x="9328" y="5395"/>
                    <a:pt x="9927" y="2562"/>
                    <a:pt x="8932" y="112"/>
                  </a:cubicBezTo>
                  <a:cubicBezTo>
                    <a:pt x="8891" y="34"/>
                    <a:pt x="8823" y="0"/>
                    <a:pt x="875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73"/>
            <p:cNvSpPr/>
            <p:nvPr/>
          </p:nvSpPr>
          <p:spPr>
            <a:xfrm>
              <a:off x="6280800" y="2318425"/>
              <a:ext cx="330175" cy="298875"/>
            </a:xfrm>
            <a:custGeom>
              <a:rect b="b" l="l" r="r" t="t"/>
              <a:pathLst>
                <a:path extrusionOk="0" h="11955" w="13207">
                  <a:moveTo>
                    <a:pt x="7489" y="1"/>
                  </a:moveTo>
                  <a:cubicBezTo>
                    <a:pt x="5905" y="1"/>
                    <a:pt x="4307" y="579"/>
                    <a:pt x="3038" y="1784"/>
                  </a:cubicBezTo>
                  <a:cubicBezTo>
                    <a:pt x="1" y="4694"/>
                    <a:pt x="499" y="9683"/>
                    <a:pt x="4046" y="11929"/>
                  </a:cubicBezTo>
                  <a:cubicBezTo>
                    <a:pt x="4072" y="11942"/>
                    <a:pt x="4110" y="11954"/>
                    <a:pt x="4148" y="11954"/>
                  </a:cubicBezTo>
                  <a:cubicBezTo>
                    <a:pt x="4340" y="11954"/>
                    <a:pt x="4403" y="11712"/>
                    <a:pt x="4250" y="11610"/>
                  </a:cubicBezTo>
                  <a:cubicBezTo>
                    <a:pt x="2489" y="10500"/>
                    <a:pt x="1417" y="8560"/>
                    <a:pt x="1417" y="6467"/>
                  </a:cubicBezTo>
                  <a:cubicBezTo>
                    <a:pt x="1417" y="6340"/>
                    <a:pt x="1417" y="6225"/>
                    <a:pt x="1430" y="6097"/>
                  </a:cubicBezTo>
                  <a:cubicBezTo>
                    <a:pt x="2011" y="6357"/>
                    <a:pt x="2609" y="6478"/>
                    <a:pt x="3191" y="6478"/>
                  </a:cubicBezTo>
                  <a:cubicBezTo>
                    <a:pt x="5409" y="6478"/>
                    <a:pt x="7411" y="4733"/>
                    <a:pt x="7491" y="2307"/>
                  </a:cubicBezTo>
                  <a:cubicBezTo>
                    <a:pt x="7511" y="2169"/>
                    <a:pt x="7405" y="2095"/>
                    <a:pt x="7299" y="2095"/>
                  </a:cubicBezTo>
                  <a:cubicBezTo>
                    <a:pt x="7200" y="2095"/>
                    <a:pt x="7102" y="2159"/>
                    <a:pt x="7109" y="2295"/>
                  </a:cubicBezTo>
                  <a:cubicBezTo>
                    <a:pt x="7039" y="4515"/>
                    <a:pt x="5197" y="6099"/>
                    <a:pt x="3179" y="6099"/>
                  </a:cubicBezTo>
                  <a:cubicBezTo>
                    <a:pt x="2611" y="6099"/>
                    <a:pt x="2029" y="5973"/>
                    <a:pt x="1468" y="5702"/>
                  </a:cubicBezTo>
                  <a:cubicBezTo>
                    <a:pt x="1813" y="2945"/>
                    <a:pt x="3982" y="776"/>
                    <a:pt x="6726" y="431"/>
                  </a:cubicBezTo>
                  <a:cubicBezTo>
                    <a:pt x="6892" y="776"/>
                    <a:pt x="7006" y="1146"/>
                    <a:pt x="7070" y="1516"/>
                  </a:cubicBezTo>
                  <a:cubicBezTo>
                    <a:pt x="7083" y="1618"/>
                    <a:pt x="7160" y="1682"/>
                    <a:pt x="7262" y="1682"/>
                  </a:cubicBezTo>
                  <a:lnTo>
                    <a:pt x="7287" y="1682"/>
                  </a:lnTo>
                  <a:cubicBezTo>
                    <a:pt x="7389" y="1669"/>
                    <a:pt x="7466" y="1567"/>
                    <a:pt x="7440" y="1465"/>
                  </a:cubicBezTo>
                  <a:cubicBezTo>
                    <a:pt x="7389" y="1095"/>
                    <a:pt x="7274" y="738"/>
                    <a:pt x="7121" y="393"/>
                  </a:cubicBezTo>
                  <a:cubicBezTo>
                    <a:pt x="7249" y="393"/>
                    <a:pt x="7377" y="380"/>
                    <a:pt x="7504" y="380"/>
                  </a:cubicBezTo>
                  <a:cubicBezTo>
                    <a:pt x="9686" y="380"/>
                    <a:pt x="11702" y="1554"/>
                    <a:pt x="12787" y="3468"/>
                  </a:cubicBezTo>
                  <a:cubicBezTo>
                    <a:pt x="12827" y="3536"/>
                    <a:pt x="12886" y="3564"/>
                    <a:pt x="12945" y="3564"/>
                  </a:cubicBezTo>
                  <a:cubicBezTo>
                    <a:pt x="13077" y="3564"/>
                    <a:pt x="13207" y="3427"/>
                    <a:pt x="13119" y="3277"/>
                  </a:cubicBezTo>
                  <a:cubicBezTo>
                    <a:pt x="11904" y="1139"/>
                    <a:pt x="9711" y="1"/>
                    <a:pt x="74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 name="Google Shape;1091;p73"/>
          <p:cNvGrpSpPr/>
          <p:nvPr/>
        </p:nvGrpSpPr>
        <p:grpSpPr>
          <a:xfrm>
            <a:off x="7079950" y="2355675"/>
            <a:ext cx="220775" cy="323175"/>
            <a:chOff x="7079950" y="2318675"/>
            <a:chExt cx="220775" cy="323175"/>
          </a:xfrm>
        </p:grpSpPr>
        <p:sp>
          <p:nvSpPr>
            <p:cNvPr id="1092" name="Google Shape;1092;p73"/>
            <p:cNvSpPr/>
            <p:nvPr/>
          </p:nvSpPr>
          <p:spPr>
            <a:xfrm>
              <a:off x="7079950" y="2318675"/>
              <a:ext cx="220775" cy="323175"/>
            </a:xfrm>
            <a:custGeom>
              <a:rect b="b" l="l" r="r" t="t"/>
              <a:pathLst>
                <a:path extrusionOk="0" h="12927" w="8831">
                  <a:moveTo>
                    <a:pt x="5220" y="1008"/>
                  </a:moveTo>
                  <a:cubicBezTo>
                    <a:pt x="6074" y="1008"/>
                    <a:pt x="6751" y="1698"/>
                    <a:pt x="6751" y="2540"/>
                  </a:cubicBezTo>
                  <a:lnTo>
                    <a:pt x="6751" y="3356"/>
                  </a:lnTo>
                  <a:cubicBezTo>
                    <a:pt x="5832" y="3318"/>
                    <a:pt x="5194" y="3063"/>
                    <a:pt x="4837" y="2591"/>
                  </a:cubicBezTo>
                  <a:cubicBezTo>
                    <a:pt x="4428" y="2029"/>
                    <a:pt x="4518" y="1315"/>
                    <a:pt x="4569" y="1008"/>
                  </a:cubicBezTo>
                  <a:close/>
                  <a:moveTo>
                    <a:pt x="1723" y="383"/>
                  </a:moveTo>
                  <a:cubicBezTo>
                    <a:pt x="2093" y="383"/>
                    <a:pt x="2450" y="575"/>
                    <a:pt x="2642" y="906"/>
                  </a:cubicBezTo>
                  <a:cubicBezTo>
                    <a:pt x="2055" y="1251"/>
                    <a:pt x="1710" y="1863"/>
                    <a:pt x="1710" y="2540"/>
                  </a:cubicBezTo>
                  <a:lnTo>
                    <a:pt x="1710" y="3688"/>
                  </a:lnTo>
                  <a:cubicBezTo>
                    <a:pt x="1710" y="4288"/>
                    <a:pt x="1328" y="4313"/>
                    <a:pt x="1072" y="5041"/>
                  </a:cubicBezTo>
                  <a:cubicBezTo>
                    <a:pt x="689" y="5028"/>
                    <a:pt x="396" y="4709"/>
                    <a:pt x="396" y="4326"/>
                  </a:cubicBezTo>
                  <a:lnTo>
                    <a:pt x="396" y="1710"/>
                  </a:lnTo>
                  <a:cubicBezTo>
                    <a:pt x="396" y="970"/>
                    <a:pt x="983" y="383"/>
                    <a:pt x="1723" y="383"/>
                  </a:cubicBezTo>
                  <a:close/>
                  <a:moveTo>
                    <a:pt x="7140" y="8128"/>
                  </a:moveTo>
                  <a:cubicBezTo>
                    <a:pt x="7234" y="8128"/>
                    <a:pt x="7312" y="8212"/>
                    <a:pt x="7312" y="8308"/>
                  </a:cubicBezTo>
                  <a:cubicBezTo>
                    <a:pt x="7312" y="8422"/>
                    <a:pt x="7223" y="8499"/>
                    <a:pt x="7121" y="8499"/>
                  </a:cubicBezTo>
                  <a:lnTo>
                    <a:pt x="6445" y="8499"/>
                  </a:lnTo>
                  <a:cubicBezTo>
                    <a:pt x="6189" y="8499"/>
                    <a:pt x="6189" y="8882"/>
                    <a:pt x="6445" y="8882"/>
                  </a:cubicBezTo>
                  <a:lnTo>
                    <a:pt x="6725" y="8882"/>
                  </a:lnTo>
                  <a:cubicBezTo>
                    <a:pt x="6138" y="9596"/>
                    <a:pt x="5054" y="10758"/>
                    <a:pt x="4416" y="10758"/>
                  </a:cubicBezTo>
                  <a:cubicBezTo>
                    <a:pt x="3778" y="10758"/>
                    <a:pt x="2693" y="9596"/>
                    <a:pt x="2106" y="8882"/>
                  </a:cubicBezTo>
                  <a:lnTo>
                    <a:pt x="5628" y="8882"/>
                  </a:lnTo>
                  <a:cubicBezTo>
                    <a:pt x="5883" y="8882"/>
                    <a:pt x="5883" y="8499"/>
                    <a:pt x="5628" y="8499"/>
                  </a:cubicBezTo>
                  <a:lnTo>
                    <a:pt x="1723" y="8499"/>
                  </a:lnTo>
                  <a:cubicBezTo>
                    <a:pt x="1715" y="8500"/>
                    <a:pt x="1707" y="8500"/>
                    <a:pt x="1699" y="8500"/>
                  </a:cubicBezTo>
                  <a:cubicBezTo>
                    <a:pt x="1450" y="8500"/>
                    <a:pt x="1450" y="8128"/>
                    <a:pt x="1699" y="8128"/>
                  </a:cubicBezTo>
                  <a:cubicBezTo>
                    <a:pt x="1707" y="8128"/>
                    <a:pt x="1715" y="8128"/>
                    <a:pt x="1723" y="8129"/>
                  </a:cubicBezTo>
                  <a:lnTo>
                    <a:pt x="7121" y="8129"/>
                  </a:lnTo>
                  <a:cubicBezTo>
                    <a:pt x="7127" y="8128"/>
                    <a:pt x="7134" y="8128"/>
                    <a:pt x="7140" y="8128"/>
                  </a:cubicBezTo>
                  <a:close/>
                  <a:moveTo>
                    <a:pt x="6955" y="9201"/>
                  </a:moveTo>
                  <a:cubicBezTo>
                    <a:pt x="6968" y="9316"/>
                    <a:pt x="6980" y="9443"/>
                    <a:pt x="6980" y="9571"/>
                  </a:cubicBezTo>
                  <a:cubicBezTo>
                    <a:pt x="6980" y="10081"/>
                    <a:pt x="6840" y="10579"/>
                    <a:pt x="6572" y="11026"/>
                  </a:cubicBezTo>
                  <a:lnTo>
                    <a:pt x="5832" y="11026"/>
                  </a:lnTo>
                  <a:cubicBezTo>
                    <a:pt x="5156" y="11026"/>
                    <a:pt x="4607" y="11587"/>
                    <a:pt x="4633" y="12263"/>
                  </a:cubicBezTo>
                  <a:cubicBezTo>
                    <a:pt x="4562" y="12270"/>
                    <a:pt x="4492" y="12273"/>
                    <a:pt x="4420" y="12273"/>
                  </a:cubicBezTo>
                  <a:cubicBezTo>
                    <a:pt x="4349" y="12273"/>
                    <a:pt x="4275" y="12270"/>
                    <a:pt x="4199" y="12263"/>
                  </a:cubicBezTo>
                  <a:cubicBezTo>
                    <a:pt x="4224" y="11587"/>
                    <a:pt x="3688" y="11026"/>
                    <a:pt x="2999" y="11026"/>
                  </a:cubicBezTo>
                  <a:lnTo>
                    <a:pt x="2259" y="11026"/>
                  </a:lnTo>
                  <a:cubicBezTo>
                    <a:pt x="1991" y="10579"/>
                    <a:pt x="1851" y="10081"/>
                    <a:pt x="1851" y="9571"/>
                  </a:cubicBezTo>
                  <a:cubicBezTo>
                    <a:pt x="1851" y="9443"/>
                    <a:pt x="1863" y="9316"/>
                    <a:pt x="1876" y="9201"/>
                  </a:cubicBezTo>
                  <a:cubicBezTo>
                    <a:pt x="2412" y="9839"/>
                    <a:pt x="3586" y="11140"/>
                    <a:pt x="4416" y="11140"/>
                  </a:cubicBezTo>
                  <a:cubicBezTo>
                    <a:pt x="5258" y="11140"/>
                    <a:pt x="6419" y="9839"/>
                    <a:pt x="6955" y="9201"/>
                  </a:cubicBezTo>
                  <a:close/>
                  <a:moveTo>
                    <a:pt x="3012" y="11408"/>
                  </a:moveTo>
                  <a:cubicBezTo>
                    <a:pt x="3459" y="11408"/>
                    <a:pt x="3829" y="11766"/>
                    <a:pt x="3829" y="12225"/>
                  </a:cubicBezTo>
                  <a:cubicBezTo>
                    <a:pt x="3829" y="12263"/>
                    <a:pt x="3816" y="12302"/>
                    <a:pt x="3803" y="12340"/>
                  </a:cubicBezTo>
                  <a:cubicBezTo>
                    <a:pt x="3752" y="12455"/>
                    <a:pt x="3637" y="12531"/>
                    <a:pt x="3510" y="12531"/>
                  </a:cubicBezTo>
                  <a:lnTo>
                    <a:pt x="3510" y="12544"/>
                  </a:lnTo>
                  <a:lnTo>
                    <a:pt x="3165" y="12544"/>
                  </a:lnTo>
                  <a:lnTo>
                    <a:pt x="3165" y="12174"/>
                  </a:lnTo>
                  <a:cubicBezTo>
                    <a:pt x="3165" y="12046"/>
                    <a:pt x="3073" y="11983"/>
                    <a:pt x="2980" y="11983"/>
                  </a:cubicBezTo>
                  <a:cubicBezTo>
                    <a:pt x="2887" y="11983"/>
                    <a:pt x="2795" y="12046"/>
                    <a:pt x="2795" y="12174"/>
                  </a:cubicBezTo>
                  <a:lnTo>
                    <a:pt x="2795" y="12544"/>
                  </a:lnTo>
                  <a:lnTo>
                    <a:pt x="2004" y="12544"/>
                  </a:lnTo>
                  <a:lnTo>
                    <a:pt x="2004" y="12174"/>
                  </a:lnTo>
                  <a:cubicBezTo>
                    <a:pt x="2004" y="12046"/>
                    <a:pt x="1911" y="11983"/>
                    <a:pt x="1819" y="11983"/>
                  </a:cubicBezTo>
                  <a:cubicBezTo>
                    <a:pt x="1726" y="11983"/>
                    <a:pt x="1634" y="12046"/>
                    <a:pt x="1634" y="12174"/>
                  </a:cubicBezTo>
                  <a:lnTo>
                    <a:pt x="1634" y="12544"/>
                  </a:lnTo>
                  <a:lnTo>
                    <a:pt x="1302" y="12544"/>
                  </a:lnTo>
                  <a:cubicBezTo>
                    <a:pt x="1123" y="12544"/>
                    <a:pt x="983" y="12404"/>
                    <a:pt x="983" y="12225"/>
                  </a:cubicBezTo>
                  <a:cubicBezTo>
                    <a:pt x="983" y="11766"/>
                    <a:pt x="1340" y="11408"/>
                    <a:pt x="1800" y="11408"/>
                  </a:cubicBezTo>
                  <a:close/>
                  <a:moveTo>
                    <a:pt x="7032" y="11408"/>
                  </a:moveTo>
                  <a:cubicBezTo>
                    <a:pt x="7491" y="11408"/>
                    <a:pt x="7861" y="11766"/>
                    <a:pt x="7861" y="12225"/>
                  </a:cubicBezTo>
                  <a:cubicBezTo>
                    <a:pt x="7861" y="12404"/>
                    <a:pt x="7721" y="12544"/>
                    <a:pt x="7542" y="12544"/>
                  </a:cubicBezTo>
                  <a:lnTo>
                    <a:pt x="7197" y="12544"/>
                  </a:lnTo>
                  <a:lnTo>
                    <a:pt x="7197" y="12174"/>
                  </a:lnTo>
                  <a:cubicBezTo>
                    <a:pt x="7197" y="12046"/>
                    <a:pt x="7105" y="11983"/>
                    <a:pt x="7012" y="11983"/>
                  </a:cubicBezTo>
                  <a:cubicBezTo>
                    <a:pt x="6920" y="11983"/>
                    <a:pt x="6827" y="12046"/>
                    <a:pt x="6827" y="12174"/>
                  </a:cubicBezTo>
                  <a:lnTo>
                    <a:pt x="6827" y="12544"/>
                  </a:lnTo>
                  <a:lnTo>
                    <a:pt x="6036" y="12544"/>
                  </a:lnTo>
                  <a:lnTo>
                    <a:pt x="6036" y="12174"/>
                  </a:lnTo>
                  <a:cubicBezTo>
                    <a:pt x="6030" y="12059"/>
                    <a:pt x="5944" y="12002"/>
                    <a:pt x="5856" y="12002"/>
                  </a:cubicBezTo>
                  <a:cubicBezTo>
                    <a:pt x="5768" y="12002"/>
                    <a:pt x="5679" y="12059"/>
                    <a:pt x="5666" y="12174"/>
                  </a:cubicBezTo>
                  <a:lnTo>
                    <a:pt x="5666" y="12544"/>
                  </a:lnTo>
                  <a:lnTo>
                    <a:pt x="5322" y="12544"/>
                  </a:lnTo>
                  <a:cubicBezTo>
                    <a:pt x="5143" y="12544"/>
                    <a:pt x="5003" y="12404"/>
                    <a:pt x="5003" y="12225"/>
                  </a:cubicBezTo>
                  <a:cubicBezTo>
                    <a:pt x="5003" y="11766"/>
                    <a:pt x="5373" y="11408"/>
                    <a:pt x="5819" y="11408"/>
                  </a:cubicBezTo>
                  <a:close/>
                  <a:moveTo>
                    <a:pt x="1710" y="0"/>
                  </a:moveTo>
                  <a:cubicBezTo>
                    <a:pt x="766" y="0"/>
                    <a:pt x="0" y="766"/>
                    <a:pt x="0" y="1710"/>
                  </a:cubicBezTo>
                  <a:lnTo>
                    <a:pt x="0" y="4326"/>
                  </a:lnTo>
                  <a:cubicBezTo>
                    <a:pt x="0" y="4875"/>
                    <a:pt x="421" y="5347"/>
                    <a:pt x="957" y="5424"/>
                  </a:cubicBezTo>
                  <a:cubicBezTo>
                    <a:pt x="932" y="5551"/>
                    <a:pt x="932" y="5692"/>
                    <a:pt x="932" y="5845"/>
                  </a:cubicBezTo>
                  <a:cubicBezTo>
                    <a:pt x="932" y="5947"/>
                    <a:pt x="932" y="6062"/>
                    <a:pt x="957" y="6176"/>
                  </a:cubicBezTo>
                  <a:cubicBezTo>
                    <a:pt x="974" y="6282"/>
                    <a:pt x="1054" y="6330"/>
                    <a:pt x="1135" y="6330"/>
                  </a:cubicBezTo>
                  <a:cubicBezTo>
                    <a:pt x="1241" y="6330"/>
                    <a:pt x="1349" y="6250"/>
                    <a:pt x="1328" y="6113"/>
                  </a:cubicBezTo>
                  <a:cubicBezTo>
                    <a:pt x="1315" y="6023"/>
                    <a:pt x="1302" y="5934"/>
                    <a:pt x="1302" y="5832"/>
                  </a:cubicBezTo>
                  <a:cubicBezTo>
                    <a:pt x="1289" y="4684"/>
                    <a:pt x="2080" y="4607"/>
                    <a:pt x="2080" y="3688"/>
                  </a:cubicBezTo>
                  <a:lnTo>
                    <a:pt x="2080" y="2540"/>
                  </a:lnTo>
                  <a:cubicBezTo>
                    <a:pt x="2080" y="1698"/>
                    <a:pt x="2757" y="1008"/>
                    <a:pt x="3612" y="1008"/>
                  </a:cubicBezTo>
                  <a:lnTo>
                    <a:pt x="4173" y="1008"/>
                  </a:lnTo>
                  <a:cubicBezTo>
                    <a:pt x="4109" y="1404"/>
                    <a:pt x="4046" y="2182"/>
                    <a:pt x="4518" y="2808"/>
                  </a:cubicBezTo>
                  <a:cubicBezTo>
                    <a:pt x="4952" y="3382"/>
                    <a:pt x="5692" y="3701"/>
                    <a:pt x="6751" y="3726"/>
                  </a:cubicBezTo>
                  <a:cubicBezTo>
                    <a:pt x="6776" y="4607"/>
                    <a:pt x="7504" y="4709"/>
                    <a:pt x="7516" y="5794"/>
                  </a:cubicBezTo>
                  <a:cubicBezTo>
                    <a:pt x="7529" y="6878"/>
                    <a:pt x="6649" y="7746"/>
                    <a:pt x="5564" y="7746"/>
                  </a:cubicBezTo>
                  <a:lnTo>
                    <a:pt x="3280" y="7746"/>
                  </a:lnTo>
                  <a:cubicBezTo>
                    <a:pt x="2578" y="7746"/>
                    <a:pt x="1940" y="7389"/>
                    <a:pt x="1583" y="6789"/>
                  </a:cubicBezTo>
                  <a:cubicBezTo>
                    <a:pt x="1542" y="6737"/>
                    <a:pt x="1490" y="6715"/>
                    <a:pt x="1440" y="6715"/>
                  </a:cubicBezTo>
                  <a:cubicBezTo>
                    <a:pt x="1317" y="6715"/>
                    <a:pt x="1200" y="6845"/>
                    <a:pt x="1264" y="6980"/>
                  </a:cubicBezTo>
                  <a:cubicBezTo>
                    <a:pt x="1455" y="7287"/>
                    <a:pt x="1698" y="7542"/>
                    <a:pt x="2004" y="7746"/>
                  </a:cubicBezTo>
                  <a:lnTo>
                    <a:pt x="1723" y="7746"/>
                  </a:lnTo>
                  <a:cubicBezTo>
                    <a:pt x="1714" y="7746"/>
                    <a:pt x="1706" y="7746"/>
                    <a:pt x="1697" y="7746"/>
                  </a:cubicBezTo>
                  <a:cubicBezTo>
                    <a:pt x="1044" y="7746"/>
                    <a:pt x="927" y="8692"/>
                    <a:pt x="1557" y="8856"/>
                  </a:cubicBezTo>
                  <a:cubicBezTo>
                    <a:pt x="1404" y="9584"/>
                    <a:pt x="1493" y="10362"/>
                    <a:pt x="1838" y="11026"/>
                  </a:cubicBezTo>
                  <a:lnTo>
                    <a:pt x="1800" y="11026"/>
                  </a:lnTo>
                  <a:cubicBezTo>
                    <a:pt x="1136" y="11026"/>
                    <a:pt x="600" y="11561"/>
                    <a:pt x="600" y="12225"/>
                  </a:cubicBezTo>
                  <a:cubicBezTo>
                    <a:pt x="600" y="12608"/>
                    <a:pt x="906" y="12927"/>
                    <a:pt x="1302" y="12927"/>
                  </a:cubicBezTo>
                  <a:lnTo>
                    <a:pt x="3522" y="12927"/>
                  </a:lnTo>
                  <a:cubicBezTo>
                    <a:pt x="3739" y="12927"/>
                    <a:pt x="3943" y="12812"/>
                    <a:pt x="4084" y="12633"/>
                  </a:cubicBezTo>
                  <a:cubicBezTo>
                    <a:pt x="4199" y="12646"/>
                    <a:pt x="4314" y="12652"/>
                    <a:pt x="4428" y="12652"/>
                  </a:cubicBezTo>
                  <a:cubicBezTo>
                    <a:pt x="4543" y="12652"/>
                    <a:pt x="4658" y="12646"/>
                    <a:pt x="4773" y="12633"/>
                  </a:cubicBezTo>
                  <a:cubicBezTo>
                    <a:pt x="4900" y="12812"/>
                    <a:pt x="5105" y="12914"/>
                    <a:pt x="5334" y="12927"/>
                  </a:cubicBezTo>
                  <a:lnTo>
                    <a:pt x="7555" y="12927"/>
                  </a:lnTo>
                  <a:cubicBezTo>
                    <a:pt x="7938" y="12927"/>
                    <a:pt x="8244" y="12608"/>
                    <a:pt x="8244" y="12225"/>
                  </a:cubicBezTo>
                  <a:cubicBezTo>
                    <a:pt x="8244" y="11561"/>
                    <a:pt x="7708" y="11026"/>
                    <a:pt x="7044" y="11026"/>
                  </a:cubicBezTo>
                  <a:lnTo>
                    <a:pt x="7019" y="11026"/>
                  </a:lnTo>
                  <a:cubicBezTo>
                    <a:pt x="7248" y="10579"/>
                    <a:pt x="7363" y="10081"/>
                    <a:pt x="7363" y="9571"/>
                  </a:cubicBezTo>
                  <a:cubicBezTo>
                    <a:pt x="7351" y="9328"/>
                    <a:pt x="7325" y="9099"/>
                    <a:pt x="7274" y="8856"/>
                  </a:cubicBezTo>
                  <a:cubicBezTo>
                    <a:pt x="7916" y="8692"/>
                    <a:pt x="7788" y="7746"/>
                    <a:pt x="7146" y="7746"/>
                  </a:cubicBezTo>
                  <a:cubicBezTo>
                    <a:pt x="7138" y="7746"/>
                    <a:pt x="7129" y="7746"/>
                    <a:pt x="7121" y="7746"/>
                  </a:cubicBezTo>
                  <a:lnTo>
                    <a:pt x="6840" y="7746"/>
                  </a:lnTo>
                  <a:cubicBezTo>
                    <a:pt x="7504" y="7312"/>
                    <a:pt x="7912" y="6572"/>
                    <a:pt x="7899" y="5781"/>
                  </a:cubicBezTo>
                  <a:cubicBezTo>
                    <a:pt x="7899" y="5653"/>
                    <a:pt x="7886" y="5538"/>
                    <a:pt x="7861" y="5411"/>
                  </a:cubicBezTo>
                  <a:cubicBezTo>
                    <a:pt x="8410" y="5347"/>
                    <a:pt x="8818" y="4875"/>
                    <a:pt x="8818" y="4326"/>
                  </a:cubicBezTo>
                  <a:lnTo>
                    <a:pt x="8818" y="2616"/>
                  </a:lnTo>
                  <a:cubicBezTo>
                    <a:pt x="8831" y="2482"/>
                    <a:pt x="8732" y="2415"/>
                    <a:pt x="8633" y="2415"/>
                  </a:cubicBezTo>
                  <a:cubicBezTo>
                    <a:pt x="8534" y="2415"/>
                    <a:pt x="8435" y="2482"/>
                    <a:pt x="8448" y="2616"/>
                  </a:cubicBezTo>
                  <a:lnTo>
                    <a:pt x="8448" y="4326"/>
                  </a:lnTo>
                  <a:cubicBezTo>
                    <a:pt x="8448" y="4709"/>
                    <a:pt x="8154" y="5028"/>
                    <a:pt x="7772" y="5041"/>
                  </a:cubicBezTo>
                  <a:cubicBezTo>
                    <a:pt x="7516" y="4339"/>
                    <a:pt x="7134" y="4275"/>
                    <a:pt x="7134" y="3688"/>
                  </a:cubicBezTo>
                  <a:lnTo>
                    <a:pt x="7134" y="2540"/>
                  </a:lnTo>
                  <a:cubicBezTo>
                    <a:pt x="7134" y="1863"/>
                    <a:pt x="6776" y="1251"/>
                    <a:pt x="6202" y="906"/>
                  </a:cubicBezTo>
                  <a:cubicBezTo>
                    <a:pt x="6393" y="575"/>
                    <a:pt x="6738" y="383"/>
                    <a:pt x="7121" y="383"/>
                  </a:cubicBezTo>
                  <a:cubicBezTo>
                    <a:pt x="7848" y="383"/>
                    <a:pt x="8448" y="970"/>
                    <a:pt x="8448" y="1710"/>
                  </a:cubicBezTo>
                  <a:lnTo>
                    <a:pt x="8448" y="1812"/>
                  </a:lnTo>
                  <a:cubicBezTo>
                    <a:pt x="8448" y="1914"/>
                    <a:pt x="8525" y="2004"/>
                    <a:pt x="8639" y="2004"/>
                  </a:cubicBezTo>
                  <a:cubicBezTo>
                    <a:pt x="8741" y="2004"/>
                    <a:pt x="8818" y="1914"/>
                    <a:pt x="8818" y="1812"/>
                  </a:cubicBezTo>
                  <a:lnTo>
                    <a:pt x="8818" y="1710"/>
                  </a:lnTo>
                  <a:cubicBezTo>
                    <a:pt x="8818" y="766"/>
                    <a:pt x="8052" y="0"/>
                    <a:pt x="7121" y="0"/>
                  </a:cubicBezTo>
                  <a:cubicBezTo>
                    <a:pt x="6738" y="0"/>
                    <a:pt x="6368" y="154"/>
                    <a:pt x="6087" y="421"/>
                  </a:cubicBezTo>
                  <a:cubicBezTo>
                    <a:pt x="5998" y="524"/>
                    <a:pt x="5921" y="626"/>
                    <a:pt x="5858" y="740"/>
                  </a:cubicBezTo>
                  <a:cubicBezTo>
                    <a:pt x="5653" y="677"/>
                    <a:pt x="5436" y="638"/>
                    <a:pt x="5220" y="638"/>
                  </a:cubicBezTo>
                  <a:lnTo>
                    <a:pt x="3612" y="638"/>
                  </a:lnTo>
                  <a:cubicBezTo>
                    <a:pt x="3395" y="638"/>
                    <a:pt x="3178" y="677"/>
                    <a:pt x="2974" y="740"/>
                  </a:cubicBezTo>
                  <a:cubicBezTo>
                    <a:pt x="2910" y="626"/>
                    <a:pt x="2833" y="524"/>
                    <a:pt x="2731" y="421"/>
                  </a:cubicBezTo>
                  <a:cubicBezTo>
                    <a:pt x="2463" y="154"/>
                    <a:pt x="2093" y="0"/>
                    <a:pt x="171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73"/>
            <p:cNvSpPr/>
            <p:nvPr/>
          </p:nvSpPr>
          <p:spPr>
            <a:xfrm>
              <a:off x="7123025" y="2406075"/>
              <a:ext cx="134650" cy="74675"/>
            </a:xfrm>
            <a:custGeom>
              <a:rect b="b" l="l" r="r" t="t"/>
              <a:pathLst>
                <a:path extrusionOk="0" h="2987" w="5386">
                  <a:moveTo>
                    <a:pt x="2704" y="391"/>
                  </a:moveTo>
                  <a:cubicBezTo>
                    <a:pt x="2876" y="391"/>
                    <a:pt x="3050" y="456"/>
                    <a:pt x="3190" y="601"/>
                  </a:cubicBezTo>
                  <a:cubicBezTo>
                    <a:pt x="3624" y="1034"/>
                    <a:pt x="3318" y="1787"/>
                    <a:pt x="2705" y="1787"/>
                  </a:cubicBezTo>
                  <a:cubicBezTo>
                    <a:pt x="2323" y="1787"/>
                    <a:pt x="2004" y="1468"/>
                    <a:pt x="2004" y="1085"/>
                  </a:cubicBezTo>
                  <a:cubicBezTo>
                    <a:pt x="2004" y="671"/>
                    <a:pt x="2348" y="391"/>
                    <a:pt x="2704" y="391"/>
                  </a:cubicBezTo>
                  <a:close/>
                  <a:moveTo>
                    <a:pt x="2705" y="1"/>
                  </a:moveTo>
                  <a:cubicBezTo>
                    <a:pt x="1391" y="1"/>
                    <a:pt x="1212" y="1902"/>
                    <a:pt x="2514" y="2132"/>
                  </a:cubicBezTo>
                  <a:lnTo>
                    <a:pt x="2514" y="2617"/>
                  </a:lnTo>
                  <a:lnTo>
                    <a:pt x="957" y="2617"/>
                  </a:lnTo>
                  <a:cubicBezTo>
                    <a:pt x="651" y="2617"/>
                    <a:pt x="396" y="2361"/>
                    <a:pt x="396" y="2042"/>
                  </a:cubicBezTo>
                  <a:cubicBezTo>
                    <a:pt x="408" y="1902"/>
                    <a:pt x="306" y="1832"/>
                    <a:pt x="204" y="1832"/>
                  </a:cubicBezTo>
                  <a:cubicBezTo>
                    <a:pt x="102" y="1832"/>
                    <a:pt x="0" y="1902"/>
                    <a:pt x="13" y="2042"/>
                  </a:cubicBezTo>
                  <a:cubicBezTo>
                    <a:pt x="13" y="2566"/>
                    <a:pt x="434" y="2987"/>
                    <a:pt x="957" y="2987"/>
                  </a:cubicBezTo>
                  <a:lnTo>
                    <a:pt x="4441" y="2987"/>
                  </a:lnTo>
                  <a:cubicBezTo>
                    <a:pt x="4964" y="2987"/>
                    <a:pt x="5385" y="2566"/>
                    <a:pt x="5385" y="2042"/>
                  </a:cubicBezTo>
                  <a:cubicBezTo>
                    <a:pt x="5385" y="1915"/>
                    <a:pt x="5293" y="1851"/>
                    <a:pt x="5200" y="1851"/>
                  </a:cubicBezTo>
                  <a:cubicBezTo>
                    <a:pt x="5108" y="1851"/>
                    <a:pt x="5015" y="1915"/>
                    <a:pt x="5015" y="2042"/>
                  </a:cubicBezTo>
                  <a:cubicBezTo>
                    <a:pt x="5002" y="2361"/>
                    <a:pt x="4760" y="2617"/>
                    <a:pt x="4441" y="2617"/>
                  </a:cubicBezTo>
                  <a:lnTo>
                    <a:pt x="2884" y="2617"/>
                  </a:lnTo>
                  <a:lnTo>
                    <a:pt x="2884" y="2132"/>
                  </a:lnTo>
                  <a:cubicBezTo>
                    <a:pt x="3433" y="2030"/>
                    <a:pt x="3816" y="1532"/>
                    <a:pt x="3764" y="983"/>
                  </a:cubicBezTo>
                  <a:cubicBezTo>
                    <a:pt x="3726" y="422"/>
                    <a:pt x="3254" y="1"/>
                    <a:pt x="270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73"/>
            <p:cNvSpPr/>
            <p:nvPr/>
          </p:nvSpPr>
          <p:spPr>
            <a:xfrm>
              <a:off x="7140150" y="2373375"/>
              <a:ext cx="36250" cy="12550"/>
            </a:xfrm>
            <a:custGeom>
              <a:rect b="b" l="l" r="r" t="t"/>
              <a:pathLst>
                <a:path extrusionOk="0" h="502" w="1450">
                  <a:moveTo>
                    <a:pt x="809" y="1"/>
                  </a:moveTo>
                  <a:cubicBezTo>
                    <a:pt x="593" y="1"/>
                    <a:pt x="379" y="50"/>
                    <a:pt x="183" y="148"/>
                  </a:cubicBezTo>
                  <a:cubicBezTo>
                    <a:pt x="1" y="212"/>
                    <a:pt x="143" y="501"/>
                    <a:pt x="291" y="501"/>
                  </a:cubicBezTo>
                  <a:cubicBezTo>
                    <a:pt x="319" y="501"/>
                    <a:pt x="348" y="491"/>
                    <a:pt x="374" y="467"/>
                  </a:cubicBezTo>
                  <a:lnTo>
                    <a:pt x="374" y="479"/>
                  </a:lnTo>
                  <a:cubicBezTo>
                    <a:pt x="510" y="411"/>
                    <a:pt x="660" y="375"/>
                    <a:pt x="810" y="375"/>
                  </a:cubicBezTo>
                  <a:cubicBezTo>
                    <a:pt x="913" y="375"/>
                    <a:pt x="1016" y="392"/>
                    <a:pt x="1114" y="428"/>
                  </a:cubicBezTo>
                  <a:cubicBezTo>
                    <a:pt x="1138" y="436"/>
                    <a:pt x="1160" y="440"/>
                    <a:pt x="1181" y="440"/>
                  </a:cubicBezTo>
                  <a:cubicBezTo>
                    <a:pt x="1366" y="440"/>
                    <a:pt x="1450" y="163"/>
                    <a:pt x="1255" y="71"/>
                  </a:cubicBezTo>
                  <a:cubicBezTo>
                    <a:pt x="1109" y="24"/>
                    <a:pt x="958" y="1"/>
                    <a:pt x="8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73"/>
            <p:cNvSpPr/>
            <p:nvPr/>
          </p:nvSpPr>
          <p:spPr>
            <a:xfrm>
              <a:off x="7205950" y="2373375"/>
              <a:ext cx="34950" cy="12600"/>
            </a:xfrm>
            <a:custGeom>
              <a:rect b="b" l="l" r="r" t="t"/>
              <a:pathLst>
                <a:path extrusionOk="0" h="504" w="1398">
                  <a:moveTo>
                    <a:pt x="590" y="1"/>
                  </a:moveTo>
                  <a:cubicBezTo>
                    <a:pt x="442" y="1"/>
                    <a:pt x="295" y="24"/>
                    <a:pt x="154" y="71"/>
                  </a:cubicBezTo>
                  <a:cubicBezTo>
                    <a:pt x="52" y="109"/>
                    <a:pt x="1" y="224"/>
                    <a:pt x="39" y="313"/>
                  </a:cubicBezTo>
                  <a:cubicBezTo>
                    <a:pt x="69" y="393"/>
                    <a:pt x="137" y="441"/>
                    <a:pt x="213" y="441"/>
                  </a:cubicBezTo>
                  <a:cubicBezTo>
                    <a:pt x="236" y="441"/>
                    <a:pt x="259" y="437"/>
                    <a:pt x="282" y="428"/>
                  </a:cubicBezTo>
                  <a:cubicBezTo>
                    <a:pt x="380" y="392"/>
                    <a:pt x="483" y="375"/>
                    <a:pt x="586" y="375"/>
                  </a:cubicBezTo>
                  <a:cubicBezTo>
                    <a:pt x="736" y="375"/>
                    <a:pt x="886" y="411"/>
                    <a:pt x="1022" y="479"/>
                  </a:cubicBezTo>
                  <a:cubicBezTo>
                    <a:pt x="1054" y="496"/>
                    <a:pt x="1085" y="504"/>
                    <a:pt x="1115" y="504"/>
                  </a:cubicBezTo>
                  <a:cubicBezTo>
                    <a:pt x="1286" y="504"/>
                    <a:pt x="1398" y="256"/>
                    <a:pt x="1213" y="148"/>
                  </a:cubicBezTo>
                  <a:cubicBezTo>
                    <a:pt x="1017" y="50"/>
                    <a:pt x="803" y="1"/>
                    <a:pt x="59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 name="Google Shape;1096;p73"/>
          <p:cNvGrpSpPr/>
          <p:nvPr/>
        </p:nvGrpSpPr>
        <p:grpSpPr>
          <a:xfrm>
            <a:off x="7814650" y="2355675"/>
            <a:ext cx="318875" cy="323050"/>
            <a:chOff x="7814650" y="2318675"/>
            <a:chExt cx="318875" cy="323050"/>
          </a:xfrm>
        </p:grpSpPr>
        <p:sp>
          <p:nvSpPr>
            <p:cNvPr id="1097" name="Google Shape;1097;p73"/>
            <p:cNvSpPr/>
            <p:nvPr/>
          </p:nvSpPr>
          <p:spPr>
            <a:xfrm>
              <a:off x="7814650" y="2318675"/>
              <a:ext cx="318875" cy="323050"/>
            </a:xfrm>
            <a:custGeom>
              <a:rect b="b" l="l" r="r" t="t"/>
              <a:pathLst>
                <a:path extrusionOk="0" h="12922" w="12755">
                  <a:moveTo>
                    <a:pt x="4428" y="383"/>
                  </a:moveTo>
                  <a:lnTo>
                    <a:pt x="5653" y="3025"/>
                  </a:lnTo>
                  <a:cubicBezTo>
                    <a:pt x="5449" y="3050"/>
                    <a:pt x="5245" y="3101"/>
                    <a:pt x="5053" y="3152"/>
                  </a:cubicBezTo>
                  <a:lnTo>
                    <a:pt x="3752" y="383"/>
                  </a:lnTo>
                  <a:close/>
                  <a:moveTo>
                    <a:pt x="9162" y="383"/>
                  </a:moveTo>
                  <a:lnTo>
                    <a:pt x="7861" y="3152"/>
                  </a:lnTo>
                  <a:cubicBezTo>
                    <a:pt x="7669" y="3101"/>
                    <a:pt x="7465" y="3050"/>
                    <a:pt x="7261" y="3025"/>
                  </a:cubicBezTo>
                  <a:lnTo>
                    <a:pt x="8499" y="383"/>
                  </a:lnTo>
                  <a:close/>
                  <a:moveTo>
                    <a:pt x="3331" y="383"/>
                  </a:moveTo>
                  <a:lnTo>
                    <a:pt x="4683" y="3280"/>
                  </a:lnTo>
                  <a:cubicBezTo>
                    <a:pt x="4492" y="3344"/>
                    <a:pt x="4313" y="3433"/>
                    <a:pt x="4135" y="3522"/>
                  </a:cubicBezTo>
                  <a:lnTo>
                    <a:pt x="2667" y="383"/>
                  </a:lnTo>
                  <a:close/>
                  <a:moveTo>
                    <a:pt x="10247" y="383"/>
                  </a:moveTo>
                  <a:lnTo>
                    <a:pt x="8780" y="3522"/>
                  </a:lnTo>
                  <a:cubicBezTo>
                    <a:pt x="8601" y="3433"/>
                    <a:pt x="8422" y="3344"/>
                    <a:pt x="8231" y="3280"/>
                  </a:cubicBezTo>
                  <a:lnTo>
                    <a:pt x="9584" y="383"/>
                  </a:lnTo>
                  <a:close/>
                  <a:moveTo>
                    <a:pt x="11332" y="383"/>
                  </a:moveTo>
                  <a:lnTo>
                    <a:pt x="9609" y="4071"/>
                  </a:lnTo>
                  <a:cubicBezTo>
                    <a:pt x="9456" y="3943"/>
                    <a:pt x="9290" y="3829"/>
                    <a:pt x="9111" y="3714"/>
                  </a:cubicBezTo>
                  <a:lnTo>
                    <a:pt x="10668" y="383"/>
                  </a:lnTo>
                  <a:close/>
                  <a:moveTo>
                    <a:pt x="1289" y="0"/>
                  </a:moveTo>
                  <a:cubicBezTo>
                    <a:pt x="1149" y="0"/>
                    <a:pt x="1059" y="141"/>
                    <a:pt x="1110" y="268"/>
                  </a:cubicBezTo>
                  <a:lnTo>
                    <a:pt x="1429" y="945"/>
                  </a:lnTo>
                  <a:cubicBezTo>
                    <a:pt x="1467" y="1008"/>
                    <a:pt x="1526" y="1035"/>
                    <a:pt x="1585" y="1035"/>
                  </a:cubicBezTo>
                  <a:cubicBezTo>
                    <a:pt x="1705" y="1035"/>
                    <a:pt x="1825" y="924"/>
                    <a:pt x="1774" y="779"/>
                  </a:cubicBezTo>
                  <a:lnTo>
                    <a:pt x="1595" y="383"/>
                  </a:lnTo>
                  <a:lnTo>
                    <a:pt x="2259" y="383"/>
                  </a:lnTo>
                  <a:lnTo>
                    <a:pt x="3816" y="3714"/>
                  </a:lnTo>
                  <a:cubicBezTo>
                    <a:pt x="3637" y="3829"/>
                    <a:pt x="3471" y="3943"/>
                    <a:pt x="3305" y="4071"/>
                  </a:cubicBezTo>
                  <a:lnTo>
                    <a:pt x="2106" y="1506"/>
                  </a:lnTo>
                  <a:cubicBezTo>
                    <a:pt x="2077" y="1440"/>
                    <a:pt x="2007" y="1402"/>
                    <a:pt x="1937" y="1402"/>
                  </a:cubicBezTo>
                  <a:cubicBezTo>
                    <a:pt x="1912" y="1402"/>
                    <a:pt x="1887" y="1407"/>
                    <a:pt x="1863" y="1417"/>
                  </a:cubicBezTo>
                  <a:cubicBezTo>
                    <a:pt x="1761" y="1468"/>
                    <a:pt x="1723" y="1570"/>
                    <a:pt x="1774" y="1672"/>
                  </a:cubicBezTo>
                  <a:lnTo>
                    <a:pt x="3012" y="4339"/>
                  </a:lnTo>
                  <a:cubicBezTo>
                    <a:pt x="0" y="7223"/>
                    <a:pt x="1659" y="12314"/>
                    <a:pt x="5794" y="12876"/>
                  </a:cubicBezTo>
                  <a:cubicBezTo>
                    <a:pt x="6028" y="12907"/>
                    <a:pt x="6258" y="12922"/>
                    <a:pt x="6483" y="12922"/>
                  </a:cubicBezTo>
                  <a:cubicBezTo>
                    <a:pt x="10245" y="12922"/>
                    <a:pt x="12754" y="8755"/>
                    <a:pt x="10732" y="5373"/>
                  </a:cubicBezTo>
                  <a:cubicBezTo>
                    <a:pt x="10708" y="5321"/>
                    <a:pt x="10665" y="5300"/>
                    <a:pt x="10616" y="5300"/>
                  </a:cubicBezTo>
                  <a:cubicBezTo>
                    <a:pt x="10486" y="5300"/>
                    <a:pt x="10320" y="5455"/>
                    <a:pt x="10413" y="5577"/>
                  </a:cubicBezTo>
                  <a:cubicBezTo>
                    <a:pt x="11689" y="7695"/>
                    <a:pt x="11064" y="10439"/>
                    <a:pt x="8997" y="11804"/>
                  </a:cubicBezTo>
                  <a:cubicBezTo>
                    <a:pt x="8215" y="12320"/>
                    <a:pt x="7333" y="12568"/>
                    <a:pt x="6461" y="12568"/>
                  </a:cubicBezTo>
                  <a:cubicBezTo>
                    <a:pt x="5025" y="12568"/>
                    <a:pt x="3615" y="11897"/>
                    <a:pt x="2718" y="10643"/>
                  </a:cubicBezTo>
                  <a:cubicBezTo>
                    <a:pt x="1264" y="8639"/>
                    <a:pt x="1659" y="5845"/>
                    <a:pt x="3599" y="4313"/>
                  </a:cubicBezTo>
                  <a:cubicBezTo>
                    <a:pt x="4447" y="3654"/>
                    <a:pt x="5457" y="3331"/>
                    <a:pt x="6459" y="3331"/>
                  </a:cubicBezTo>
                  <a:cubicBezTo>
                    <a:pt x="7764" y="3331"/>
                    <a:pt x="9057" y="3878"/>
                    <a:pt x="9966" y="4939"/>
                  </a:cubicBezTo>
                  <a:cubicBezTo>
                    <a:pt x="10009" y="4988"/>
                    <a:pt x="10059" y="5009"/>
                    <a:pt x="10108" y="5009"/>
                  </a:cubicBezTo>
                  <a:cubicBezTo>
                    <a:pt x="10247" y="5009"/>
                    <a:pt x="10370" y="4838"/>
                    <a:pt x="10247" y="4696"/>
                  </a:cubicBezTo>
                  <a:cubicBezTo>
                    <a:pt x="10145" y="4569"/>
                    <a:pt x="10030" y="4454"/>
                    <a:pt x="9915" y="4339"/>
                  </a:cubicBezTo>
                  <a:lnTo>
                    <a:pt x="11804" y="268"/>
                  </a:lnTo>
                  <a:cubicBezTo>
                    <a:pt x="11868" y="141"/>
                    <a:pt x="11778" y="0"/>
                    <a:pt x="11638" y="0"/>
                  </a:cubicBezTo>
                  <a:lnTo>
                    <a:pt x="8384" y="0"/>
                  </a:lnTo>
                  <a:cubicBezTo>
                    <a:pt x="8307" y="0"/>
                    <a:pt x="8244" y="39"/>
                    <a:pt x="8205" y="115"/>
                  </a:cubicBezTo>
                  <a:lnTo>
                    <a:pt x="6866" y="2974"/>
                  </a:lnTo>
                  <a:cubicBezTo>
                    <a:pt x="6738" y="2961"/>
                    <a:pt x="6598" y="2948"/>
                    <a:pt x="6457" y="2948"/>
                  </a:cubicBezTo>
                  <a:cubicBezTo>
                    <a:pt x="6330" y="2948"/>
                    <a:pt x="6189" y="2948"/>
                    <a:pt x="6049" y="2974"/>
                  </a:cubicBezTo>
                  <a:lnTo>
                    <a:pt x="4709" y="115"/>
                  </a:lnTo>
                  <a:cubicBezTo>
                    <a:pt x="4683" y="39"/>
                    <a:pt x="4620" y="0"/>
                    <a:pt x="45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73"/>
            <p:cNvSpPr/>
            <p:nvPr/>
          </p:nvSpPr>
          <p:spPr>
            <a:xfrm>
              <a:off x="7901100" y="2481375"/>
              <a:ext cx="149950" cy="73700"/>
            </a:xfrm>
            <a:custGeom>
              <a:rect b="b" l="l" r="r" t="t"/>
              <a:pathLst>
                <a:path extrusionOk="0" h="2948" w="5998">
                  <a:moveTo>
                    <a:pt x="5143" y="370"/>
                  </a:moveTo>
                  <a:cubicBezTo>
                    <a:pt x="5615" y="383"/>
                    <a:pt x="5781" y="996"/>
                    <a:pt x="5385" y="1251"/>
                  </a:cubicBezTo>
                  <a:cubicBezTo>
                    <a:pt x="5232" y="1353"/>
                    <a:pt x="5232" y="1583"/>
                    <a:pt x="5385" y="1685"/>
                  </a:cubicBezTo>
                  <a:cubicBezTo>
                    <a:pt x="5704" y="1876"/>
                    <a:pt x="5692" y="2335"/>
                    <a:pt x="5373" y="2514"/>
                  </a:cubicBezTo>
                  <a:cubicBezTo>
                    <a:pt x="5297" y="2556"/>
                    <a:pt x="5217" y="2576"/>
                    <a:pt x="5139" y="2576"/>
                  </a:cubicBezTo>
                  <a:cubicBezTo>
                    <a:pt x="4888" y="2576"/>
                    <a:pt x="4658" y="2375"/>
                    <a:pt x="4658" y="2093"/>
                  </a:cubicBezTo>
                  <a:cubicBezTo>
                    <a:pt x="4658" y="1927"/>
                    <a:pt x="4530" y="1787"/>
                    <a:pt x="4365" y="1787"/>
                  </a:cubicBezTo>
                  <a:lnTo>
                    <a:pt x="1634" y="1787"/>
                  </a:lnTo>
                  <a:cubicBezTo>
                    <a:pt x="1468" y="1787"/>
                    <a:pt x="1328" y="1927"/>
                    <a:pt x="1328" y="2093"/>
                  </a:cubicBezTo>
                  <a:cubicBezTo>
                    <a:pt x="1328" y="2348"/>
                    <a:pt x="1111" y="2565"/>
                    <a:pt x="855" y="2565"/>
                  </a:cubicBezTo>
                  <a:cubicBezTo>
                    <a:pt x="600" y="2552"/>
                    <a:pt x="396" y="2348"/>
                    <a:pt x="383" y="2106"/>
                  </a:cubicBezTo>
                  <a:cubicBezTo>
                    <a:pt x="383" y="1927"/>
                    <a:pt x="473" y="1774"/>
                    <a:pt x="613" y="1685"/>
                  </a:cubicBezTo>
                  <a:cubicBezTo>
                    <a:pt x="766" y="1583"/>
                    <a:pt x="766" y="1353"/>
                    <a:pt x="613" y="1251"/>
                  </a:cubicBezTo>
                  <a:lnTo>
                    <a:pt x="613" y="1264"/>
                  </a:lnTo>
                  <a:cubicBezTo>
                    <a:pt x="473" y="1174"/>
                    <a:pt x="383" y="1008"/>
                    <a:pt x="396" y="842"/>
                  </a:cubicBezTo>
                  <a:cubicBezTo>
                    <a:pt x="352" y="571"/>
                    <a:pt x="607" y="437"/>
                    <a:pt x="864" y="437"/>
                  </a:cubicBezTo>
                  <a:cubicBezTo>
                    <a:pt x="1127" y="437"/>
                    <a:pt x="1392" y="578"/>
                    <a:pt x="1340" y="855"/>
                  </a:cubicBezTo>
                  <a:cubicBezTo>
                    <a:pt x="1340" y="1021"/>
                    <a:pt x="1468" y="1149"/>
                    <a:pt x="1634" y="1149"/>
                  </a:cubicBezTo>
                  <a:lnTo>
                    <a:pt x="4365" y="1149"/>
                  </a:lnTo>
                  <a:cubicBezTo>
                    <a:pt x="4530" y="1149"/>
                    <a:pt x="4671" y="1008"/>
                    <a:pt x="4671" y="855"/>
                  </a:cubicBezTo>
                  <a:cubicBezTo>
                    <a:pt x="4671" y="587"/>
                    <a:pt x="4875" y="370"/>
                    <a:pt x="5143" y="370"/>
                  </a:cubicBezTo>
                  <a:close/>
                  <a:moveTo>
                    <a:pt x="843" y="0"/>
                  </a:moveTo>
                  <a:cubicBezTo>
                    <a:pt x="396" y="13"/>
                    <a:pt x="26" y="383"/>
                    <a:pt x="13" y="842"/>
                  </a:cubicBezTo>
                  <a:cubicBezTo>
                    <a:pt x="0" y="1085"/>
                    <a:pt x="102" y="1315"/>
                    <a:pt x="281" y="1481"/>
                  </a:cubicBezTo>
                  <a:cubicBezTo>
                    <a:pt x="102" y="1646"/>
                    <a:pt x="0" y="1876"/>
                    <a:pt x="13" y="2119"/>
                  </a:cubicBezTo>
                  <a:cubicBezTo>
                    <a:pt x="33" y="2663"/>
                    <a:pt x="453" y="2941"/>
                    <a:pt x="871" y="2941"/>
                  </a:cubicBezTo>
                  <a:cubicBezTo>
                    <a:pt x="1267" y="2941"/>
                    <a:pt x="1661" y="2691"/>
                    <a:pt x="1710" y="2182"/>
                  </a:cubicBezTo>
                  <a:lnTo>
                    <a:pt x="4301" y="2182"/>
                  </a:lnTo>
                  <a:cubicBezTo>
                    <a:pt x="4339" y="2616"/>
                    <a:pt x="4696" y="2948"/>
                    <a:pt x="5143" y="2948"/>
                  </a:cubicBezTo>
                  <a:lnTo>
                    <a:pt x="5156" y="2948"/>
                  </a:lnTo>
                  <a:cubicBezTo>
                    <a:pt x="5615" y="2948"/>
                    <a:pt x="5985" y="2578"/>
                    <a:pt x="5998" y="2119"/>
                  </a:cubicBezTo>
                  <a:cubicBezTo>
                    <a:pt x="5998" y="1876"/>
                    <a:pt x="5896" y="1646"/>
                    <a:pt x="5730" y="1481"/>
                  </a:cubicBezTo>
                  <a:cubicBezTo>
                    <a:pt x="5896" y="1315"/>
                    <a:pt x="5998" y="1085"/>
                    <a:pt x="5998" y="842"/>
                  </a:cubicBezTo>
                  <a:cubicBezTo>
                    <a:pt x="5985" y="286"/>
                    <a:pt x="5562" y="1"/>
                    <a:pt x="5139" y="1"/>
                  </a:cubicBezTo>
                  <a:cubicBezTo>
                    <a:pt x="4738" y="1"/>
                    <a:pt x="4338" y="257"/>
                    <a:pt x="4288" y="779"/>
                  </a:cubicBezTo>
                  <a:lnTo>
                    <a:pt x="1710" y="779"/>
                  </a:lnTo>
                  <a:cubicBezTo>
                    <a:pt x="1672" y="332"/>
                    <a:pt x="1289" y="0"/>
                    <a:pt x="8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73"/>
            <p:cNvSpPr/>
            <p:nvPr/>
          </p:nvSpPr>
          <p:spPr>
            <a:xfrm>
              <a:off x="7870475" y="2411300"/>
              <a:ext cx="222375" cy="211325"/>
            </a:xfrm>
            <a:custGeom>
              <a:rect b="b" l="l" r="r" t="t"/>
              <a:pathLst>
                <a:path extrusionOk="0" h="8453" w="8895">
                  <a:moveTo>
                    <a:pt x="4221" y="0"/>
                  </a:moveTo>
                  <a:cubicBezTo>
                    <a:pt x="3922" y="0"/>
                    <a:pt x="3619" y="32"/>
                    <a:pt x="3318" y="98"/>
                  </a:cubicBezTo>
                  <a:cubicBezTo>
                    <a:pt x="1379" y="532"/>
                    <a:pt x="0" y="2242"/>
                    <a:pt x="0" y="4232"/>
                  </a:cubicBezTo>
                  <a:cubicBezTo>
                    <a:pt x="0" y="5177"/>
                    <a:pt x="319" y="6108"/>
                    <a:pt x="919" y="6861"/>
                  </a:cubicBezTo>
                  <a:cubicBezTo>
                    <a:pt x="961" y="6924"/>
                    <a:pt x="1016" y="6949"/>
                    <a:pt x="1070" y="6949"/>
                  </a:cubicBezTo>
                  <a:cubicBezTo>
                    <a:pt x="1214" y="6949"/>
                    <a:pt x="1352" y="6767"/>
                    <a:pt x="1213" y="6619"/>
                  </a:cubicBezTo>
                  <a:cubicBezTo>
                    <a:pt x="664" y="5942"/>
                    <a:pt x="370" y="5100"/>
                    <a:pt x="383" y="4232"/>
                  </a:cubicBezTo>
                  <a:cubicBezTo>
                    <a:pt x="370" y="2420"/>
                    <a:pt x="1634" y="851"/>
                    <a:pt x="3395" y="455"/>
                  </a:cubicBezTo>
                  <a:cubicBezTo>
                    <a:pt x="3670" y="395"/>
                    <a:pt x="3946" y="367"/>
                    <a:pt x="4219" y="367"/>
                  </a:cubicBezTo>
                  <a:cubicBezTo>
                    <a:pt x="5693" y="367"/>
                    <a:pt x="7075" y="1210"/>
                    <a:pt x="7721" y="2599"/>
                  </a:cubicBezTo>
                  <a:cubicBezTo>
                    <a:pt x="8486" y="4232"/>
                    <a:pt x="8014" y="6185"/>
                    <a:pt x="6572" y="7282"/>
                  </a:cubicBezTo>
                  <a:cubicBezTo>
                    <a:pt x="5882" y="7812"/>
                    <a:pt x="5057" y="8078"/>
                    <a:pt x="4232" y="8078"/>
                  </a:cubicBezTo>
                  <a:cubicBezTo>
                    <a:pt x="3350" y="8078"/>
                    <a:pt x="2467" y="7774"/>
                    <a:pt x="1749" y="7167"/>
                  </a:cubicBezTo>
                  <a:cubicBezTo>
                    <a:pt x="1711" y="7140"/>
                    <a:pt x="1672" y="7128"/>
                    <a:pt x="1635" y="7128"/>
                  </a:cubicBezTo>
                  <a:cubicBezTo>
                    <a:pt x="1483" y="7128"/>
                    <a:pt x="1362" y="7327"/>
                    <a:pt x="1506" y="7461"/>
                  </a:cubicBezTo>
                  <a:cubicBezTo>
                    <a:pt x="2291" y="8120"/>
                    <a:pt x="3256" y="8452"/>
                    <a:pt x="4222" y="8452"/>
                  </a:cubicBezTo>
                  <a:cubicBezTo>
                    <a:pt x="5126" y="8452"/>
                    <a:pt x="6030" y="8162"/>
                    <a:pt x="6789" y="7576"/>
                  </a:cubicBezTo>
                  <a:cubicBezTo>
                    <a:pt x="8371" y="6376"/>
                    <a:pt x="8895" y="4245"/>
                    <a:pt x="8052" y="2446"/>
                  </a:cubicBezTo>
                  <a:cubicBezTo>
                    <a:pt x="7353" y="928"/>
                    <a:pt x="5835" y="0"/>
                    <a:pt x="422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0" name="Google Shape;1100;p73"/>
          <p:cNvSpPr/>
          <p:nvPr/>
        </p:nvSpPr>
        <p:spPr>
          <a:xfrm>
            <a:off x="1002350" y="3173575"/>
            <a:ext cx="329250" cy="323200"/>
          </a:xfrm>
          <a:custGeom>
            <a:rect b="b" l="l" r="r" t="t"/>
            <a:pathLst>
              <a:path extrusionOk="0" h="12928" w="13170">
                <a:moveTo>
                  <a:pt x="11549" y="384"/>
                </a:moveTo>
                <a:lnTo>
                  <a:pt x="6968" y="4965"/>
                </a:lnTo>
                <a:cubicBezTo>
                  <a:pt x="6828" y="4441"/>
                  <a:pt x="6432" y="4008"/>
                  <a:pt x="5909" y="3854"/>
                </a:cubicBezTo>
                <a:lnTo>
                  <a:pt x="5909" y="3842"/>
                </a:lnTo>
                <a:lnTo>
                  <a:pt x="9380" y="384"/>
                </a:lnTo>
                <a:close/>
                <a:moveTo>
                  <a:pt x="4199" y="4914"/>
                </a:moveTo>
                <a:lnTo>
                  <a:pt x="5475" y="5360"/>
                </a:lnTo>
                <a:cubicBezTo>
                  <a:pt x="5488" y="5360"/>
                  <a:pt x="5488" y="5386"/>
                  <a:pt x="5475" y="5386"/>
                </a:cubicBezTo>
                <a:lnTo>
                  <a:pt x="4058" y="5386"/>
                </a:lnTo>
                <a:cubicBezTo>
                  <a:pt x="3982" y="5386"/>
                  <a:pt x="3905" y="5398"/>
                  <a:pt x="3842" y="5437"/>
                </a:cubicBezTo>
                <a:cubicBezTo>
                  <a:pt x="3854" y="5258"/>
                  <a:pt x="3867" y="5079"/>
                  <a:pt x="3905" y="4914"/>
                </a:cubicBezTo>
                <a:close/>
                <a:moveTo>
                  <a:pt x="856" y="6049"/>
                </a:moveTo>
                <a:cubicBezTo>
                  <a:pt x="1251" y="6049"/>
                  <a:pt x="1213" y="6611"/>
                  <a:pt x="856" y="6611"/>
                </a:cubicBezTo>
                <a:cubicBezTo>
                  <a:pt x="498" y="6611"/>
                  <a:pt x="460" y="6049"/>
                  <a:pt x="843" y="6049"/>
                </a:cubicBezTo>
                <a:close/>
                <a:moveTo>
                  <a:pt x="3829" y="6483"/>
                </a:moveTo>
                <a:cubicBezTo>
                  <a:pt x="3905" y="6509"/>
                  <a:pt x="3982" y="6534"/>
                  <a:pt x="4071" y="6534"/>
                </a:cubicBezTo>
                <a:lnTo>
                  <a:pt x="4071" y="6521"/>
                </a:lnTo>
                <a:lnTo>
                  <a:pt x="5475" y="6521"/>
                </a:lnTo>
                <a:cubicBezTo>
                  <a:pt x="5526" y="6840"/>
                  <a:pt x="5590" y="7147"/>
                  <a:pt x="5692" y="7440"/>
                </a:cubicBezTo>
                <a:cubicBezTo>
                  <a:pt x="5781" y="7721"/>
                  <a:pt x="5934" y="8053"/>
                  <a:pt x="5922" y="8244"/>
                </a:cubicBezTo>
                <a:lnTo>
                  <a:pt x="4556" y="8244"/>
                </a:lnTo>
                <a:cubicBezTo>
                  <a:pt x="4071" y="7963"/>
                  <a:pt x="3880" y="7236"/>
                  <a:pt x="3829" y="6483"/>
                </a:cubicBezTo>
                <a:close/>
                <a:moveTo>
                  <a:pt x="3484" y="5143"/>
                </a:moveTo>
                <a:lnTo>
                  <a:pt x="3484" y="5143"/>
                </a:lnTo>
                <a:cubicBezTo>
                  <a:pt x="3408" y="5832"/>
                  <a:pt x="3306" y="7491"/>
                  <a:pt x="4033" y="8295"/>
                </a:cubicBezTo>
                <a:cubicBezTo>
                  <a:pt x="3880" y="8346"/>
                  <a:pt x="3727" y="8410"/>
                  <a:pt x="3599" y="8512"/>
                </a:cubicBezTo>
                <a:lnTo>
                  <a:pt x="3497" y="8499"/>
                </a:lnTo>
                <a:cubicBezTo>
                  <a:pt x="3406" y="8487"/>
                  <a:pt x="3314" y="8482"/>
                  <a:pt x="3222" y="8482"/>
                </a:cubicBezTo>
                <a:cubicBezTo>
                  <a:pt x="3016" y="8482"/>
                  <a:pt x="2810" y="8510"/>
                  <a:pt x="2617" y="8563"/>
                </a:cubicBezTo>
                <a:cubicBezTo>
                  <a:pt x="2476" y="8601"/>
                  <a:pt x="2336" y="8627"/>
                  <a:pt x="2195" y="8652"/>
                </a:cubicBezTo>
                <a:cubicBezTo>
                  <a:pt x="2192" y="8653"/>
                  <a:pt x="2188" y="8653"/>
                  <a:pt x="2185" y="8653"/>
                </a:cubicBezTo>
                <a:cubicBezTo>
                  <a:pt x="1987" y="8653"/>
                  <a:pt x="1863" y="8306"/>
                  <a:pt x="1825" y="8219"/>
                </a:cubicBezTo>
                <a:cubicBezTo>
                  <a:pt x="1838" y="8129"/>
                  <a:pt x="2017" y="7900"/>
                  <a:pt x="1813" y="7657"/>
                </a:cubicBezTo>
                <a:cubicBezTo>
                  <a:pt x="1689" y="7455"/>
                  <a:pt x="1466" y="7331"/>
                  <a:pt x="1231" y="7331"/>
                </a:cubicBezTo>
                <a:cubicBezTo>
                  <a:pt x="1200" y="7331"/>
                  <a:pt x="1168" y="7334"/>
                  <a:pt x="1136" y="7338"/>
                </a:cubicBezTo>
                <a:cubicBezTo>
                  <a:pt x="1072" y="7223"/>
                  <a:pt x="1034" y="7108"/>
                  <a:pt x="1021" y="6981"/>
                </a:cubicBezTo>
                <a:cubicBezTo>
                  <a:pt x="1315" y="6904"/>
                  <a:pt x="1519" y="6649"/>
                  <a:pt x="1532" y="6343"/>
                </a:cubicBezTo>
                <a:cubicBezTo>
                  <a:pt x="1634" y="6343"/>
                  <a:pt x="1736" y="6356"/>
                  <a:pt x="1851" y="6368"/>
                </a:cubicBezTo>
                <a:cubicBezTo>
                  <a:pt x="1911" y="6385"/>
                  <a:pt x="1971" y="6393"/>
                  <a:pt x="2031" y="6393"/>
                </a:cubicBezTo>
                <a:cubicBezTo>
                  <a:pt x="2202" y="6393"/>
                  <a:pt x="2370" y="6328"/>
                  <a:pt x="2502" y="6215"/>
                </a:cubicBezTo>
                <a:cubicBezTo>
                  <a:pt x="2604" y="6075"/>
                  <a:pt x="2693" y="5909"/>
                  <a:pt x="2731" y="5730"/>
                </a:cubicBezTo>
                <a:cubicBezTo>
                  <a:pt x="2821" y="5411"/>
                  <a:pt x="2897" y="5220"/>
                  <a:pt x="3242" y="5169"/>
                </a:cubicBezTo>
                <a:cubicBezTo>
                  <a:pt x="3318" y="5156"/>
                  <a:pt x="3408" y="5156"/>
                  <a:pt x="3484" y="5143"/>
                </a:cubicBezTo>
                <a:close/>
                <a:moveTo>
                  <a:pt x="4950" y="8607"/>
                </a:moveTo>
                <a:cubicBezTo>
                  <a:pt x="5309" y="8607"/>
                  <a:pt x="5819" y="8614"/>
                  <a:pt x="6585" y="8614"/>
                </a:cubicBezTo>
                <a:cubicBezTo>
                  <a:pt x="6751" y="8614"/>
                  <a:pt x="6891" y="8742"/>
                  <a:pt x="6891" y="8920"/>
                </a:cubicBezTo>
                <a:lnTo>
                  <a:pt x="6891" y="9316"/>
                </a:lnTo>
                <a:lnTo>
                  <a:pt x="3433" y="9316"/>
                </a:lnTo>
                <a:cubicBezTo>
                  <a:pt x="3497" y="9176"/>
                  <a:pt x="3574" y="9035"/>
                  <a:pt x="3688" y="8933"/>
                </a:cubicBezTo>
                <a:cubicBezTo>
                  <a:pt x="3791" y="8818"/>
                  <a:pt x="3918" y="8729"/>
                  <a:pt x="4071" y="8678"/>
                </a:cubicBezTo>
                <a:cubicBezTo>
                  <a:pt x="4261" y="8620"/>
                  <a:pt x="4471" y="8607"/>
                  <a:pt x="4950" y="8607"/>
                </a:cubicBezTo>
                <a:close/>
                <a:moveTo>
                  <a:pt x="12442" y="8614"/>
                </a:moveTo>
                <a:cubicBezTo>
                  <a:pt x="12595" y="8614"/>
                  <a:pt x="12736" y="8742"/>
                  <a:pt x="12736" y="8908"/>
                </a:cubicBezTo>
                <a:lnTo>
                  <a:pt x="12736" y="9341"/>
                </a:lnTo>
                <a:cubicBezTo>
                  <a:pt x="12689" y="9323"/>
                  <a:pt x="12642" y="9311"/>
                  <a:pt x="12596" y="9311"/>
                </a:cubicBezTo>
                <a:cubicBezTo>
                  <a:pt x="12579" y="9311"/>
                  <a:pt x="12561" y="9313"/>
                  <a:pt x="12544" y="9316"/>
                </a:cubicBezTo>
                <a:lnTo>
                  <a:pt x="9290" y="9316"/>
                </a:lnTo>
                <a:cubicBezTo>
                  <a:pt x="9341" y="9163"/>
                  <a:pt x="9431" y="9035"/>
                  <a:pt x="9533" y="8933"/>
                </a:cubicBezTo>
                <a:cubicBezTo>
                  <a:pt x="9737" y="8729"/>
                  <a:pt x="10018" y="8614"/>
                  <a:pt x="10298" y="8614"/>
                </a:cubicBezTo>
                <a:close/>
                <a:moveTo>
                  <a:pt x="12568" y="9685"/>
                </a:moveTo>
                <a:cubicBezTo>
                  <a:pt x="12817" y="9685"/>
                  <a:pt x="12817" y="10070"/>
                  <a:pt x="12568" y="10070"/>
                </a:cubicBezTo>
                <a:cubicBezTo>
                  <a:pt x="12560" y="10070"/>
                  <a:pt x="12552" y="10070"/>
                  <a:pt x="12544" y="10069"/>
                </a:cubicBezTo>
                <a:lnTo>
                  <a:pt x="766" y="10069"/>
                </a:lnTo>
                <a:cubicBezTo>
                  <a:pt x="758" y="10070"/>
                  <a:pt x="750" y="10070"/>
                  <a:pt x="743" y="10070"/>
                </a:cubicBezTo>
                <a:cubicBezTo>
                  <a:pt x="493" y="10070"/>
                  <a:pt x="493" y="9685"/>
                  <a:pt x="743" y="9685"/>
                </a:cubicBezTo>
                <a:cubicBezTo>
                  <a:pt x="750" y="9685"/>
                  <a:pt x="758" y="9685"/>
                  <a:pt x="766" y="9686"/>
                </a:cubicBezTo>
                <a:lnTo>
                  <a:pt x="12544" y="9686"/>
                </a:lnTo>
                <a:cubicBezTo>
                  <a:pt x="12552" y="9685"/>
                  <a:pt x="12560" y="9685"/>
                  <a:pt x="12568" y="9685"/>
                </a:cubicBezTo>
                <a:close/>
                <a:moveTo>
                  <a:pt x="9303" y="1"/>
                </a:moveTo>
                <a:cubicBezTo>
                  <a:pt x="9252" y="1"/>
                  <a:pt x="9201" y="26"/>
                  <a:pt x="9163" y="52"/>
                </a:cubicBezTo>
                <a:lnTo>
                  <a:pt x="5449" y="3778"/>
                </a:lnTo>
                <a:lnTo>
                  <a:pt x="5041" y="3778"/>
                </a:lnTo>
                <a:cubicBezTo>
                  <a:pt x="4811" y="3803"/>
                  <a:pt x="4811" y="4135"/>
                  <a:pt x="5041" y="4161"/>
                </a:cubicBezTo>
                <a:lnTo>
                  <a:pt x="5526" y="4161"/>
                </a:lnTo>
                <a:cubicBezTo>
                  <a:pt x="6151" y="4186"/>
                  <a:pt x="6636" y="4709"/>
                  <a:pt x="6636" y="5335"/>
                </a:cubicBezTo>
                <a:lnTo>
                  <a:pt x="6636" y="5590"/>
                </a:lnTo>
                <a:cubicBezTo>
                  <a:pt x="6636" y="5896"/>
                  <a:pt x="6381" y="6151"/>
                  <a:pt x="6062" y="6151"/>
                </a:cubicBezTo>
                <a:lnTo>
                  <a:pt x="4071" y="6151"/>
                </a:lnTo>
                <a:cubicBezTo>
                  <a:pt x="3969" y="6151"/>
                  <a:pt x="3880" y="6075"/>
                  <a:pt x="3867" y="5973"/>
                </a:cubicBezTo>
                <a:cubicBezTo>
                  <a:pt x="3867" y="5858"/>
                  <a:pt x="3956" y="5769"/>
                  <a:pt x="4058" y="5769"/>
                </a:cubicBezTo>
                <a:lnTo>
                  <a:pt x="5462" y="5769"/>
                </a:lnTo>
                <a:cubicBezTo>
                  <a:pt x="5467" y="5769"/>
                  <a:pt x="5471" y="5769"/>
                  <a:pt x="5476" y="5769"/>
                </a:cubicBezTo>
                <a:cubicBezTo>
                  <a:pt x="5924" y="5769"/>
                  <a:pt x="6019" y="5142"/>
                  <a:pt x="5603" y="5003"/>
                </a:cubicBezTo>
                <a:lnTo>
                  <a:pt x="4288" y="4544"/>
                </a:lnTo>
                <a:cubicBezTo>
                  <a:pt x="4167" y="4537"/>
                  <a:pt x="4049" y="4534"/>
                  <a:pt x="3931" y="4534"/>
                </a:cubicBezTo>
                <a:cubicBezTo>
                  <a:pt x="3813" y="4534"/>
                  <a:pt x="3695" y="4537"/>
                  <a:pt x="3574" y="4544"/>
                </a:cubicBezTo>
                <a:lnTo>
                  <a:pt x="2208" y="4875"/>
                </a:lnTo>
                <a:lnTo>
                  <a:pt x="2195" y="4875"/>
                </a:lnTo>
                <a:cubicBezTo>
                  <a:pt x="2176" y="4881"/>
                  <a:pt x="2157" y="4884"/>
                  <a:pt x="2139" y="4884"/>
                </a:cubicBezTo>
                <a:cubicBezTo>
                  <a:pt x="1958" y="4884"/>
                  <a:pt x="1870" y="4611"/>
                  <a:pt x="2068" y="4518"/>
                </a:cubicBezTo>
                <a:lnTo>
                  <a:pt x="2885" y="4314"/>
                </a:lnTo>
                <a:cubicBezTo>
                  <a:pt x="3331" y="4212"/>
                  <a:pt x="3510" y="4161"/>
                  <a:pt x="3548" y="4161"/>
                </a:cubicBezTo>
                <a:lnTo>
                  <a:pt x="4237" y="4161"/>
                </a:lnTo>
                <a:cubicBezTo>
                  <a:pt x="4245" y="4161"/>
                  <a:pt x="4253" y="4162"/>
                  <a:pt x="4261" y="4162"/>
                </a:cubicBezTo>
                <a:cubicBezTo>
                  <a:pt x="4510" y="4162"/>
                  <a:pt x="4510" y="3777"/>
                  <a:pt x="4261" y="3777"/>
                </a:cubicBezTo>
                <a:cubicBezTo>
                  <a:pt x="4253" y="3777"/>
                  <a:pt x="4245" y="3777"/>
                  <a:pt x="4237" y="3778"/>
                </a:cubicBezTo>
                <a:lnTo>
                  <a:pt x="3574" y="3778"/>
                </a:lnTo>
                <a:cubicBezTo>
                  <a:pt x="3510" y="3778"/>
                  <a:pt x="3497" y="3778"/>
                  <a:pt x="2795" y="3957"/>
                </a:cubicBezTo>
                <a:lnTo>
                  <a:pt x="1953" y="4161"/>
                </a:lnTo>
                <a:cubicBezTo>
                  <a:pt x="1299" y="4379"/>
                  <a:pt x="1532" y="5268"/>
                  <a:pt x="2106" y="5268"/>
                </a:cubicBezTo>
                <a:cubicBezTo>
                  <a:pt x="2170" y="5268"/>
                  <a:pt x="2238" y="5257"/>
                  <a:pt x="2310" y="5233"/>
                </a:cubicBezTo>
                <a:lnTo>
                  <a:pt x="2553" y="5182"/>
                </a:lnTo>
                <a:lnTo>
                  <a:pt x="2553" y="5182"/>
                </a:lnTo>
                <a:cubicBezTo>
                  <a:pt x="2463" y="5322"/>
                  <a:pt x="2400" y="5475"/>
                  <a:pt x="2361" y="5628"/>
                </a:cubicBezTo>
                <a:cubicBezTo>
                  <a:pt x="2285" y="5899"/>
                  <a:pt x="2246" y="6023"/>
                  <a:pt x="2033" y="6023"/>
                </a:cubicBezTo>
                <a:cubicBezTo>
                  <a:pt x="1996" y="6023"/>
                  <a:pt x="1952" y="6019"/>
                  <a:pt x="1902" y="6011"/>
                </a:cubicBezTo>
                <a:cubicBezTo>
                  <a:pt x="1749" y="5985"/>
                  <a:pt x="1583" y="5973"/>
                  <a:pt x="1430" y="5973"/>
                </a:cubicBezTo>
                <a:cubicBezTo>
                  <a:pt x="1291" y="5753"/>
                  <a:pt x="1078" y="5655"/>
                  <a:pt x="867" y="5655"/>
                </a:cubicBezTo>
                <a:cubicBezTo>
                  <a:pt x="514" y="5655"/>
                  <a:pt x="168" y="5929"/>
                  <a:pt x="192" y="6368"/>
                </a:cubicBezTo>
                <a:cubicBezTo>
                  <a:pt x="205" y="6636"/>
                  <a:pt x="383" y="6879"/>
                  <a:pt x="639" y="6968"/>
                </a:cubicBezTo>
                <a:cubicBezTo>
                  <a:pt x="664" y="7172"/>
                  <a:pt x="728" y="7376"/>
                  <a:pt x="830" y="7555"/>
                </a:cubicBezTo>
                <a:cubicBezTo>
                  <a:pt x="895" y="7653"/>
                  <a:pt x="1007" y="7714"/>
                  <a:pt x="1125" y="7714"/>
                </a:cubicBezTo>
                <a:cubicBezTo>
                  <a:pt x="1146" y="7714"/>
                  <a:pt x="1167" y="7712"/>
                  <a:pt x="1187" y="7708"/>
                </a:cubicBezTo>
                <a:cubicBezTo>
                  <a:pt x="1199" y="7707"/>
                  <a:pt x="1211" y="7707"/>
                  <a:pt x="1222" y="7707"/>
                </a:cubicBezTo>
                <a:cubicBezTo>
                  <a:pt x="1349" y="7707"/>
                  <a:pt x="1462" y="7770"/>
                  <a:pt x="1532" y="7887"/>
                </a:cubicBezTo>
                <a:cubicBezTo>
                  <a:pt x="1570" y="7951"/>
                  <a:pt x="1443" y="8065"/>
                  <a:pt x="1455" y="8270"/>
                </a:cubicBezTo>
                <a:cubicBezTo>
                  <a:pt x="1492" y="8504"/>
                  <a:pt x="1756" y="9024"/>
                  <a:pt x="2200" y="9024"/>
                </a:cubicBezTo>
                <a:cubicBezTo>
                  <a:pt x="2215" y="9024"/>
                  <a:pt x="2231" y="9024"/>
                  <a:pt x="2246" y="9022"/>
                </a:cubicBezTo>
                <a:cubicBezTo>
                  <a:pt x="2400" y="9010"/>
                  <a:pt x="2565" y="8971"/>
                  <a:pt x="2719" y="8933"/>
                </a:cubicBezTo>
                <a:cubicBezTo>
                  <a:pt x="2897" y="8882"/>
                  <a:pt x="3089" y="8857"/>
                  <a:pt x="3267" y="8857"/>
                </a:cubicBezTo>
                <a:cubicBezTo>
                  <a:pt x="3178" y="8997"/>
                  <a:pt x="3101" y="9150"/>
                  <a:pt x="3050" y="9316"/>
                </a:cubicBezTo>
                <a:lnTo>
                  <a:pt x="766" y="9316"/>
                </a:lnTo>
                <a:cubicBezTo>
                  <a:pt x="1" y="9316"/>
                  <a:pt x="1" y="10452"/>
                  <a:pt x="766" y="10452"/>
                </a:cubicBezTo>
                <a:lnTo>
                  <a:pt x="932" y="10452"/>
                </a:lnTo>
                <a:lnTo>
                  <a:pt x="932" y="11447"/>
                </a:lnTo>
                <a:cubicBezTo>
                  <a:pt x="932" y="12264"/>
                  <a:pt x="1596" y="12914"/>
                  <a:pt x="2412" y="12927"/>
                </a:cubicBezTo>
                <a:lnTo>
                  <a:pt x="3420" y="12927"/>
                </a:lnTo>
                <a:cubicBezTo>
                  <a:pt x="3650" y="12902"/>
                  <a:pt x="3650" y="12570"/>
                  <a:pt x="3420" y="12544"/>
                </a:cubicBezTo>
                <a:lnTo>
                  <a:pt x="2412" y="12544"/>
                </a:lnTo>
                <a:cubicBezTo>
                  <a:pt x="1800" y="12544"/>
                  <a:pt x="1315" y="12059"/>
                  <a:pt x="1315" y="11447"/>
                </a:cubicBezTo>
                <a:lnTo>
                  <a:pt x="1315" y="10452"/>
                </a:lnTo>
                <a:lnTo>
                  <a:pt x="11996" y="10452"/>
                </a:lnTo>
                <a:lnTo>
                  <a:pt x="11996" y="11447"/>
                </a:lnTo>
                <a:cubicBezTo>
                  <a:pt x="11996" y="12059"/>
                  <a:pt x="11511" y="12544"/>
                  <a:pt x="10898" y="12544"/>
                </a:cubicBezTo>
                <a:lnTo>
                  <a:pt x="4237" y="12544"/>
                </a:lnTo>
                <a:cubicBezTo>
                  <a:pt x="3995" y="12570"/>
                  <a:pt x="3995" y="12902"/>
                  <a:pt x="4237" y="12927"/>
                </a:cubicBezTo>
                <a:lnTo>
                  <a:pt x="10898" y="12927"/>
                </a:lnTo>
                <a:cubicBezTo>
                  <a:pt x="11702" y="12914"/>
                  <a:pt x="12366" y="12264"/>
                  <a:pt x="12366" y="11447"/>
                </a:cubicBezTo>
                <a:lnTo>
                  <a:pt x="12366" y="10452"/>
                </a:lnTo>
                <a:lnTo>
                  <a:pt x="12544" y="10452"/>
                </a:lnTo>
                <a:cubicBezTo>
                  <a:pt x="12902" y="10452"/>
                  <a:pt x="13170" y="10133"/>
                  <a:pt x="13119" y="9788"/>
                </a:cubicBezTo>
                <a:cubicBezTo>
                  <a:pt x="13119" y="9763"/>
                  <a:pt x="13119" y="9737"/>
                  <a:pt x="13119" y="9724"/>
                </a:cubicBezTo>
                <a:lnTo>
                  <a:pt x="13119" y="8065"/>
                </a:lnTo>
                <a:cubicBezTo>
                  <a:pt x="13119" y="7415"/>
                  <a:pt x="12876" y="6789"/>
                  <a:pt x="12468" y="6304"/>
                </a:cubicBezTo>
                <a:cubicBezTo>
                  <a:pt x="12426" y="6263"/>
                  <a:pt x="12374" y="6240"/>
                  <a:pt x="12322" y="6240"/>
                </a:cubicBezTo>
                <a:cubicBezTo>
                  <a:pt x="12278" y="6240"/>
                  <a:pt x="12235" y="6257"/>
                  <a:pt x="12200" y="6292"/>
                </a:cubicBezTo>
                <a:cubicBezTo>
                  <a:pt x="12110" y="6356"/>
                  <a:pt x="12110" y="6470"/>
                  <a:pt x="12174" y="6560"/>
                </a:cubicBezTo>
                <a:cubicBezTo>
                  <a:pt x="12532" y="6968"/>
                  <a:pt x="12736" y="7504"/>
                  <a:pt x="12736" y="8065"/>
                </a:cubicBezTo>
                <a:lnTo>
                  <a:pt x="12736" y="8308"/>
                </a:lnTo>
                <a:cubicBezTo>
                  <a:pt x="12646" y="8257"/>
                  <a:pt x="12544" y="8244"/>
                  <a:pt x="12442" y="8244"/>
                </a:cubicBezTo>
                <a:lnTo>
                  <a:pt x="10298" y="8244"/>
                </a:lnTo>
                <a:cubicBezTo>
                  <a:pt x="9648" y="8244"/>
                  <a:pt x="9061" y="8678"/>
                  <a:pt x="8895" y="9316"/>
                </a:cubicBezTo>
                <a:lnTo>
                  <a:pt x="7261" y="9316"/>
                </a:lnTo>
                <a:lnTo>
                  <a:pt x="7261" y="8920"/>
                </a:lnTo>
                <a:cubicBezTo>
                  <a:pt x="7261" y="8538"/>
                  <a:pt x="6955" y="8244"/>
                  <a:pt x="6585" y="8244"/>
                </a:cubicBezTo>
                <a:lnTo>
                  <a:pt x="6292" y="8244"/>
                </a:lnTo>
                <a:cubicBezTo>
                  <a:pt x="6304" y="7951"/>
                  <a:pt x="6138" y="7619"/>
                  <a:pt x="6049" y="7338"/>
                </a:cubicBezTo>
                <a:cubicBezTo>
                  <a:pt x="5973" y="7070"/>
                  <a:pt x="5909" y="6802"/>
                  <a:pt x="5858" y="6521"/>
                </a:cubicBezTo>
                <a:lnTo>
                  <a:pt x="6062" y="6521"/>
                </a:lnTo>
                <a:cubicBezTo>
                  <a:pt x="6521" y="6521"/>
                  <a:pt x="6917" y="6190"/>
                  <a:pt x="6993" y="5743"/>
                </a:cubicBezTo>
                <a:lnTo>
                  <a:pt x="10426" y="5743"/>
                </a:lnTo>
                <a:cubicBezTo>
                  <a:pt x="10834" y="5743"/>
                  <a:pt x="11243" y="5845"/>
                  <a:pt x="11613" y="6062"/>
                </a:cubicBezTo>
                <a:cubicBezTo>
                  <a:pt x="11636" y="6083"/>
                  <a:pt x="11662" y="6093"/>
                  <a:pt x="11687" y="6093"/>
                </a:cubicBezTo>
                <a:cubicBezTo>
                  <a:pt x="11830" y="6093"/>
                  <a:pt x="11977" y="5808"/>
                  <a:pt x="11804" y="5743"/>
                </a:cubicBezTo>
                <a:cubicBezTo>
                  <a:pt x="11383" y="5501"/>
                  <a:pt x="10911" y="5360"/>
                  <a:pt x="10426" y="5360"/>
                </a:cubicBezTo>
                <a:lnTo>
                  <a:pt x="7096" y="5360"/>
                </a:lnTo>
                <a:lnTo>
                  <a:pt x="12149" y="320"/>
                </a:lnTo>
                <a:cubicBezTo>
                  <a:pt x="12200" y="269"/>
                  <a:pt x="12213" y="179"/>
                  <a:pt x="12187" y="116"/>
                </a:cubicBezTo>
                <a:cubicBezTo>
                  <a:pt x="12149" y="39"/>
                  <a:pt x="12085" y="1"/>
                  <a:pt x="1200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1" name="Google Shape;1101;p73"/>
          <p:cNvGrpSpPr/>
          <p:nvPr/>
        </p:nvGrpSpPr>
        <p:grpSpPr>
          <a:xfrm>
            <a:off x="1828300" y="3173575"/>
            <a:ext cx="228100" cy="323200"/>
            <a:chOff x="1828300" y="3060375"/>
            <a:chExt cx="228100" cy="323200"/>
          </a:xfrm>
        </p:grpSpPr>
        <p:sp>
          <p:nvSpPr>
            <p:cNvPr id="1102" name="Google Shape;1102;p73"/>
            <p:cNvSpPr/>
            <p:nvPr/>
          </p:nvSpPr>
          <p:spPr>
            <a:xfrm>
              <a:off x="1828600" y="3217500"/>
              <a:ext cx="211550" cy="166075"/>
            </a:xfrm>
            <a:custGeom>
              <a:rect b="b" l="l" r="r" t="t"/>
              <a:pathLst>
                <a:path extrusionOk="0" h="6643" w="8462">
                  <a:moveTo>
                    <a:pt x="186" y="0"/>
                  </a:moveTo>
                  <a:cubicBezTo>
                    <a:pt x="96" y="0"/>
                    <a:pt x="7" y="58"/>
                    <a:pt x="1" y="173"/>
                  </a:cubicBezTo>
                  <a:lnTo>
                    <a:pt x="1" y="5443"/>
                  </a:lnTo>
                  <a:cubicBezTo>
                    <a:pt x="1" y="6094"/>
                    <a:pt x="537" y="6629"/>
                    <a:pt x="1200" y="6642"/>
                  </a:cubicBezTo>
                  <a:lnTo>
                    <a:pt x="7262" y="6642"/>
                  </a:lnTo>
                  <a:cubicBezTo>
                    <a:pt x="7912" y="6642"/>
                    <a:pt x="8448" y="6094"/>
                    <a:pt x="8461" y="5443"/>
                  </a:cubicBezTo>
                  <a:lnTo>
                    <a:pt x="8461" y="5034"/>
                  </a:lnTo>
                  <a:cubicBezTo>
                    <a:pt x="8448" y="4932"/>
                    <a:pt x="8372" y="4843"/>
                    <a:pt x="8270" y="4843"/>
                  </a:cubicBezTo>
                  <a:cubicBezTo>
                    <a:pt x="8155" y="4843"/>
                    <a:pt x="8078" y="4932"/>
                    <a:pt x="8078" y="5034"/>
                  </a:cubicBezTo>
                  <a:lnTo>
                    <a:pt x="8078" y="5443"/>
                  </a:lnTo>
                  <a:cubicBezTo>
                    <a:pt x="8078" y="5889"/>
                    <a:pt x="7708" y="6259"/>
                    <a:pt x="7262" y="6259"/>
                  </a:cubicBezTo>
                  <a:lnTo>
                    <a:pt x="1200" y="6259"/>
                  </a:lnTo>
                  <a:cubicBezTo>
                    <a:pt x="741" y="6259"/>
                    <a:pt x="371" y="5889"/>
                    <a:pt x="371" y="5443"/>
                  </a:cubicBezTo>
                  <a:lnTo>
                    <a:pt x="371" y="173"/>
                  </a:lnTo>
                  <a:cubicBezTo>
                    <a:pt x="364" y="58"/>
                    <a:pt x="275" y="0"/>
                    <a:pt x="1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73"/>
            <p:cNvSpPr/>
            <p:nvPr/>
          </p:nvSpPr>
          <p:spPr>
            <a:xfrm>
              <a:off x="1828300" y="3060375"/>
              <a:ext cx="228100" cy="266575"/>
            </a:xfrm>
            <a:custGeom>
              <a:rect b="b" l="l" r="r" t="t"/>
              <a:pathLst>
                <a:path extrusionOk="0" h="10663" w="9124">
                  <a:moveTo>
                    <a:pt x="4453" y="1136"/>
                  </a:moveTo>
                  <a:lnTo>
                    <a:pt x="4453" y="2196"/>
                  </a:lnTo>
                  <a:lnTo>
                    <a:pt x="4020" y="2196"/>
                  </a:lnTo>
                  <a:lnTo>
                    <a:pt x="4020" y="1136"/>
                  </a:lnTo>
                  <a:close/>
                  <a:moveTo>
                    <a:pt x="6661" y="2578"/>
                  </a:moveTo>
                  <a:cubicBezTo>
                    <a:pt x="6750" y="2578"/>
                    <a:pt x="6814" y="2655"/>
                    <a:pt x="6814" y="2744"/>
                  </a:cubicBezTo>
                  <a:lnTo>
                    <a:pt x="6827" y="2744"/>
                  </a:lnTo>
                  <a:lnTo>
                    <a:pt x="6827" y="3459"/>
                  </a:lnTo>
                  <a:lnTo>
                    <a:pt x="1659" y="3459"/>
                  </a:lnTo>
                  <a:lnTo>
                    <a:pt x="1659" y="2744"/>
                  </a:lnTo>
                  <a:cubicBezTo>
                    <a:pt x="1659" y="2655"/>
                    <a:pt x="1723" y="2578"/>
                    <a:pt x="1812" y="2578"/>
                  </a:cubicBezTo>
                  <a:close/>
                  <a:moveTo>
                    <a:pt x="4032" y="1"/>
                  </a:moveTo>
                  <a:cubicBezTo>
                    <a:pt x="3624" y="1"/>
                    <a:pt x="3292" y="333"/>
                    <a:pt x="3292" y="741"/>
                  </a:cubicBezTo>
                  <a:cubicBezTo>
                    <a:pt x="3292" y="945"/>
                    <a:pt x="3445" y="1111"/>
                    <a:pt x="3650" y="1136"/>
                  </a:cubicBezTo>
                  <a:lnTo>
                    <a:pt x="3650" y="2196"/>
                  </a:lnTo>
                  <a:lnTo>
                    <a:pt x="1812" y="2196"/>
                  </a:lnTo>
                  <a:cubicBezTo>
                    <a:pt x="1519" y="2196"/>
                    <a:pt x="1276" y="2438"/>
                    <a:pt x="1276" y="2744"/>
                  </a:cubicBezTo>
                  <a:lnTo>
                    <a:pt x="1276" y="3459"/>
                  </a:lnTo>
                  <a:lnTo>
                    <a:pt x="1212" y="3459"/>
                  </a:lnTo>
                  <a:cubicBezTo>
                    <a:pt x="549" y="3459"/>
                    <a:pt x="13" y="3995"/>
                    <a:pt x="13" y="4658"/>
                  </a:cubicBezTo>
                  <a:lnTo>
                    <a:pt x="13" y="5654"/>
                  </a:lnTo>
                  <a:cubicBezTo>
                    <a:pt x="0" y="5788"/>
                    <a:pt x="102" y="5855"/>
                    <a:pt x="204" y="5855"/>
                  </a:cubicBezTo>
                  <a:cubicBezTo>
                    <a:pt x="306" y="5855"/>
                    <a:pt x="408" y="5788"/>
                    <a:pt x="396" y="5654"/>
                  </a:cubicBezTo>
                  <a:lnTo>
                    <a:pt x="396" y="4658"/>
                  </a:lnTo>
                  <a:cubicBezTo>
                    <a:pt x="396" y="4199"/>
                    <a:pt x="753" y="3842"/>
                    <a:pt x="1212" y="3842"/>
                  </a:cubicBezTo>
                  <a:lnTo>
                    <a:pt x="7274" y="3842"/>
                  </a:lnTo>
                  <a:cubicBezTo>
                    <a:pt x="7720" y="3842"/>
                    <a:pt x="8090" y="4199"/>
                    <a:pt x="8090" y="4658"/>
                  </a:cubicBezTo>
                  <a:lnTo>
                    <a:pt x="8090" y="10490"/>
                  </a:lnTo>
                  <a:cubicBezTo>
                    <a:pt x="8103" y="10605"/>
                    <a:pt x="8192" y="10662"/>
                    <a:pt x="8282" y="10662"/>
                  </a:cubicBezTo>
                  <a:cubicBezTo>
                    <a:pt x="8371" y="10662"/>
                    <a:pt x="8460" y="10605"/>
                    <a:pt x="8473" y="10490"/>
                  </a:cubicBezTo>
                  <a:lnTo>
                    <a:pt x="8473" y="4658"/>
                  </a:lnTo>
                  <a:cubicBezTo>
                    <a:pt x="8473" y="3995"/>
                    <a:pt x="7937" y="3459"/>
                    <a:pt x="7274" y="3459"/>
                  </a:cubicBezTo>
                  <a:lnTo>
                    <a:pt x="7210" y="3459"/>
                  </a:lnTo>
                  <a:lnTo>
                    <a:pt x="7210" y="2744"/>
                  </a:lnTo>
                  <a:cubicBezTo>
                    <a:pt x="7210" y="2438"/>
                    <a:pt x="6967" y="2196"/>
                    <a:pt x="6661" y="2196"/>
                  </a:cubicBezTo>
                  <a:lnTo>
                    <a:pt x="4836" y="2196"/>
                  </a:lnTo>
                  <a:lnTo>
                    <a:pt x="4836" y="1136"/>
                  </a:lnTo>
                  <a:lnTo>
                    <a:pt x="7465" y="1136"/>
                  </a:lnTo>
                  <a:cubicBezTo>
                    <a:pt x="7695" y="1111"/>
                    <a:pt x="7695" y="779"/>
                    <a:pt x="7465" y="754"/>
                  </a:cubicBezTo>
                  <a:lnTo>
                    <a:pt x="3688" y="754"/>
                  </a:lnTo>
                  <a:cubicBezTo>
                    <a:pt x="3675" y="754"/>
                    <a:pt x="3675" y="754"/>
                    <a:pt x="3675" y="741"/>
                  </a:cubicBezTo>
                  <a:cubicBezTo>
                    <a:pt x="3662" y="549"/>
                    <a:pt x="3828" y="384"/>
                    <a:pt x="4032" y="384"/>
                  </a:cubicBezTo>
                  <a:lnTo>
                    <a:pt x="8371" y="384"/>
                  </a:lnTo>
                  <a:cubicBezTo>
                    <a:pt x="8575" y="384"/>
                    <a:pt x="8741" y="537"/>
                    <a:pt x="8741" y="741"/>
                  </a:cubicBezTo>
                  <a:cubicBezTo>
                    <a:pt x="8741" y="754"/>
                    <a:pt x="8741" y="754"/>
                    <a:pt x="8728" y="754"/>
                  </a:cubicBezTo>
                  <a:lnTo>
                    <a:pt x="8269" y="754"/>
                  </a:lnTo>
                  <a:cubicBezTo>
                    <a:pt x="8039" y="779"/>
                    <a:pt x="8039" y="1111"/>
                    <a:pt x="8269" y="1136"/>
                  </a:cubicBezTo>
                  <a:lnTo>
                    <a:pt x="8728" y="1136"/>
                  </a:lnTo>
                  <a:cubicBezTo>
                    <a:pt x="8945" y="1136"/>
                    <a:pt x="9124" y="958"/>
                    <a:pt x="9124" y="741"/>
                  </a:cubicBezTo>
                  <a:cubicBezTo>
                    <a:pt x="9124" y="333"/>
                    <a:pt x="8779" y="1"/>
                    <a:pt x="8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73"/>
            <p:cNvSpPr/>
            <p:nvPr/>
          </p:nvSpPr>
          <p:spPr>
            <a:xfrm>
              <a:off x="1873275" y="3199575"/>
              <a:ext cx="117100" cy="118925"/>
            </a:xfrm>
            <a:custGeom>
              <a:rect b="b" l="l" r="r" t="t"/>
              <a:pathLst>
                <a:path extrusionOk="0" h="4757" w="4684">
                  <a:moveTo>
                    <a:pt x="1065" y="378"/>
                  </a:moveTo>
                  <a:cubicBezTo>
                    <a:pt x="1292" y="378"/>
                    <a:pt x="1520" y="509"/>
                    <a:pt x="1595" y="788"/>
                  </a:cubicBezTo>
                  <a:cubicBezTo>
                    <a:pt x="1264" y="902"/>
                    <a:pt x="957" y="1081"/>
                    <a:pt x="715" y="1336"/>
                  </a:cubicBezTo>
                  <a:cubicBezTo>
                    <a:pt x="600" y="1234"/>
                    <a:pt x="523" y="1081"/>
                    <a:pt x="523" y="915"/>
                  </a:cubicBezTo>
                  <a:cubicBezTo>
                    <a:pt x="523" y="567"/>
                    <a:pt x="793" y="378"/>
                    <a:pt x="1065" y="378"/>
                  </a:cubicBezTo>
                  <a:close/>
                  <a:moveTo>
                    <a:pt x="3771" y="375"/>
                  </a:moveTo>
                  <a:cubicBezTo>
                    <a:pt x="3868" y="375"/>
                    <a:pt x="3967" y="401"/>
                    <a:pt x="4058" y="456"/>
                  </a:cubicBezTo>
                  <a:cubicBezTo>
                    <a:pt x="4364" y="660"/>
                    <a:pt x="4403" y="1094"/>
                    <a:pt x="4109" y="1336"/>
                  </a:cubicBezTo>
                  <a:cubicBezTo>
                    <a:pt x="3867" y="1081"/>
                    <a:pt x="3573" y="902"/>
                    <a:pt x="3241" y="788"/>
                  </a:cubicBezTo>
                  <a:cubicBezTo>
                    <a:pt x="3305" y="533"/>
                    <a:pt x="3531" y="375"/>
                    <a:pt x="3771" y="375"/>
                  </a:cubicBezTo>
                  <a:close/>
                  <a:moveTo>
                    <a:pt x="2425" y="1043"/>
                  </a:moveTo>
                  <a:cubicBezTo>
                    <a:pt x="3280" y="1043"/>
                    <a:pt x="4173" y="1553"/>
                    <a:pt x="4173" y="2357"/>
                  </a:cubicBezTo>
                  <a:cubicBezTo>
                    <a:pt x="4173" y="2625"/>
                    <a:pt x="4058" y="2880"/>
                    <a:pt x="3880" y="3084"/>
                  </a:cubicBezTo>
                  <a:cubicBezTo>
                    <a:pt x="3446" y="3557"/>
                    <a:pt x="4147" y="4373"/>
                    <a:pt x="2412" y="4373"/>
                  </a:cubicBezTo>
                  <a:cubicBezTo>
                    <a:pt x="689" y="4373"/>
                    <a:pt x="1391" y="3557"/>
                    <a:pt x="957" y="3084"/>
                  </a:cubicBezTo>
                  <a:cubicBezTo>
                    <a:pt x="779" y="2880"/>
                    <a:pt x="677" y="2625"/>
                    <a:pt x="677" y="2357"/>
                  </a:cubicBezTo>
                  <a:cubicBezTo>
                    <a:pt x="677" y="1553"/>
                    <a:pt x="1570" y="1043"/>
                    <a:pt x="2425" y="1043"/>
                  </a:cubicBezTo>
                  <a:close/>
                  <a:moveTo>
                    <a:pt x="1067" y="0"/>
                  </a:moveTo>
                  <a:cubicBezTo>
                    <a:pt x="900" y="0"/>
                    <a:pt x="729" y="47"/>
                    <a:pt x="574" y="149"/>
                  </a:cubicBezTo>
                  <a:cubicBezTo>
                    <a:pt x="39" y="481"/>
                    <a:pt x="0" y="1247"/>
                    <a:pt x="485" y="1642"/>
                  </a:cubicBezTo>
                  <a:cubicBezTo>
                    <a:pt x="358" y="1859"/>
                    <a:pt x="294" y="2102"/>
                    <a:pt x="294" y="2357"/>
                  </a:cubicBezTo>
                  <a:cubicBezTo>
                    <a:pt x="294" y="2714"/>
                    <a:pt x="434" y="3059"/>
                    <a:pt x="677" y="3327"/>
                  </a:cubicBezTo>
                  <a:cubicBezTo>
                    <a:pt x="906" y="3595"/>
                    <a:pt x="421" y="4756"/>
                    <a:pt x="2412" y="4756"/>
                  </a:cubicBezTo>
                  <a:cubicBezTo>
                    <a:pt x="4415" y="4756"/>
                    <a:pt x="3931" y="3595"/>
                    <a:pt x="4160" y="3327"/>
                  </a:cubicBezTo>
                  <a:cubicBezTo>
                    <a:pt x="4403" y="3059"/>
                    <a:pt x="4530" y="2714"/>
                    <a:pt x="4543" y="2357"/>
                  </a:cubicBezTo>
                  <a:cubicBezTo>
                    <a:pt x="4543" y="2102"/>
                    <a:pt x="4466" y="1859"/>
                    <a:pt x="4339" y="1642"/>
                  </a:cubicBezTo>
                  <a:cubicBezTo>
                    <a:pt x="4556" y="1464"/>
                    <a:pt x="4683" y="1196"/>
                    <a:pt x="4683" y="915"/>
                  </a:cubicBezTo>
                  <a:cubicBezTo>
                    <a:pt x="4683" y="328"/>
                    <a:pt x="4220" y="5"/>
                    <a:pt x="3757" y="5"/>
                  </a:cubicBezTo>
                  <a:cubicBezTo>
                    <a:pt x="3375" y="5"/>
                    <a:pt x="2993" y="225"/>
                    <a:pt x="2871" y="698"/>
                  </a:cubicBezTo>
                  <a:cubicBezTo>
                    <a:pt x="2718" y="673"/>
                    <a:pt x="2565" y="660"/>
                    <a:pt x="2412" y="660"/>
                  </a:cubicBezTo>
                  <a:cubicBezTo>
                    <a:pt x="2259" y="660"/>
                    <a:pt x="2106" y="673"/>
                    <a:pt x="1953" y="698"/>
                  </a:cubicBezTo>
                  <a:cubicBezTo>
                    <a:pt x="1845" y="267"/>
                    <a:pt x="1465" y="0"/>
                    <a:pt x="106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73"/>
            <p:cNvSpPr/>
            <p:nvPr/>
          </p:nvSpPr>
          <p:spPr>
            <a:xfrm>
              <a:off x="1911875" y="3263900"/>
              <a:ext cx="43725" cy="34575"/>
            </a:xfrm>
            <a:custGeom>
              <a:rect b="b" l="l" r="r" t="t"/>
              <a:pathLst>
                <a:path extrusionOk="0" h="1383" w="1749">
                  <a:moveTo>
                    <a:pt x="868" y="371"/>
                  </a:moveTo>
                  <a:cubicBezTo>
                    <a:pt x="1366" y="371"/>
                    <a:pt x="1366" y="486"/>
                    <a:pt x="1366" y="588"/>
                  </a:cubicBezTo>
                  <a:cubicBezTo>
                    <a:pt x="1341" y="823"/>
                    <a:pt x="1137" y="1010"/>
                    <a:pt x="892" y="1010"/>
                  </a:cubicBezTo>
                  <a:cubicBezTo>
                    <a:pt x="884" y="1010"/>
                    <a:pt x="876" y="1009"/>
                    <a:pt x="868" y="1009"/>
                  </a:cubicBezTo>
                  <a:cubicBezTo>
                    <a:pt x="860" y="1009"/>
                    <a:pt x="853" y="1010"/>
                    <a:pt x="845" y="1010"/>
                  </a:cubicBezTo>
                  <a:cubicBezTo>
                    <a:pt x="611" y="1010"/>
                    <a:pt x="395" y="823"/>
                    <a:pt x="383" y="588"/>
                  </a:cubicBezTo>
                  <a:cubicBezTo>
                    <a:pt x="383" y="486"/>
                    <a:pt x="383" y="371"/>
                    <a:pt x="868" y="371"/>
                  </a:cubicBezTo>
                  <a:close/>
                  <a:moveTo>
                    <a:pt x="868" y="1"/>
                  </a:moveTo>
                  <a:cubicBezTo>
                    <a:pt x="396" y="1"/>
                    <a:pt x="0" y="103"/>
                    <a:pt x="0" y="588"/>
                  </a:cubicBezTo>
                  <a:cubicBezTo>
                    <a:pt x="45" y="1118"/>
                    <a:pt x="456" y="1382"/>
                    <a:pt x="870" y="1382"/>
                  </a:cubicBezTo>
                  <a:cubicBezTo>
                    <a:pt x="1283" y="1382"/>
                    <a:pt x="1697" y="1118"/>
                    <a:pt x="1749" y="588"/>
                  </a:cubicBezTo>
                  <a:cubicBezTo>
                    <a:pt x="1749" y="103"/>
                    <a:pt x="1340" y="1"/>
                    <a:pt x="86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 name="Google Shape;1106;p73"/>
          <p:cNvGrpSpPr/>
          <p:nvPr/>
        </p:nvGrpSpPr>
        <p:grpSpPr>
          <a:xfrm>
            <a:off x="2535225" y="3173575"/>
            <a:ext cx="331700" cy="322875"/>
            <a:chOff x="2535225" y="3060375"/>
            <a:chExt cx="331700" cy="322875"/>
          </a:xfrm>
        </p:grpSpPr>
        <p:sp>
          <p:nvSpPr>
            <p:cNvPr id="1107" name="Google Shape;1107;p73"/>
            <p:cNvSpPr/>
            <p:nvPr/>
          </p:nvSpPr>
          <p:spPr>
            <a:xfrm>
              <a:off x="2535225" y="3060375"/>
              <a:ext cx="171475" cy="177100"/>
            </a:xfrm>
            <a:custGeom>
              <a:rect b="b" l="l" r="r" t="t"/>
              <a:pathLst>
                <a:path extrusionOk="0" h="7084" w="6859">
                  <a:moveTo>
                    <a:pt x="4244" y="380"/>
                  </a:moveTo>
                  <a:cubicBezTo>
                    <a:pt x="4528" y="380"/>
                    <a:pt x="4811" y="569"/>
                    <a:pt x="4811" y="945"/>
                  </a:cubicBezTo>
                  <a:lnTo>
                    <a:pt x="4811" y="1187"/>
                  </a:lnTo>
                  <a:lnTo>
                    <a:pt x="3676" y="1187"/>
                  </a:lnTo>
                  <a:lnTo>
                    <a:pt x="3676" y="945"/>
                  </a:lnTo>
                  <a:cubicBezTo>
                    <a:pt x="3676" y="569"/>
                    <a:pt x="3960" y="380"/>
                    <a:pt x="4244" y="380"/>
                  </a:cubicBezTo>
                  <a:close/>
                  <a:moveTo>
                    <a:pt x="2004" y="2910"/>
                  </a:moveTo>
                  <a:lnTo>
                    <a:pt x="2004" y="3701"/>
                  </a:lnTo>
                  <a:cubicBezTo>
                    <a:pt x="2004" y="4084"/>
                    <a:pt x="2055" y="4454"/>
                    <a:pt x="2144" y="4824"/>
                  </a:cubicBezTo>
                  <a:cubicBezTo>
                    <a:pt x="1047" y="4735"/>
                    <a:pt x="932" y="3165"/>
                    <a:pt x="2004" y="2910"/>
                  </a:cubicBezTo>
                  <a:close/>
                  <a:moveTo>
                    <a:pt x="2004" y="2145"/>
                  </a:moveTo>
                  <a:lnTo>
                    <a:pt x="2004" y="2527"/>
                  </a:lnTo>
                  <a:cubicBezTo>
                    <a:pt x="1315" y="2655"/>
                    <a:pt x="830" y="3293"/>
                    <a:pt x="894" y="3982"/>
                  </a:cubicBezTo>
                  <a:cubicBezTo>
                    <a:pt x="970" y="4676"/>
                    <a:pt x="1544" y="5207"/>
                    <a:pt x="2235" y="5207"/>
                  </a:cubicBezTo>
                  <a:cubicBezTo>
                    <a:pt x="2243" y="5207"/>
                    <a:pt x="2251" y="5207"/>
                    <a:pt x="2259" y="5207"/>
                  </a:cubicBezTo>
                  <a:cubicBezTo>
                    <a:pt x="2310" y="5335"/>
                    <a:pt x="2361" y="5462"/>
                    <a:pt x="2412" y="5577"/>
                  </a:cubicBezTo>
                  <a:cubicBezTo>
                    <a:pt x="2353" y="5583"/>
                    <a:pt x="2294" y="5586"/>
                    <a:pt x="2235" y="5586"/>
                  </a:cubicBezTo>
                  <a:cubicBezTo>
                    <a:pt x="1292" y="5586"/>
                    <a:pt x="511" y="4828"/>
                    <a:pt x="511" y="3867"/>
                  </a:cubicBezTo>
                  <a:cubicBezTo>
                    <a:pt x="511" y="2999"/>
                    <a:pt x="1149" y="2259"/>
                    <a:pt x="2004" y="2145"/>
                  </a:cubicBezTo>
                  <a:close/>
                  <a:moveTo>
                    <a:pt x="4250" y="1"/>
                  </a:moveTo>
                  <a:cubicBezTo>
                    <a:pt x="3727" y="1"/>
                    <a:pt x="3293" y="422"/>
                    <a:pt x="3293" y="945"/>
                  </a:cubicBezTo>
                  <a:lnTo>
                    <a:pt x="3293" y="1187"/>
                  </a:lnTo>
                  <a:lnTo>
                    <a:pt x="2617" y="1187"/>
                  </a:lnTo>
                  <a:cubicBezTo>
                    <a:pt x="2298" y="1187"/>
                    <a:pt x="2030" y="1443"/>
                    <a:pt x="2004" y="1762"/>
                  </a:cubicBezTo>
                  <a:cubicBezTo>
                    <a:pt x="830" y="1902"/>
                    <a:pt x="1" y="2974"/>
                    <a:pt x="167" y="4148"/>
                  </a:cubicBezTo>
                  <a:cubicBezTo>
                    <a:pt x="316" y="5205"/>
                    <a:pt x="1221" y="5963"/>
                    <a:pt x="2248" y="5963"/>
                  </a:cubicBezTo>
                  <a:cubicBezTo>
                    <a:pt x="2361" y="5963"/>
                    <a:pt x="2476" y="5953"/>
                    <a:pt x="2591" y="5934"/>
                  </a:cubicBezTo>
                  <a:cubicBezTo>
                    <a:pt x="2821" y="6343"/>
                    <a:pt x="3102" y="6713"/>
                    <a:pt x="3446" y="7032"/>
                  </a:cubicBezTo>
                  <a:cubicBezTo>
                    <a:pt x="3481" y="7067"/>
                    <a:pt x="3524" y="7083"/>
                    <a:pt x="3568" y="7083"/>
                  </a:cubicBezTo>
                  <a:cubicBezTo>
                    <a:pt x="3620" y="7083"/>
                    <a:pt x="3673" y="7061"/>
                    <a:pt x="3714" y="7019"/>
                  </a:cubicBezTo>
                  <a:cubicBezTo>
                    <a:pt x="3778" y="6942"/>
                    <a:pt x="3778" y="6828"/>
                    <a:pt x="3714" y="6751"/>
                  </a:cubicBezTo>
                  <a:cubicBezTo>
                    <a:pt x="2859" y="5960"/>
                    <a:pt x="2387" y="4863"/>
                    <a:pt x="2400" y="3701"/>
                  </a:cubicBezTo>
                  <a:lnTo>
                    <a:pt x="2400" y="1800"/>
                  </a:lnTo>
                  <a:cubicBezTo>
                    <a:pt x="2400" y="1672"/>
                    <a:pt x="2502" y="1570"/>
                    <a:pt x="2629" y="1570"/>
                  </a:cubicBezTo>
                  <a:lnTo>
                    <a:pt x="6585" y="1570"/>
                  </a:lnTo>
                  <a:cubicBezTo>
                    <a:pt x="6593" y="1571"/>
                    <a:pt x="6601" y="1571"/>
                    <a:pt x="6609" y="1571"/>
                  </a:cubicBezTo>
                  <a:cubicBezTo>
                    <a:pt x="6858" y="1571"/>
                    <a:pt x="6858" y="1186"/>
                    <a:pt x="6609" y="1186"/>
                  </a:cubicBezTo>
                  <a:cubicBezTo>
                    <a:pt x="6601" y="1186"/>
                    <a:pt x="6593" y="1187"/>
                    <a:pt x="6585" y="1187"/>
                  </a:cubicBezTo>
                  <a:lnTo>
                    <a:pt x="5194" y="1187"/>
                  </a:lnTo>
                  <a:lnTo>
                    <a:pt x="5194" y="945"/>
                  </a:lnTo>
                  <a:cubicBezTo>
                    <a:pt x="5194" y="422"/>
                    <a:pt x="4760" y="1"/>
                    <a:pt x="425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73"/>
            <p:cNvSpPr/>
            <p:nvPr/>
          </p:nvSpPr>
          <p:spPr>
            <a:xfrm>
              <a:off x="2633800" y="3314300"/>
              <a:ext cx="133050" cy="30675"/>
            </a:xfrm>
            <a:custGeom>
              <a:rect b="b" l="l" r="r" t="t"/>
              <a:pathLst>
                <a:path extrusionOk="0" h="1227" w="5322">
                  <a:moveTo>
                    <a:pt x="578" y="382"/>
                  </a:moveTo>
                  <a:cubicBezTo>
                    <a:pt x="589" y="382"/>
                    <a:pt x="601" y="383"/>
                    <a:pt x="613" y="384"/>
                  </a:cubicBezTo>
                  <a:lnTo>
                    <a:pt x="4684" y="384"/>
                  </a:lnTo>
                  <a:cubicBezTo>
                    <a:pt x="4812" y="384"/>
                    <a:pt x="4914" y="486"/>
                    <a:pt x="4914" y="614"/>
                  </a:cubicBezTo>
                  <a:cubicBezTo>
                    <a:pt x="4914" y="741"/>
                    <a:pt x="4812" y="843"/>
                    <a:pt x="4684" y="843"/>
                  </a:cubicBezTo>
                  <a:lnTo>
                    <a:pt x="613" y="843"/>
                  </a:lnTo>
                  <a:cubicBezTo>
                    <a:pt x="605" y="844"/>
                    <a:pt x="597" y="844"/>
                    <a:pt x="589" y="844"/>
                  </a:cubicBezTo>
                  <a:cubicBezTo>
                    <a:pt x="280" y="844"/>
                    <a:pt x="277" y="382"/>
                    <a:pt x="578" y="382"/>
                  </a:cubicBezTo>
                  <a:close/>
                  <a:moveTo>
                    <a:pt x="4707" y="1"/>
                  </a:moveTo>
                  <a:cubicBezTo>
                    <a:pt x="4700" y="1"/>
                    <a:pt x="4692" y="1"/>
                    <a:pt x="4684" y="1"/>
                  </a:cubicBezTo>
                  <a:lnTo>
                    <a:pt x="613" y="1"/>
                  </a:lnTo>
                  <a:cubicBezTo>
                    <a:pt x="269" y="1"/>
                    <a:pt x="1" y="269"/>
                    <a:pt x="1" y="614"/>
                  </a:cubicBezTo>
                  <a:cubicBezTo>
                    <a:pt x="1" y="945"/>
                    <a:pt x="269" y="1226"/>
                    <a:pt x="613" y="1226"/>
                  </a:cubicBezTo>
                  <a:lnTo>
                    <a:pt x="4684" y="1226"/>
                  </a:lnTo>
                  <a:cubicBezTo>
                    <a:pt x="4691" y="1226"/>
                    <a:pt x="4699" y="1227"/>
                    <a:pt x="4706" y="1227"/>
                  </a:cubicBezTo>
                  <a:cubicBezTo>
                    <a:pt x="5041" y="1227"/>
                    <a:pt x="5322" y="951"/>
                    <a:pt x="5322" y="614"/>
                  </a:cubicBezTo>
                  <a:cubicBezTo>
                    <a:pt x="5322" y="265"/>
                    <a:pt x="5042" y="1"/>
                    <a:pt x="470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73"/>
            <p:cNvSpPr/>
            <p:nvPr/>
          </p:nvSpPr>
          <p:spPr>
            <a:xfrm>
              <a:off x="2582775" y="3060375"/>
              <a:ext cx="284150" cy="322875"/>
            </a:xfrm>
            <a:custGeom>
              <a:rect b="b" l="l" r="r" t="t"/>
              <a:pathLst>
                <a:path extrusionOk="0" h="12915" w="11366">
                  <a:moveTo>
                    <a:pt x="7038" y="380"/>
                  </a:moveTo>
                  <a:cubicBezTo>
                    <a:pt x="7321" y="380"/>
                    <a:pt x="7605" y="569"/>
                    <a:pt x="7605" y="945"/>
                  </a:cubicBezTo>
                  <a:lnTo>
                    <a:pt x="7605" y="1187"/>
                  </a:lnTo>
                  <a:lnTo>
                    <a:pt x="6470" y="1187"/>
                  </a:lnTo>
                  <a:lnTo>
                    <a:pt x="6470" y="945"/>
                  </a:lnTo>
                  <a:cubicBezTo>
                    <a:pt x="6470" y="569"/>
                    <a:pt x="6754" y="380"/>
                    <a:pt x="7038" y="380"/>
                  </a:cubicBezTo>
                  <a:close/>
                  <a:moveTo>
                    <a:pt x="9264" y="2923"/>
                  </a:moveTo>
                  <a:cubicBezTo>
                    <a:pt x="10349" y="3165"/>
                    <a:pt x="10234" y="4735"/>
                    <a:pt x="9124" y="4837"/>
                  </a:cubicBezTo>
                  <a:cubicBezTo>
                    <a:pt x="9226" y="4467"/>
                    <a:pt x="9264" y="4084"/>
                    <a:pt x="9264" y="3701"/>
                  </a:cubicBezTo>
                  <a:lnTo>
                    <a:pt x="9264" y="2923"/>
                  </a:lnTo>
                  <a:close/>
                  <a:moveTo>
                    <a:pt x="9264" y="2145"/>
                  </a:moveTo>
                  <a:cubicBezTo>
                    <a:pt x="9647" y="2196"/>
                    <a:pt x="10004" y="2374"/>
                    <a:pt x="10272" y="2655"/>
                  </a:cubicBezTo>
                  <a:cubicBezTo>
                    <a:pt x="11365" y="3760"/>
                    <a:pt x="10544" y="5598"/>
                    <a:pt x="9047" y="5598"/>
                  </a:cubicBezTo>
                  <a:cubicBezTo>
                    <a:pt x="8989" y="5598"/>
                    <a:pt x="8929" y="5596"/>
                    <a:pt x="8869" y="5590"/>
                  </a:cubicBezTo>
                  <a:cubicBezTo>
                    <a:pt x="8920" y="5462"/>
                    <a:pt x="8971" y="5335"/>
                    <a:pt x="9009" y="5220"/>
                  </a:cubicBezTo>
                  <a:cubicBezTo>
                    <a:pt x="9711" y="5220"/>
                    <a:pt x="10311" y="4697"/>
                    <a:pt x="10374" y="3995"/>
                  </a:cubicBezTo>
                  <a:cubicBezTo>
                    <a:pt x="10438" y="3293"/>
                    <a:pt x="9953" y="2655"/>
                    <a:pt x="9264" y="2527"/>
                  </a:cubicBezTo>
                  <a:lnTo>
                    <a:pt x="9264" y="2145"/>
                  </a:lnTo>
                  <a:close/>
                  <a:moveTo>
                    <a:pt x="8624" y="12135"/>
                  </a:moveTo>
                  <a:cubicBezTo>
                    <a:pt x="8886" y="12135"/>
                    <a:pt x="8886" y="12545"/>
                    <a:pt x="8624" y="12545"/>
                  </a:cubicBezTo>
                  <a:cubicBezTo>
                    <a:pt x="8616" y="12545"/>
                    <a:pt x="8609" y="12545"/>
                    <a:pt x="8601" y="12544"/>
                  </a:cubicBezTo>
                  <a:lnTo>
                    <a:pt x="778" y="12544"/>
                  </a:lnTo>
                  <a:cubicBezTo>
                    <a:pt x="770" y="12545"/>
                    <a:pt x="763" y="12545"/>
                    <a:pt x="755" y="12545"/>
                  </a:cubicBezTo>
                  <a:cubicBezTo>
                    <a:pt x="493" y="12545"/>
                    <a:pt x="493" y="12135"/>
                    <a:pt x="755" y="12135"/>
                  </a:cubicBezTo>
                  <a:cubicBezTo>
                    <a:pt x="763" y="12135"/>
                    <a:pt x="770" y="12135"/>
                    <a:pt x="778" y="12136"/>
                  </a:cubicBezTo>
                  <a:lnTo>
                    <a:pt x="8601" y="12136"/>
                  </a:lnTo>
                  <a:cubicBezTo>
                    <a:pt x="8609" y="12135"/>
                    <a:pt x="8616" y="12135"/>
                    <a:pt x="8624" y="12135"/>
                  </a:cubicBezTo>
                  <a:close/>
                  <a:moveTo>
                    <a:pt x="7031" y="1"/>
                  </a:moveTo>
                  <a:cubicBezTo>
                    <a:pt x="6508" y="1"/>
                    <a:pt x="6087" y="422"/>
                    <a:pt x="6087" y="945"/>
                  </a:cubicBezTo>
                  <a:lnTo>
                    <a:pt x="6087" y="1187"/>
                  </a:lnTo>
                  <a:lnTo>
                    <a:pt x="5500" y="1187"/>
                  </a:lnTo>
                  <a:cubicBezTo>
                    <a:pt x="5270" y="1213"/>
                    <a:pt x="5270" y="1545"/>
                    <a:pt x="5500" y="1570"/>
                  </a:cubicBezTo>
                  <a:lnTo>
                    <a:pt x="8652" y="1570"/>
                  </a:lnTo>
                  <a:cubicBezTo>
                    <a:pt x="8779" y="1570"/>
                    <a:pt x="8894" y="1672"/>
                    <a:pt x="8894" y="1800"/>
                  </a:cubicBezTo>
                  <a:lnTo>
                    <a:pt x="8894" y="3701"/>
                  </a:lnTo>
                  <a:cubicBezTo>
                    <a:pt x="8881" y="5322"/>
                    <a:pt x="7963" y="6789"/>
                    <a:pt x="6495" y="7491"/>
                  </a:cubicBezTo>
                  <a:cubicBezTo>
                    <a:pt x="5755" y="7848"/>
                    <a:pt x="5270" y="8589"/>
                    <a:pt x="5245" y="9405"/>
                  </a:cubicBezTo>
                  <a:lnTo>
                    <a:pt x="4109" y="9405"/>
                  </a:lnTo>
                  <a:cubicBezTo>
                    <a:pt x="4083" y="8589"/>
                    <a:pt x="3611" y="7848"/>
                    <a:pt x="2871" y="7491"/>
                  </a:cubicBezTo>
                  <a:cubicBezTo>
                    <a:pt x="2705" y="7415"/>
                    <a:pt x="2552" y="7325"/>
                    <a:pt x="2399" y="7236"/>
                  </a:cubicBezTo>
                  <a:cubicBezTo>
                    <a:pt x="2364" y="7212"/>
                    <a:pt x="2328" y="7201"/>
                    <a:pt x="2295" y="7201"/>
                  </a:cubicBezTo>
                  <a:cubicBezTo>
                    <a:pt x="2136" y="7201"/>
                    <a:pt x="2026" y="7439"/>
                    <a:pt x="2195" y="7555"/>
                  </a:cubicBezTo>
                  <a:cubicBezTo>
                    <a:pt x="2361" y="7657"/>
                    <a:pt x="2527" y="7746"/>
                    <a:pt x="2705" y="7836"/>
                  </a:cubicBezTo>
                  <a:cubicBezTo>
                    <a:pt x="3305" y="8116"/>
                    <a:pt x="3713" y="8729"/>
                    <a:pt x="3739" y="9405"/>
                  </a:cubicBezTo>
                  <a:lnTo>
                    <a:pt x="1468" y="9405"/>
                  </a:lnTo>
                  <a:cubicBezTo>
                    <a:pt x="1365" y="9405"/>
                    <a:pt x="1276" y="9482"/>
                    <a:pt x="1276" y="9584"/>
                  </a:cubicBezTo>
                  <a:lnTo>
                    <a:pt x="1276" y="11766"/>
                  </a:lnTo>
                  <a:lnTo>
                    <a:pt x="778" y="11766"/>
                  </a:lnTo>
                  <a:cubicBezTo>
                    <a:pt x="4" y="11766"/>
                    <a:pt x="0" y="12915"/>
                    <a:pt x="766" y="12915"/>
                  </a:cubicBezTo>
                  <a:cubicBezTo>
                    <a:pt x="770" y="12915"/>
                    <a:pt x="774" y="12915"/>
                    <a:pt x="778" y="12914"/>
                  </a:cubicBezTo>
                  <a:lnTo>
                    <a:pt x="8601" y="12914"/>
                  </a:lnTo>
                  <a:cubicBezTo>
                    <a:pt x="8605" y="12915"/>
                    <a:pt x="8609" y="12915"/>
                    <a:pt x="8613" y="12915"/>
                  </a:cubicBezTo>
                  <a:cubicBezTo>
                    <a:pt x="9366" y="12915"/>
                    <a:pt x="9362" y="11766"/>
                    <a:pt x="8601" y="11766"/>
                  </a:cubicBezTo>
                  <a:lnTo>
                    <a:pt x="8090" y="11766"/>
                  </a:lnTo>
                  <a:lnTo>
                    <a:pt x="8090" y="9584"/>
                  </a:lnTo>
                  <a:cubicBezTo>
                    <a:pt x="8090" y="9482"/>
                    <a:pt x="8001" y="9405"/>
                    <a:pt x="7899" y="9405"/>
                  </a:cubicBezTo>
                  <a:lnTo>
                    <a:pt x="7108" y="9405"/>
                  </a:lnTo>
                  <a:cubicBezTo>
                    <a:pt x="6878" y="9418"/>
                    <a:pt x="6878" y="9763"/>
                    <a:pt x="7108" y="9775"/>
                  </a:cubicBezTo>
                  <a:lnTo>
                    <a:pt x="7707" y="9775"/>
                  </a:lnTo>
                  <a:lnTo>
                    <a:pt x="7707" y="11766"/>
                  </a:lnTo>
                  <a:lnTo>
                    <a:pt x="1646" y="11766"/>
                  </a:lnTo>
                  <a:lnTo>
                    <a:pt x="1646" y="9775"/>
                  </a:lnTo>
                  <a:lnTo>
                    <a:pt x="6317" y="9775"/>
                  </a:lnTo>
                  <a:cubicBezTo>
                    <a:pt x="6324" y="9776"/>
                    <a:pt x="6332" y="9776"/>
                    <a:pt x="6340" y="9776"/>
                  </a:cubicBezTo>
                  <a:cubicBezTo>
                    <a:pt x="6577" y="9776"/>
                    <a:pt x="6577" y="9404"/>
                    <a:pt x="6340" y="9404"/>
                  </a:cubicBezTo>
                  <a:cubicBezTo>
                    <a:pt x="6332" y="9404"/>
                    <a:pt x="6324" y="9405"/>
                    <a:pt x="6317" y="9405"/>
                  </a:cubicBezTo>
                  <a:lnTo>
                    <a:pt x="5640" y="9405"/>
                  </a:lnTo>
                  <a:cubicBezTo>
                    <a:pt x="5653" y="8729"/>
                    <a:pt x="6061" y="8116"/>
                    <a:pt x="6661" y="7836"/>
                  </a:cubicBezTo>
                  <a:cubicBezTo>
                    <a:pt x="7516" y="7427"/>
                    <a:pt x="8218" y="6764"/>
                    <a:pt x="8690" y="5934"/>
                  </a:cubicBezTo>
                  <a:cubicBezTo>
                    <a:pt x="8805" y="5953"/>
                    <a:pt x="8920" y="5963"/>
                    <a:pt x="9033" y="5963"/>
                  </a:cubicBezTo>
                  <a:cubicBezTo>
                    <a:pt x="10060" y="5963"/>
                    <a:pt x="10965" y="5205"/>
                    <a:pt x="11115" y="4148"/>
                  </a:cubicBezTo>
                  <a:cubicBezTo>
                    <a:pt x="11268" y="2974"/>
                    <a:pt x="10438" y="1902"/>
                    <a:pt x="9264" y="1762"/>
                  </a:cubicBezTo>
                  <a:cubicBezTo>
                    <a:pt x="9252" y="1443"/>
                    <a:pt x="8984" y="1187"/>
                    <a:pt x="8652" y="1187"/>
                  </a:cubicBezTo>
                  <a:lnTo>
                    <a:pt x="7975" y="1187"/>
                  </a:lnTo>
                  <a:lnTo>
                    <a:pt x="7975" y="945"/>
                  </a:lnTo>
                  <a:cubicBezTo>
                    <a:pt x="7975" y="422"/>
                    <a:pt x="7554" y="1"/>
                    <a:pt x="703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73"/>
            <p:cNvSpPr/>
            <p:nvPr/>
          </p:nvSpPr>
          <p:spPr>
            <a:xfrm>
              <a:off x="2620725" y="3132450"/>
              <a:ext cx="161125" cy="73750"/>
            </a:xfrm>
            <a:custGeom>
              <a:rect b="b" l="l" r="r" t="t"/>
              <a:pathLst>
                <a:path extrusionOk="0" h="2950" w="6445">
                  <a:moveTo>
                    <a:pt x="5318" y="361"/>
                  </a:moveTo>
                  <a:cubicBezTo>
                    <a:pt x="5396" y="361"/>
                    <a:pt x="5476" y="380"/>
                    <a:pt x="5551" y="423"/>
                  </a:cubicBezTo>
                  <a:cubicBezTo>
                    <a:pt x="5870" y="601"/>
                    <a:pt x="5870" y="1061"/>
                    <a:pt x="5564" y="1252"/>
                  </a:cubicBezTo>
                  <a:cubicBezTo>
                    <a:pt x="5398" y="1354"/>
                    <a:pt x="5398" y="1584"/>
                    <a:pt x="5564" y="1686"/>
                  </a:cubicBezTo>
                  <a:cubicBezTo>
                    <a:pt x="5705" y="1775"/>
                    <a:pt x="5781" y="1928"/>
                    <a:pt x="5781" y="2107"/>
                  </a:cubicBezTo>
                  <a:cubicBezTo>
                    <a:pt x="5768" y="2350"/>
                    <a:pt x="5564" y="2554"/>
                    <a:pt x="5322" y="2567"/>
                  </a:cubicBezTo>
                  <a:cubicBezTo>
                    <a:pt x="5054" y="2567"/>
                    <a:pt x="4837" y="2350"/>
                    <a:pt x="4837" y="2094"/>
                  </a:cubicBezTo>
                  <a:cubicBezTo>
                    <a:pt x="4837" y="1928"/>
                    <a:pt x="4709" y="1788"/>
                    <a:pt x="4543" y="1788"/>
                  </a:cubicBezTo>
                  <a:lnTo>
                    <a:pt x="1800" y="1788"/>
                  </a:lnTo>
                  <a:cubicBezTo>
                    <a:pt x="1634" y="1788"/>
                    <a:pt x="1494" y="1928"/>
                    <a:pt x="1506" y="2094"/>
                  </a:cubicBezTo>
                  <a:cubicBezTo>
                    <a:pt x="1506" y="2369"/>
                    <a:pt x="1273" y="2576"/>
                    <a:pt x="1020" y="2576"/>
                  </a:cubicBezTo>
                  <a:cubicBezTo>
                    <a:pt x="944" y="2576"/>
                    <a:pt x="866" y="2557"/>
                    <a:pt x="792" y="2515"/>
                  </a:cubicBezTo>
                  <a:cubicBezTo>
                    <a:pt x="473" y="2337"/>
                    <a:pt x="460" y="1877"/>
                    <a:pt x="779" y="1686"/>
                  </a:cubicBezTo>
                  <a:cubicBezTo>
                    <a:pt x="932" y="1584"/>
                    <a:pt x="932" y="1354"/>
                    <a:pt x="779" y="1252"/>
                  </a:cubicBezTo>
                  <a:cubicBezTo>
                    <a:pt x="639" y="1163"/>
                    <a:pt x="549" y="997"/>
                    <a:pt x="562" y="831"/>
                  </a:cubicBezTo>
                  <a:cubicBezTo>
                    <a:pt x="518" y="562"/>
                    <a:pt x="767" y="431"/>
                    <a:pt x="1020" y="431"/>
                  </a:cubicBezTo>
                  <a:cubicBezTo>
                    <a:pt x="1283" y="431"/>
                    <a:pt x="1552" y="571"/>
                    <a:pt x="1506" y="844"/>
                  </a:cubicBezTo>
                  <a:cubicBezTo>
                    <a:pt x="1506" y="1010"/>
                    <a:pt x="1634" y="1150"/>
                    <a:pt x="1800" y="1150"/>
                  </a:cubicBezTo>
                  <a:lnTo>
                    <a:pt x="4543" y="1150"/>
                  </a:lnTo>
                  <a:cubicBezTo>
                    <a:pt x="4709" y="1150"/>
                    <a:pt x="4837" y="1010"/>
                    <a:pt x="4837" y="844"/>
                  </a:cubicBezTo>
                  <a:cubicBezTo>
                    <a:pt x="4837" y="562"/>
                    <a:pt x="5067" y="361"/>
                    <a:pt x="5318" y="361"/>
                  </a:cubicBezTo>
                  <a:close/>
                  <a:moveTo>
                    <a:pt x="1029" y="0"/>
                  </a:moveTo>
                  <a:cubicBezTo>
                    <a:pt x="904" y="0"/>
                    <a:pt x="775" y="29"/>
                    <a:pt x="651" y="91"/>
                  </a:cubicBezTo>
                  <a:cubicBezTo>
                    <a:pt x="128" y="346"/>
                    <a:pt x="13" y="1061"/>
                    <a:pt x="447" y="1469"/>
                  </a:cubicBezTo>
                  <a:cubicBezTo>
                    <a:pt x="1" y="1877"/>
                    <a:pt x="115" y="2592"/>
                    <a:pt x="651" y="2860"/>
                  </a:cubicBezTo>
                  <a:cubicBezTo>
                    <a:pt x="771" y="2917"/>
                    <a:pt x="897" y="2944"/>
                    <a:pt x="1019" y="2944"/>
                  </a:cubicBezTo>
                  <a:cubicBezTo>
                    <a:pt x="1444" y="2944"/>
                    <a:pt x="1837" y="2626"/>
                    <a:pt x="1876" y="2171"/>
                  </a:cubicBezTo>
                  <a:lnTo>
                    <a:pt x="4467" y="2171"/>
                  </a:lnTo>
                  <a:cubicBezTo>
                    <a:pt x="4505" y="2605"/>
                    <a:pt x="4862" y="2937"/>
                    <a:pt x="5309" y="2949"/>
                  </a:cubicBezTo>
                  <a:lnTo>
                    <a:pt x="5322" y="2949"/>
                  </a:lnTo>
                  <a:cubicBezTo>
                    <a:pt x="6087" y="2924"/>
                    <a:pt x="6445" y="1992"/>
                    <a:pt x="5896" y="1469"/>
                  </a:cubicBezTo>
                  <a:cubicBezTo>
                    <a:pt x="6062" y="1303"/>
                    <a:pt x="6164" y="1074"/>
                    <a:pt x="6164" y="831"/>
                  </a:cubicBezTo>
                  <a:cubicBezTo>
                    <a:pt x="6144" y="286"/>
                    <a:pt x="5722" y="4"/>
                    <a:pt x="5303" y="4"/>
                  </a:cubicBezTo>
                  <a:cubicBezTo>
                    <a:pt x="4908" y="4"/>
                    <a:pt x="4516" y="254"/>
                    <a:pt x="4467" y="767"/>
                  </a:cubicBezTo>
                  <a:lnTo>
                    <a:pt x="1876" y="767"/>
                  </a:lnTo>
                  <a:cubicBezTo>
                    <a:pt x="1827" y="316"/>
                    <a:pt x="1446" y="0"/>
                    <a:pt x="102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 name="Google Shape;1111;p73"/>
          <p:cNvGrpSpPr/>
          <p:nvPr/>
        </p:nvGrpSpPr>
        <p:grpSpPr>
          <a:xfrm>
            <a:off x="3343950" y="3293175"/>
            <a:ext cx="323175" cy="83000"/>
            <a:chOff x="3343950" y="3179975"/>
            <a:chExt cx="323175" cy="83000"/>
          </a:xfrm>
        </p:grpSpPr>
        <p:sp>
          <p:nvSpPr>
            <p:cNvPr id="1112" name="Google Shape;1112;p73"/>
            <p:cNvSpPr/>
            <p:nvPr/>
          </p:nvSpPr>
          <p:spPr>
            <a:xfrm>
              <a:off x="3397725" y="3179975"/>
              <a:ext cx="214200" cy="9650"/>
            </a:xfrm>
            <a:custGeom>
              <a:rect b="b" l="l" r="r" t="t"/>
              <a:pathLst>
                <a:path extrusionOk="0" h="386" w="8568">
                  <a:moveTo>
                    <a:pt x="250" y="1"/>
                  </a:moveTo>
                  <a:cubicBezTo>
                    <a:pt x="1" y="1"/>
                    <a:pt x="1" y="386"/>
                    <a:pt x="250" y="386"/>
                  </a:cubicBezTo>
                  <a:cubicBezTo>
                    <a:pt x="258" y="386"/>
                    <a:pt x="266" y="386"/>
                    <a:pt x="274" y="385"/>
                  </a:cubicBezTo>
                  <a:lnTo>
                    <a:pt x="8338" y="385"/>
                  </a:lnTo>
                  <a:cubicBezTo>
                    <a:pt x="8568" y="359"/>
                    <a:pt x="8568" y="27"/>
                    <a:pt x="8338" y="2"/>
                  </a:cubicBezTo>
                  <a:lnTo>
                    <a:pt x="274" y="2"/>
                  </a:lnTo>
                  <a:cubicBezTo>
                    <a:pt x="266" y="1"/>
                    <a:pt x="258" y="1"/>
                    <a:pt x="25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73"/>
            <p:cNvSpPr/>
            <p:nvPr/>
          </p:nvSpPr>
          <p:spPr>
            <a:xfrm>
              <a:off x="3343950" y="3180000"/>
              <a:ext cx="75625" cy="82975"/>
            </a:xfrm>
            <a:custGeom>
              <a:rect b="b" l="l" r="r" t="t"/>
              <a:pathLst>
                <a:path extrusionOk="0" h="3319" w="3025">
                  <a:moveTo>
                    <a:pt x="1646" y="1200"/>
                  </a:moveTo>
                  <a:cubicBezTo>
                    <a:pt x="2246" y="1200"/>
                    <a:pt x="2246" y="2106"/>
                    <a:pt x="1646" y="2106"/>
                  </a:cubicBezTo>
                  <a:cubicBezTo>
                    <a:pt x="1314" y="2106"/>
                    <a:pt x="447" y="1838"/>
                    <a:pt x="383" y="1647"/>
                  </a:cubicBezTo>
                  <a:cubicBezTo>
                    <a:pt x="459" y="1430"/>
                    <a:pt x="1391" y="1200"/>
                    <a:pt x="1646" y="1200"/>
                  </a:cubicBezTo>
                  <a:close/>
                  <a:moveTo>
                    <a:pt x="1187" y="1"/>
                  </a:moveTo>
                  <a:cubicBezTo>
                    <a:pt x="944" y="1"/>
                    <a:pt x="740" y="205"/>
                    <a:pt x="740" y="448"/>
                  </a:cubicBezTo>
                  <a:lnTo>
                    <a:pt x="740" y="1009"/>
                  </a:lnTo>
                  <a:cubicBezTo>
                    <a:pt x="357" y="1149"/>
                    <a:pt x="0" y="1366"/>
                    <a:pt x="0" y="1647"/>
                  </a:cubicBezTo>
                  <a:cubicBezTo>
                    <a:pt x="0" y="1941"/>
                    <a:pt x="357" y="2157"/>
                    <a:pt x="740" y="2285"/>
                  </a:cubicBezTo>
                  <a:lnTo>
                    <a:pt x="740" y="2872"/>
                  </a:lnTo>
                  <a:cubicBezTo>
                    <a:pt x="740" y="3115"/>
                    <a:pt x="944" y="3319"/>
                    <a:pt x="1187" y="3319"/>
                  </a:cubicBezTo>
                  <a:lnTo>
                    <a:pt x="2795" y="3319"/>
                  </a:lnTo>
                  <a:cubicBezTo>
                    <a:pt x="3024" y="3293"/>
                    <a:pt x="3024" y="2961"/>
                    <a:pt x="2795" y="2936"/>
                  </a:cubicBezTo>
                  <a:lnTo>
                    <a:pt x="2795" y="2923"/>
                  </a:lnTo>
                  <a:lnTo>
                    <a:pt x="1187" y="2923"/>
                  </a:lnTo>
                  <a:cubicBezTo>
                    <a:pt x="1148" y="2923"/>
                    <a:pt x="1123" y="2898"/>
                    <a:pt x="1123" y="2872"/>
                  </a:cubicBezTo>
                  <a:lnTo>
                    <a:pt x="1123" y="2413"/>
                  </a:lnTo>
                  <a:cubicBezTo>
                    <a:pt x="1289" y="2451"/>
                    <a:pt x="1467" y="2477"/>
                    <a:pt x="1646" y="2489"/>
                  </a:cubicBezTo>
                  <a:cubicBezTo>
                    <a:pt x="2106" y="2489"/>
                    <a:pt x="2476" y="2119"/>
                    <a:pt x="2476" y="1660"/>
                  </a:cubicBezTo>
                  <a:cubicBezTo>
                    <a:pt x="2476" y="1188"/>
                    <a:pt x="2106" y="818"/>
                    <a:pt x="1646" y="818"/>
                  </a:cubicBezTo>
                  <a:cubicBezTo>
                    <a:pt x="1467" y="830"/>
                    <a:pt x="1289" y="856"/>
                    <a:pt x="1123" y="894"/>
                  </a:cubicBezTo>
                  <a:lnTo>
                    <a:pt x="1123" y="448"/>
                  </a:lnTo>
                  <a:cubicBezTo>
                    <a:pt x="1123" y="409"/>
                    <a:pt x="1148" y="384"/>
                    <a:pt x="1187" y="384"/>
                  </a:cubicBezTo>
                  <a:lnTo>
                    <a:pt x="1621" y="384"/>
                  </a:lnTo>
                  <a:cubicBezTo>
                    <a:pt x="1850" y="358"/>
                    <a:pt x="1850" y="26"/>
                    <a:pt x="162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73"/>
            <p:cNvSpPr/>
            <p:nvPr/>
          </p:nvSpPr>
          <p:spPr>
            <a:xfrm>
              <a:off x="3484625" y="3200425"/>
              <a:ext cx="48525" cy="41875"/>
            </a:xfrm>
            <a:custGeom>
              <a:rect b="b" l="l" r="r" t="t"/>
              <a:pathLst>
                <a:path extrusionOk="0" h="1675" w="1941">
                  <a:moveTo>
                    <a:pt x="830" y="383"/>
                  </a:moveTo>
                  <a:cubicBezTo>
                    <a:pt x="1085" y="383"/>
                    <a:pt x="1289" y="588"/>
                    <a:pt x="1289" y="843"/>
                  </a:cubicBezTo>
                  <a:cubicBezTo>
                    <a:pt x="1289" y="1112"/>
                    <a:pt x="1065" y="1292"/>
                    <a:pt x="830" y="1292"/>
                  </a:cubicBezTo>
                  <a:cubicBezTo>
                    <a:pt x="719" y="1292"/>
                    <a:pt x="605" y="1252"/>
                    <a:pt x="511" y="1162"/>
                  </a:cubicBezTo>
                  <a:cubicBezTo>
                    <a:pt x="230" y="868"/>
                    <a:pt x="434" y="383"/>
                    <a:pt x="830" y="383"/>
                  </a:cubicBezTo>
                  <a:close/>
                  <a:moveTo>
                    <a:pt x="830" y="1"/>
                  </a:moveTo>
                  <a:cubicBezTo>
                    <a:pt x="371" y="1"/>
                    <a:pt x="0" y="371"/>
                    <a:pt x="0" y="843"/>
                  </a:cubicBezTo>
                  <a:cubicBezTo>
                    <a:pt x="0" y="1344"/>
                    <a:pt x="409" y="1675"/>
                    <a:pt x="836" y="1675"/>
                  </a:cubicBezTo>
                  <a:cubicBezTo>
                    <a:pt x="1040" y="1675"/>
                    <a:pt x="1248" y="1599"/>
                    <a:pt x="1417" y="1430"/>
                  </a:cubicBezTo>
                  <a:cubicBezTo>
                    <a:pt x="1940" y="907"/>
                    <a:pt x="1570" y="1"/>
                    <a:pt x="8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73"/>
            <p:cNvSpPr/>
            <p:nvPr/>
          </p:nvSpPr>
          <p:spPr>
            <a:xfrm>
              <a:off x="3419225" y="3200425"/>
              <a:ext cx="46925" cy="41825"/>
            </a:xfrm>
            <a:custGeom>
              <a:rect b="b" l="l" r="r" t="t"/>
              <a:pathLst>
                <a:path extrusionOk="0" h="1673" w="1877">
                  <a:moveTo>
                    <a:pt x="1047" y="383"/>
                  </a:moveTo>
                  <a:cubicBezTo>
                    <a:pt x="1647" y="383"/>
                    <a:pt x="1647" y="1289"/>
                    <a:pt x="1047" y="1289"/>
                  </a:cubicBezTo>
                  <a:cubicBezTo>
                    <a:pt x="766" y="1289"/>
                    <a:pt x="371" y="1060"/>
                    <a:pt x="371" y="843"/>
                  </a:cubicBezTo>
                  <a:cubicBezTo>
                    <a:pt x="371" y="613"/>
                    <a:pt x="766" y="383"/>
                    <a:pt x="1047" y="383"/>
                  </a:cubicBezTo>
                  <a:close/>
                  <a:moveTo>
                    <a:pt x="1047" y="1"/>
                  </a:moveTo>
                  <a:cubicBezTo>
                    <a:pt x="804" y="13"/>
                    <a:pt x="575" y="90"/>
                    <a:pt x="371" y="230"/>
                  </a:cubicBezTo>
                  <a:cubicBezTo>
                    <a:pt x="154" y="358"/>
                    <a:pt x="13" y="588"/>
                    <a:pt x="1" y="830"/>
                  </a:cubicBezTo>
                  <a:cubicBezTo>
                    <a:pt x="1" y="1340"/>
                    <a:pt x="639" y="1672"/>
                    <a:pt x="1047" y="1672"/>
                  </a:cubicBezTo>
                  <a:cubicBezTo>
                    <a:pt x="1506" y="1672"/>
                    <a:pt x="1876" y="1302"/>
                    <a:pt x="1876" y="843"/>
                  </a:cubicBezTo>
                  <a:cubicBezTo>
                    <a:pt x="1876" y="371"/>
                    <a:pt x="1506" y="1"/>
                    <a:pt x="10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73"/>
            <p:cNvSpPr/>
            <p:nvPr/>
          </p:nvSpPr>
          <p:spPr>
            <a:xfrm>
              <a:off x="3544600" y="3200425"/>
              <a:ext cx="47250" cy="41825"/>
            </a:xfrm>
            <a:custGeom>
              <a:rect b="b" l="l" r="r" t="t"/>
              <a:pathLst>
                <a:path extrusionOk="0" h="1673" w="1890">
                  <a:moveTo>
                    <a:pt x="830" y="383"/>
                  </a:moveTo>
                  <a:cubicBezTo>
                    <a:pt x="1111" y="383"/>
                    <a:pt x="1506" y="613"/>
                    <a:pt x="1506" y="843"/>
                  </a:cubicBezTo>
                  <a:cubicBezTo>
                    <a:pt x="1506" y="1060"/>
                    <a:pt x="1111" y="1289"/>
                    <a:pt x="830" y="1289"/>
                  </a:cubicBezTo>
                  <a:cubicBezTo>
                    <a:pt x="230" y="1289"/>
                    <a:pt x="230" y="383"/>
                    <a:pt x="830" y="383"/>
                  </a:cubicBezTo>
                  <a:close/>
                  <a:moveTo>
                    <a:pt x="843" y="1"/>
                  </a:moveTo>
                  <a:cubicBezTo>
                    <a:pt x="371" y="1"/>
                    <a:pt x="0" y="371"/>
                    <a:pt x="0" y="843"/>
                  </a:cubicBezTo>
                  <a:cubicBezTo>
                    <a:pt x="0" y="1302"/>
                    <a:pt x="371" y="1672"/>
                    <a:pt x="843" y="1672"/>
                  </a:cubicBezTo>
                  <a:cubicBezTo>
                    <a:pt x="1072" y="1660"/>
                    <a:pt x="1315" y="1583"/>
                    <a:pt x="1506" y="1455"/>
                  </a:cubicBezTo>
                  <a:cubicBezTo>
                    <a:pt x="1723" y="1328"/>
                    <a:pt x="1876" y="1085"/>
                    <a:pt x="1889" y="843"/>
                  </a:cubicBezTo>
                  <a:cubicBezTo>
                    <a:pt x="1889" y="332"/>
                    <a:pt x="1251" y="1"/>
                    <a:pt x="8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73"/>
            <p:cNvSpPr/>
            <p:nvPr/>
          </p:nvSpPr>
          <p:spPr>
            <a:xfrm>
              <a:off x="3426975" y="3180300"/>
              <a:ext cx="240150" cy="82675"/>
            </a:xfrm>
            <a:custGeom>
              <a:rect b="b" l="l" r="r" t="t"/>
              <a:pathLst>
                <a:path extrusionOk="0" h="3307" w="9606">
                  <a:moveTo>
                    <a:pt x="7959" y="1188"/>
                  </a:moveTo>
                  <a:cubicBezTo>
                    <a:pt x="8278" y="1188"/>
                    <a:pt x="9146" y="1444"/>
                    <a:pt x="9223" y="1648"/>
                  </a:cubicBezTo>
                  <a:cubicBezTo>
                    <a:pt x="9133" y="1865"/>
                    <a:pt x="8215" y="2094"/>
                    <a:pt x="7959" y="2094"/>
                  </a:cubicBezTo>
                  <a:cubicBezTo>
                    <a:pt x="7347" y="2094"/>
                    <a:pt x="7347" y="1188"/>
                    <a:pt x="7959" y="1188"/>
                  </a:cubicBezTo>
                  <a:close/>
                  <a:moveTo>
                    <a:pt x="7961" y="1"/>
                  </a:moveTo>
                  <a:cubicBezTo>
                    <a:pt x="7712" y="1"/>
                    <a:pt x="7712" y="373"/>
                    <a:pt x="7961" y="373"/>
                  </a:cubicBezTo>
                  <a:cubicBezTo>
                    <a:pt x="7969" y="373"/>
                    <a:pt x="7977" y="373"/>
                    <a:pt x="7985" y="372"/>
                  </a:cubicBezTo>
                  <a:lnTo>
                    <a:pt x="8419" y="372"/>
                  </a:lnTo>
                  <a:cubicBezTo>
                    <a:pt x="8444" y="372"/>
                    <a:pt x="8483" y="397"/>
                    <a:pt x="8483" y="436"/>
                  </a:cubicBezTo>
                  <a:lnTo>
                    <a:pt x="8483" y="895"/>
                  </a:lnTo>
                  <a:cubicBezTo>
                    <a:pt x="8304" y="844"/>
                    <a:pt x="8125" y="818"/>
                    <a:pt x="7959" y="818"/>
                  </a:cubicBezTo>
                  <a:cubicBezTo>
                    <a:pt x="6849" y="818"/>
                    <a:pt x="6849" y="2477"/>
                    <a:pt x="7959" y="2477"/>
                  </a:cubicBezTo>
                  <a:cubicBezTo>
                    <a:pt x="8125" y="2477"/>
                    <a:pt x="8304" y="2452"/>
                    <a:pt x="8483" y="2401"/>
                  </a:cubicBezTo>
                  <a:lnTo>
                    <a:pt x="8483" y="2860"/>
                  </a:lnTo>
                  <a:cubicBezTo>
                    <a:pt x="8470" y="2898"/>
                    <a:pt x="8444" y="2924"/>
                    <a:pt x="8419" y="2924"/>
                  </a:cubicBezTo>
                  <a:lnTo>
                    <a:pt x="278" y="2924"/>
                  </a:lnTo>
                  <a:cubicBezTo>
                    <a:pt x="269" y="2923"/>
                    <a:pt x="261" y="2923"/>
                    <a:pt x="253" y="2923"/>
                  </a:cubicBezTo>
                  <a:cubicBezTo>
                    <a:pt x="1" y="2923"/>
                    <a:pt x="5" y="3307"/>
                    <a:pt x="265" y="3307"/>
                  </a:cubicBezTo>
                  <a:cubicBezTo>
                    <a:pt x="269" y="3307"/>
                    <a:pt x="273" y="3307"/>
                    <a:pt x="278" y="3307"/>
                  </a:cubicBezTo>
                  <a:lnTo>
                    <a:pt x="8419" y="3307"/>
                  </a:lnTo>
                  <a:cubicBezTo>
                    <a:pt x="8661" y="3307"/>
                    <a:pt x="8853" y="3103"/>
                    <a:pt x="8853" y="2860"/>
                  </a:cubicBezTo>
                  <a:lnTo>
                    <a:pt x="8853" y="2286"/>
                  </a:lnTo>
                  <a:cubicBezTo>
                    <a:pt x="9248" y="2145"/>
                    <a:pt x="9606" y="1941"/>
                    <a:pt x="9606" y="1648"/>
                  </a:cubicBezTo>
                  <a:cubicBezTo>
                    <a:pt x="9606" y="1354"/>
                    <a:pt x="9248" y="1137"/>
                    <a:pt x="8853" y="1010"/>
                  </a:cubicBezTo>
                  <a:lnTo>
                    <a:pt x="8853" y="436"/>
                  </a:lnTo>
                  <a:cubicBezTo>
                    <a:pt x="8853" y="193"/>
                    <a:pt x="8661" y="2"/>
                    <a:pt x="8419" y="2"/>
                  </a:cubicBezTo>
                  <a:lnTo>
                    <a:pt x="7985" y="2"/>
                  </a:lnTo>
                  <a:cubicBezTo>
                    <a:pt x="7977" y="1"/>
                    <a:pt x="7969" y="1"/>
                    <a:pt x="796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8" name="Google Shape;1118;p73"/>
          <p:cNvSpPr/>
          <p:nvPr/>
        </p:nvSpPr>
        <p:spPr>
          <a:xfrm>
            <a:off x="4059800" y="3173575"/>
            <a:ext cx="333725" cy="323200"/>
          </a:xfrm>
          <a:custGeom>
            <a:rect b="b" l="l" r="r" t="t"/>
            <a:pathLst>
              <a:path extrusionOk="0" h="12928" w="13349">
                <a:moveTo>
                  <a:pt x="6819" y="383"/>
                </a:moveTo>
                <a:cubicBezTo>
                  <a:pt x="6909" y="383"/>
                  <a:pt x="6998" y="421"/>
                  <a:pt x="7058" y="498"/>
                </a:cubicBezTo>
                <a:cubicBezTo>
                  <a:pt x="7100" y="557"/>
                  <a:pt x="7169" y="594"/>
                  <a:pt x="7241" y="594"/>
                </a:cubicBezTo>
                <a:cubicBezTo>
                  <a:pt x="7278" y="594"/>
                  <a:pt x="7316" y="584"/>
                  <a:pt x="7351" y="562"/>
                </a:cubicBezTo>
                <a:cubicBezTo>
                  <a:pt x="7393" y="539"/>
                  <a:pt x="7441" y="527"/>
                  <a:pt x="7489" y="527"/>
                </a:cubicBezTo>
                <a:cubicBezTo>
                  <a:pt x="7571" y="527"/>
                  <a:pt x="7657" y="561"/>
                  <a:pt x="7721" y="626"/>
                </a:cubicBezTo>
                <a:cubicBezTo>
                  <a:pt x="7764" y="679"/>
                  <a:pt x="7824" y="706"/>
                  <a:pt x="7887" y="706"/>
                </a:cubicBezTo>
                <a:cubicBezTo>
                  <a:pt x="7900" y="706"/>
                  <a:pt x="7913" y="705"/>
                  <a:pt x="7925" y="703"/>
                </a:cubicBezTo>
                <a:cubicBezTo>
                  <a:pt x="7949" y="697"/>
                  <a:pt x="7973" y="695"/>
                  <a:pt x="7997" y="695"/>
                </a:cubicBezTo>
                <a:cubicBezTo>
                  <a:pt x="8086" y="695"/>
                  <a:pt x="8168" y="731"/>
                  <a:pt x="8219" y="792"/>
                </a:cubicBezTo>
                <a:cubicBezTo>
                  <a:pt x="8268" y="848"/>
                  <a:pt x="8333" y="877"/>
                  <a:pt x="8396" y="877"/>
                </a:cubicBezTo>
                <a:cubicBezTo>
                  <a:pt x="8447" y="877"/>
                  <a:pt x="8498" y="858"/>
                  <a:pt x="8538" y="817"/>
                </a:cubicBezTo>
                <a:cubicBezTo>
                  <a:pt x="8595" y="770"/>
                  <a:pt x="8664" y="747"/>
                  <a:pt x="8733" y="747"/>
                </a:cubicBezTo>
                <a:cubicBezTo>
                  <a:pt x="8850" y="747"/>
                  <a:pt x="8967" y="812"/>
                  <a:pt x="9023" y="932"/>
                </a:cubicBezTo>
                <a:cubicBezTo>
                  <a:pt x="9060" y="1017"/>
                  <a:pt x="9140" y="1067"/>
                  <a:pt x="9225" y="1067"/>
                </a:cubicBezTo>
                <a:cubicBezTo>
                  <a:pt x="9255" y="1067"/>
                  <a:pt x="9286" y="1061"/>
                  <a:pt x="9316" y="1047"/>
                </a:cubicBezTo>
                <a:cubicBezTo>
                  <a:pt x="9352" y="1032"/>
                  <a:pt x="9391" y="1025"/>
                  <a:pt x="9430" y="1025"/>
                </a:cubicBezTo>
                <a:cubicBezTo>
                  <a:pt x="9490" y="1025"/>
                  <a:pt x="9551" y="1042"/>
                  <a:pt x="9597" y="1073"/>
                </a:cubicBezTo>
                <a:cubicBezTo>
                  <a:pt x="9686" y="1124"/>
                  <a:pt x="9737" y="1226"/>
                  <a:pt x="9737" y="1328"/>
                </a:cubicBezTo>
                <a:cubicBezTo>
                  <a:pt x="9737" y="1503"/>
                  <a:pt x="9596" y="1632"/>
                  <a:pt x="9434" y="1632"/>
                </a:cubicBezTo>
                <a:cubicBezTo>
                  <a:pt x="9408" y="1632"/>
                  <a:pt x="9381" y="1628"/>
                  <a:pt x="9355" y="1621"/>
                </a:cubicBezTo>
                <a:cubicBezTo>
                  <a:pt x="9334" y="1616"/>
                  <a:pt x="9313" y="1614"/>
                  <a:pt x="9292" y="1614"/>
                </a:cubicBezTo>
                <a:cubicBezTo>
                  <a:pt x="9213" y="1614"/>
                  <a:pt x="9140" y="1652"/>
                  <a:pt x="9099" y="1723"/>
                </a:cubicBezTo>
                <a:cubicBezTo>
                  <a:pt x="9048" y="1800"/>
                  <a:pt x="8972" y="1864"/>
                  <a:pt x="8895" y="1877"/>
                </a:cubicBezTo>
                <a:cubicBezTo>
                  <a:pt x="8876" y="1880"/>
                  <a:pt x="8857" y="1882"/>
                  <a:pt x="8838" y="1882"/>
                </a:cubicBezTo>
                <a:cubicBezTo>
                  <a:pt x="8727" y="1882"/>
                  <a:pt x="8618" y="1823"/>
                  <a:pt x="8563" y="1736"/>
                </a:cubicBezTo>
                <a:cubicBezTo>
                  <a:pt x="8521" y="1658"/>
                  <a:pt x="8442" y="1615"/>
                  <a:pt x="8363" y="1615"/>
                </a:cubicBezTo>
                <a:cubicBezTo>
                  <a:pt x="8301" y="1615"/>
                  <a:pt x="8238" y="1642"/>
                  <a:pt x="8193" y="1698"/>
                </a:cubicBezTo>
                <a:cubicBezTo>
                  <a:pt x="8135" y="1766"/>
                  <a:pt x="8048" y="1797"/>
                  <a:pt x="7959" y="1797"/>
                </a:cubicBezTo>
                <a:cubicBezTo>
                  <a:pt x="7931" y="1797"/>
                  <a:pt x="7902" y="1793"/>
                  <a:pt x="7874" y="1787"/>
                </a:cubicBezTo>
                <a:cubicBezTo>
                  <a:pt x="7852" y="1780"/>
                  <a:pt x="7829" y="1776"/>
                  <a:pt x="7806" y="1776"/>
                </a:cubicBezTo>
                <a:cubicBezTo>
                  <a:pt x="7713" y="1776"/>
                  <a:pt x="7624" y="1835"/>
                  <a:pt x="7594" y="1928"/>
                </a:cubicBezTo>
                <a:cubicBezTo>
                  <a:pt x="7548" y="2063"/>
                  <a:pt x="7431" y="2130"/>
                  <a:pt x="7313" y="2130"/>
                </a:cubicBezTo>
                <a:cubicBezTo>
                  <a:pt x="7198" y="2130"/>
                  <a:pt x="7083" y="2066"/>
                  <a:pt x="7032" y="1940"/>
                </a:cubicBezTo>
                <a:cubicBezTo>
                  <a:pt x="6943" y="1723"/>
                  <a:pt x="6739" y="1813"/>
                  <a:pt x="6624" y="1774"/>
                </a:cubicBezTo>
                <a:cubicBezTo>
                  <a:pt x="6601" y="1766"/>
                  <a:pt x="6577" y="1762"/>
                  <a:pt x="6554" y="1762"/>
                </a:cubicBezTo>
                <a:cubicBezTo>
                  <a:pt x="6473" y="1762"/>
                  <a:pt x="6395" y="1810"/>
                  <a:pt x="6356" y="1889"/>
                </a:cubicBezTo>
                <a:cubicBezTo>
                  <a:pt x="6297" y="2001"/>
                  <a:pt x="6192" y="2053"/>
                  <a:pt x="6087" y="2053"/>
                </a:cubicBezTo>
                <a:cubicBezTo>
                  <a:pt x="5965" y="2053"/>
                  <a:pt x="5843" y="1982"/>
                  <a:pt x="5794" y="1851"/>
                </a:cubicBezTo>
                <a:cubicBezTo>
                  <a:pt x="5765" y="1753"/>
                  <a:pt x="5676" y="1693"/>
                  <a:pt x="5584" y="1693"/>
                </a:cubicBezTo>
                <a:cubicBezTo>
                  <a:pt x="5556" y="1693"/>
                  <a:pt x="5528" y="1699"/>
                  <a:pt x="5501" y="1711"/>
                </a:cubicBezTo>
                <a:cubicBezTo>
                  <a:pt x="5467" y="1719"/>
                  <a:pt x="5433" y="1723"/>
                  <a:pt x="5400" y="1723"/>
                </a:cubicBezTo>
                <a:cubicBezTo>
                  <a:pt x="5334" y="1723"/>
                  <a:pt x="5271" y="1706"/>
                  <a:pt x="5220" y="1672"/>
                </a:cubicBezTo>
                <a:cubicBezTo>
                  <a:pt x="5180" y="1642"/>
                  <a:pt x="5134" y="1628"/>
                  <a:pt x="5088" y="1628"/>
                </a:cubicBezTo>
                <a:cubicBezTo>
                  <a:pt x="5017" y="1628"/>
                  <a:pt x="4947" y="1662"/>
                  <a:pt x="4901" y="1723"/>
                </a:cubicBezTo>
                <a:cubicBezTo>
                  <a:pt x="4843" y="1808"/>
                  <a:pt x="4751" y="1849"/>
                  <a:pt x="4658" y="1849"/>
                </a:cubicBezTo>
                <a:cubicBezTo>
                  <a:pt x="4569" y="1849"/>
                  <a:pt x="4479" y="1811"/>
                  <a:pt x="4416" y="1736"/>
                </a:cubicBezTo>
                <a:cubicBezTo>
                  <a:pt x="4376" y="1681"/>
                  <a:pt x="4312" y="1650"/>
                  <a:pt x="4244" y="1650"/>
                </a:cubicBezTo>
                <a:cubicBezTo>
                  <a:pt x="4203" y="1650"/>
                  <a:pt x="4161" y="1661"/>
                  <a:pt x="4123" y="1685"/>
                </a:cubicBezTo>
                <a:cubicBezTo>
                  <a:pt x="4078" y="1711"/>
                  <a:pt x="4027" y="1723"/>
                  <a:pt x="3976" y="1723"/>
                </a:cubicBezTo>
                <a:cubicBezTo>
                  <a:pt x="3925" y="1723"/>
                  <a:pt x="3874" y="1711"/>
                  <a:pt x="3829" y="1685"/>
                </a:cubicBezTo>
                <a:cubicBezTo>
                  <a:pt x="3625" y="1570"/>
                  <a:pt x="3625" y="1302"/>
                  <a:pt x="3804" y="1175"/>
                </a:cubicBezTo>
                <a:cubicBezTo>
                  <a:pt x="3852" y="1135"/>
                  <a:pt x="3909" y="1115"/>
                  <a:pt x="3968" y="1115"/>
                </a:cubicBezTo>
                <a:cubicBezTo>
                  <a:pt x="4003" y="1115"/>
                  <a:pt x="4038" y="1122"/>
                  <a:pt x="4072" y="1136"/>
                </a:cubicBezTo>
                <a:cubicBezTo>
                  <a:pt x="4096" y="1144"/>
                  <a:pt x="4121" y="1147"/>
                  <a:pt x="4145" y="1147"/>
                </a:cubicBezTo>
                <a:cubicBezTo>
                  <a:pt x="4246" y="1147"/>
                  <a:pt x="4334" y="1086"/>
                  <a:pt x="4365" y="983"/>
                </a:cubicBezTo>
                <a:cubicBezTo>
                  <a:pt x="4391" y="907"/>
                  <a:pt x="4454" y="830"/>
                  <a:pt x="4544" y="805"/>
                </a:cubicBezTo>
                <a:cubicBezTo>
                  <a:pt x="4579" y="790"/>
                  <a:pt x="4614" y="782"/>
                  <a:pt x="4650" y="782"/>
                </a:cubicBezTo>
                <a:cubicBezTo>
                  <a:pt x="4704" y="782"/>
                  <a:pt x="4758" y="799"/>
                  <a:pt x="4812" y="830"/>
                </a:cubicBezTo>
                <a:cubicBezTo>
                  <a:pt x="4845" y="851"/>
                  <a:pt x="4884" y="861"/>
                  <a:pt x="4923" y="861"/>
                </a:cubicBezTo>
                <a:cubicBezTo>
                  <a:pt x="5004" y="861"/>
                  <a:pt x="5088" y="818"/>
                  <a:pt x="5131" y="741"/>
                </a:cubicBezTo>
                <a:cubicBezTo>
                  <a:pt x="5169" y="664"/>
                  <a:pt x="5246" y="613"/>
                  <a:pt x="5322" y="600"/>
                </a:cubicBezTo>
                <a:cubicBezTo>
                  <a:pt x="5346" y="594"/>
                  <a:pt x="5370" y="590"/>
                  <a:pt x="5394" y="590"/>
                </a:cubicBezTo>
                <a:cubicBezTo>
                  <a:pt x="5458" y="590"/>
                  <a:pt x="5518" y="614"/>
                  <a:pt x="5565" y="652"/>
                </a:cubicBezTo>
                <a:cubicBezTo>
                  <a:pt x="5605" y="674"/>
                  <a:pt x="5650" y="687"/>
                  <a:pt x="5695" y="687"/>
                </a:cubicBezTo>
                <a:cubicBezTo>
                  <a:pt x="5749" y="687"/>
                  <a:pt x="5803" y="668"/>
                  <a:pt x="5845" y="626"/>
                </a:cubicBezTo>
                <a:cubicBezTo>
                  <a:pt x="5909" y="576"/>
                  <a:pt x="5985" y="550"/>
                  <a:pt x="6060" y="550"/>
                </a:cubicBezTo>
                <a:cubicBezTo>
                  <a:pt x="6119" y="550"/>
                  <a:pt x="6177" y="567"/>
                  <a:pt x="6228" y="600"/>
                </a:cubicBezTo>
                <a:cubicBezTo>
                  <a:pt x="6265" y="628"/>
                  <a:pt x="6309" y="641"/>
                  <a:pt x="6353" y="641"/>
                </a:cubicBezTo>
                <a:cubicBezTo>
                  <a:pt x="6430" y="641"/>
                  <a:pt x="6507" y="602"/>
                  <a:pt x="6547" y="537"/>
                </a:cubicBezTo>
                <a:cubicBezTo>
                  <a:pt x="6609" y="434"/>
                  <a:pt x="6714" y="383"/>
                  <a:pt x="6819" y="383"/>
                </a:cubicBezTo>
                <a:close/>
                <a:moveTo>
                  <a:pt x="8334" y="2055"/>
                </a:moveTo>
                <a:cubicBezTo>
                  <a:pt x="8461" y="2183"/>
                  <a:pt x="8640" y="2259"/>
                  <a:pt x="8819" y="2259"/>
                </a:cubicBezTo>
                <a:lnTo>
                  <a:pt x="8806" y="2259"/>
                </a:lnTo>
                <a:cubicBezTo>
                  <a:pt x="8959" y="2502"/>
                  <a:pt x="9036" y="2770"/>
                  <a:pt x="9036" y="3051"/>
                </a:cubicBezTo>
                <a:lnTo>
                  <a:pt x="9036" y="3867"/>
                </a:lnTo>
                <a:cubicBezTo>
                  <a:pt x="8219" y="3842"/>
                  <a:pt x="7619" y="3625"/>
                  <a:pt x="7249" y="3242"/>
                </a:cubicBezTo>
                <a:cubicBezTo>
                  <a:pt x="6994" y="2987"/>
                  <a:pt x="6853" y="2642"/>
                  <a:pt x="6815" y="2285"/>
                </a:cubicBezTo>
                <a:lnTo>
                  <a:pt x="6815" y="2285"/>
                </a:lnTo>
                <a:cubicBezTo>
                  <a:pt x="6943" y="2425"/>
                  <a:pt x="7121" y="2502"/>
                  <a:pt x="7313" y="2502"/>
                </a:cubicBezTo>
                <a:lnTo>
                  <a:pt x="7326" y="2502"/>
                </a:lnTo>
                <a:cubicBezTo>
                  <a:pt x="7555" y="2502"/>
                  <a:pt x="7785" y="2374"/>
                  <a:pt x="7900" y="2170"/>
                </a:cubicBezTo>
                <a:cubicBezTo>
                  <a:pt x="7919" y="2172"/>
                  <a:pt x="7938" y="2172"/>
                  <a:pt x="7957" y="2172"/>
                </a:cubicBezTo>
                <a:cubicBezTo>
                  <a:pt x="8091" y="2172"/>
                  <a:pt x="8222" y="2133"/>
                  <a:pt x="8334" y="2055"/>
                </a:cubicBezTo>
                <a:close/>
                <a:moveTo>
                  <a:pt x="6699" y="4404"/>
                </a:moveTo>
                <a:cubicBezTo>
                  <a:pt x="7057" y="4404"/>
                  <a:pt x="7402" y="4681"/>
                  <a:pt x="7402" y="5105"/>
                </a:cubicBezTo>
                <a:cubicBezTo>
                  <a:pt x="7402" y="5488"/>
                  <a:pt x="7083" y="5794"/>
                  <a:pt x="6700" y="5794"/>
                </a:cubicBezTo>
                <a:cubicBezTo>
                  <a:pt x="6088" y="5794"/>
                  <a:pt x="5782" y="5041"/>
                  <a:pt x="6215" y="4607"/>
                </a:cubicBezTo>
                <a:cubicBezTo>
                  <a:pt x="6355" y="4467"/>
                  <a:pt x="6529" y="4404"/>
                  <a:pt x="6699" y="4404"/>
                </a:cubicBezTo>
                <a:close/>
                <a:moveTo>
                  <a:pt x="3408" y="1800"/>
                </a:moveTo>
                <a:cubicBezTo>
                  <a:pt x="3540" y="1988"/>
                  <a:pt x="3754" y="2100"/>
                  <a:pt x="3976" y="2100"/>
                </a:cubicBezTo>
                <a:cubicBezTo>
                  <a:pt x="4055" y="2100"/>
                  <a:pt x="4135" y="2085"/>
                  <a:pt x="4212" y="2055"/>
                </a:cubicBezTo>
                <a:cubicBezTo>
                  <a:pt x="4225" y="2068"/>
                  <a:pt x="4238" y="2081"/>
                  <a:pt x="4250" y="2093"/>
                </a:cubicBezTo>
                <a:cubicBezTo>
                  <a:pt x="4084" y="2387"/>
                  <a:pt x="3995" y="2719"/>
                  <a:pt x="3995" y="3063"/>
                </a:cubicBezTo>
                <a:cubicBezTo>
                  <a:pt x="3944" y="3969"/>
                  <a:pt x="4123" y="4429"/>
                  <a:pt x="3765" y="4850"/>
                </a:cubicBezTo>
                <a:cubicBezTo>
                  <a:pt x="3421" y="5258"/>
                  <a:pt x="3229" y="5769"/>
                  <a:pt x="3229" y="6304"/>
                </a:cubicBezTo>
                <a:cubicBezTo>
                  <a:pt x="2910" y="6228"/>
                  <a:pt x="2681" y="5934"/>
                  <a:pt x="2681" y="5603"/>
                </a:cubicBezTo>
                <a:lnTo>
                  <a:pt x="2681" y="2987"/>
                </a:lnTo>
                <a:cubicBezTo>
                  <a:pt x="2681" y="2489"/>
                  <a:pt x="2961" y="2030"/>
                  <a:pt x="3408" y="1800"/>
                </a:cubicBezTo>
                <a:close/>
                <a:moveTo>
                  <a:pt x="5131" y="2042"/>
                </a:moveTo>
                <a:cubicBezTo>
                  <a:pt x="5219" y="2081"/>
                  <a:pt x="5314" y="2098"/>
                  <a:pt x="5411" y="2098"/>
                </a:cubicBezTo>
                <a:cubicBezTo>
                  <a:pt x="5441" y="2098"/>
                  <a:pt x="5471" y="2096"/>
                  <a:pt x="5501" y="2093"/>
                </a:cubicBezTo>
                <a:cubicBezTo>
                  <a:pt x="5603" y="2285"/>
                  <a:pt x="5807" y="2412"/>
                  <a:pt x="6037" y="2425"/>
                </a:cubicBezTo>
                <a:cubicBezTo>
                  <a:pt x="6060" y="2427"/>
                  <a:pt x="6082" y="2428"/>
                  <a:pt x="6105" y="2428"/>
                </a:cubicBezTo>
                <a:cubicBezTo>
                  <a:pt x="6222" y="2428"/>
                  <a:pt x="6338" y="2400"/>
                  <a:pt x="6445" y="2336"/>
                </a:cubicBezTo>
                <a:cubicBezTo>
                  <a:pt x="6483" y="2783"/>
                  <a:pt x="6675" y="3191"/>
                  <a:pt x="6981" y="3510"/>
                </a:cubicBezTo>
                <a:cubicBezTo>
                  <a:pt x="7415" y="3969"/>
                  <a:pt x="8117" y="4212"/>
                  <a:pt x="9048" y="4250"/>
                </a:cubicBezTo>
                <a:cubicBezTo>
                  <a:pt x="9048" y="4556"/>
                  <a:pt x="9163" y="4863"/>
                  <a:pt x="9367" y="5105"/>
                </a:cubicBezTo>
                <a:cubicBezTo>
                  <a:pt x="9648" y="5450"/>
                  <a:pt x="9801" y="5871"/>
                  <a:pt x="9814" y="6304"/>
                </a:cubicBezTo>
                <a:lnTo>
                  <a:pt x="9814" y="6317"/>
                </a:lnTo>
                <a:lnTo>
                  <a:pt x="9814" y="6496"/>
                </a:lnTo>
                <a:cubicBezTo>
                  <a:pt x="9801" y="6496"/>
                  <a:pt x="9801" y="6496"/>
                  <a:pt x="9814" y="6509"/>
                </a:cubicBezTo>
                <a:lnTo>
                  <a:pt x="9814" y="6521"/>
                </a:lnTo>
                <a:lnTo>
                  <a:pt x="6892" y="6521"/>
                </a:lnTo>
                <a:lnTo>
                  <a:pt x="6892" y="6151"/>
                </a:lnTo>
                <a:cubicBezTo>
                  <a:pt x="7428" y="6062"/>
                  <a:pt x="7811" y="5552"/>
                  <a:pt x="7759" y="5003"/>
                </a:cubicBezTo>
                <a:cubicBezTo>
                  <a:pt x="7721" y="4454"/>
                  <a:pt x="7249" y="4033"/>
                  <a:pt x="6700" y="4033"/>
                </a:cubicBezTo>
                <a:cubicBezTo>
                  <a:pt x="5399" y="4033"/>
                  <a:pt x="5220" y="5922"/>
                  <a:pt x="6509" y="6151"/>
                </a:cubicBezTo>
                <a:lnTo>
                  <a:pt x="6509" y="6521"/>
                </a:lnTo>
                <a:lnTo>
                  <a:pt x="3600" y="6521"/>
                </a:lnTo>
                <a:lnTo>
                  <a:pt x="3600" y="6509"/>
                </a:lnTo>
                <a:lnTo>
                  <a:pt x="3600" y="6496"/>
                </a:lnTo>
                <a:lnTo>
                  <a:pt x="3600" y="6356"/>
                </a:lnTo>
                <a:cubicBezTo>
                  <a:pt x="3600" y="5896"/>
                  <a:pt x="3765" y="5450"/>
                  <a:pt x="4059" y="5092"/>
                </a:cubicBezTo>
                <a:cubicBezTo>
                  <a:pt x="4531" y="4518"/>
                  <a:pt x="4314" y="3918"/>
                  <a:pt x="4378" y="3063"/>
                </a:cubicBezTo>
                <a:cubicBezTo>
                  <a:pt x="4378" y="2770"/>
                  <a:pt x="4454" y="2476"/>
                  <a:pt x="4620" y="2221"/>
                </a:cubicBezTo>
                <a:lnTo>
                  <a:pt x="4684" y="2221"/>
                </a:lnTo>
                <a:cubicBezTo>
                  <a:pt x="4850" y="2221"/>
                  <a:pt x="5003" y="2157"/>
                  <a:pt x="5131" y="2042"/>
                </a:cubicBezTo>
                <a:close/>
                <a:moveTo>
                  <a:pt x="3166" y="11945"/>
                </a:moveTo>
                <a:lnTo>
                  <a:pt x="3166" y="12353"/>
                </a:lnTo>
                <a:cubicBezTo>
                  <a:pt x="3166" y="12455"/>
                  <a:pt x="3076" y="12544"/>
                  <a:pt x="2974" y="12544"/>
                </a:cubicBezTo>
                <a:cubicBezTo>
                  <a:pt x="2872" y="12544"/>
                  <a:pt x="2783" y="12455"/>
                  <a:pt x="2783" y="12353"/>
                </a:cubicBezTo>
                <a:lnTo>
                  <a:pt x="2783" y="11945"/>
                </a:lnTo>
                <a:close/>
                <a:moveTo>
                  <a:pt x="10605" y="11945"/>
                </a:moveTo>
                <a:lnTo>
                  <a:pt x="10605" y="12353"/>
                </a:lnTo>
                <a:cubicBezTo>
                  <a:pt x="10605" y="12455"/>
                  <a:pt x="10516" y="12544"/>
                  <a:pt x="10414" y="12544"/>
                </a:cubicBezTo>
                <a:cubicBezTo>
                  <a:pt x="10312" y="12544"/>
                  <a:pt x="10235" y="12455"/>
                  <a:pt x="10235" y="12353"/>
                </a:cubicBezTo>
                <a:lnTo>
                  <a:pt x="10235" y="11945"/>
                </a:lnTo>
                <a:close/>
                <a:moveTo>
                  <a:pt x="6777" y="1"/>
                </a:moveTo>
                <a:cubicBezTo>
                  <a:pt x="6598" y="13"/>
                  <a:pt x="6432" y="90"/>
                  <a:pt x="6318" y="218"/>
                </a:cubicBezTo>
                <a:cubicBezTo>
                  <a:pt x="6229" y="181"/>
                  <a:pt x="6137" y="164"/>
                  <a:pt x="6046" y="164"/>
                </a:cubicBezTo>
                <a:cubicBezTo>
                  <a:pt x="5914" y="164"/>
                  <a:pt x="5785" y="201"/>
                  <a:pt x="5679" y="269"/>
                </a:cubicBezTo>
                <a:cubicBezTo>
                  <a:pt x="5584" y="225"/>
                  <a:pt x="5484" y="204"/>
                  <a:pt x="5385" y="204"/>
                </a:cubicBezTo>
                <a:cubicBezTo>
                  <a:pt x="5194" y="204"/>
                  <a:pt x="5010" y="283"/>
                  <a:pt x="4876" y="435"/>
                </a:cubicBezTo>
                <a:cubicBezTo>
                  <a:pt x="4454" y="626"/>
                  <a:pt x="4021" y="766"/>
                  <a:pt x="3574" y="856"/>
                </a:cubicBezTo>
                <a:cubicBezTo>
                  <a:pt x="3395" y="983"/>
                  <a:pt x="3280" y="1187"/>
                  <a:pt x="3280" y="1417"/>
                </a:cubicBezTo>
                <a:lnTo>
                  <a:pt x="3280" y="1430"/>
                </a:lnTo>
                <a:cubicBezTo>
                  <a:pt x="2681" y="1711"/>
                  <a:pt x="2298" y="2310"/>
                  <a:pt x="2298" y="2987"/>
                </a:cubicBezTo>
                <a:lnTo>
                  <a:pt x="2298" y="5603"/>
                </a:lnTo>
                <a:cubicBezTo>
                  <a:pt x="2298" y="5973"/>
                  <a:pt x="2477" y="6317"/>
                  <a:pt x="2796" y="6521"/>
                </a:cubicBezTo>
                <a:lnTo>
                  <a:pt x="2068" y="6521"/>
                </a:lnTo>
                <a:cubicBezTo>
                  <a:pt x="2060" y="6521"/>
                  <a:pt x="2052" y="6520"/>
                  <a:pt x="2045" y="6520"/>
                </a:cubicBezTo>
                <a:cubicBezTo>
                  <a:pt x="1795" y="6520"/>
                  <a:pt x="1795" y="6905"/>
                  <a:pt x="2045" y="6905"/>
                </a:cubicBezTo>
                <a:cubicBezTo>
                  <a:pt x="2052" y="6905"/>
                  <a:pt x="2060" y="6905"/>
                  <a:pt x="2068" y="6904"/>
                </a:cubicBezTo>
                <a:lnTo>
                  <a:pt x="12468" y="6904"/>
                </a:lnTo>
                <a:cubicBezTo>
                  <a:pt x="12889" y="6904"/>
                  <a:pt x="12889" y="7542"/>
                  <a:pt x="12468" y="7542"/>
                </a:cubicBezTo>
                <a:lnTo>
                  <a:pt x="933" y="7542"/>
                </a:lnTo>
                <a:cubicBezTo>
                  <a:pt x="511" y="7542"/>
                  <a:pt x="511" y="6904"/>
                  <a:pt x="933" y="6904"/>
                </a:cubicBezTo>
                <a:lnTo>
                  <a:pt x="1252" y="6904"/>
                </a:lnTo>
                <a:cubicBezTo>
                  <a:pt x="1260" y="6905"/>
                  <a:pt x="1267" y="6905"/>
                  <a:pt x="1275" y="6905"/>
                </a:cubicBezTo>
                <a:cubicBezTo>
                  <a:pt x="1524" y="6905"/>
                  <a:pt x="1524" y="6520"/>
                  <a:pt x="1275" y="6520"/>
                </a:cubicBezTo>
                <a:cubicBezTo>
                  <a:pt x="1267" y="6520"/>
                  <a:pt x="1260" y="6521"/>
                  <a:pt x="1252" y="6521"/>
                </a:cubicBezTo>
                <a:lnTo>
                  <a:pt x="933" y="6521"/>
                </a:lnTo>
                <a:cubicBezTo>
                  <a:pt x="1" y="6521"/>
                  <a:pt x="1" y="7912"/>
                  <a:pt x="933" y="7912"/>
                </a:cubicBezTo>
                <a:lnTo>
                  <a:pt x="984" y="7912"/>
                </a:lnTo>
                <a:lnTo>
                  <a:pt x="984" y="10490"/>
                </a:lnTo>
                <a:cubicBezTo>
                  <a:pt x="984" y="11281"/>
                  <a:pt x="1609" y="11932"/>
                  <a:pt x="2413" y="11945"/>
                </a:cubicBezTo>
                <a:lnTo>
                  <a:pt x="2413" y="12353"/>
                </a:lnTo>
                <a:cubicBezTo>
                  <a:pt x="2413" y="12672"/>
                  <a:pt x="2655" y="12914"/>
                  <a:pt x="2974" y="12927"/>
                </a:cubicBezTo>
                <a:cubicBezTo>
                  <a:pt x="3280" y="12914"/>
                  <a:pt x="3536" y="12672"/>
                  <a:pt x="3536" y="12353"/>
                </a:cubicBezTo>
                <a:lnTo>
                  <a:pt x="3536" y="11945"/>
                </a:lnTo>
                <a:lnTo>
                  <a:pt x="9852" y="11945"/>
                </a:lnTo>
                <a:lnTo>
                  <a:pt x="9852" y="12353"/>
                </a:lnTo>
                <a:cubicBezTo>
                  <a:pt x="9852" y="12672"/>
                  <a:pt x="10095" y="12914"/>
                  <a:pt x="10414" y="12927"/>
                </a:cubicBezTo>
                <a:cubicBezTo>
                  <a:pt x="10720" y="12914"/>
                  <a:pt x="10975" y="12672"/>
                  <a:pt x="10975" y="12353"/>
                </a:cubicBezTo>
                <a:lnTo>
                  <a:pt x="10975" y="11945"/>
                </a:lnTo>
                <a:cubicBezTo>
                  <a:pt x="11766" y="11932"/>
                  <a:pt x="12404" y="11281"/>
                  <a:pt x="12404" y="10490"/>
                </a:cubicBezTo>
                <a:lnTo>
                  <a:pt x="12404" y="10209"/>
                </a:lnTo>
                <a:cubicBezTo>
                  <a:pt x="12417" y="10069"/>
                  <a:pt x="12315" y="9999"/>
                  <a:pt x="12213" y="9999"/>
                </a:cubicBezTo>
                <a:cubicBezTo>
                  <a:pt x="12111" y="9999"/>
                  <a:pt x="12009" y="10069"/>
                  <a:pt x="12022" y="10209"/>
                </a:cubicBezTo>
                <a:lnTo>
                  <a:pt x="12022" y="10490"/>
                </a:lnTo>
                <a:cubicBezTo>
                  <a:pt x="12022" y="11090"/>
                  <a:pt x="11537" y="11575"/>
                  <a:pt x="10937" y="11575"/>
                </a:cubicBezTo>
                <a:lnTo>
                  <a:pt x="2438" y="11575"/>
                </a:lnTo>
                <a:cubicBezTo>
                  <a:pt x="1839" y="11575"/>
                  <a:pt x="1354" y="11090"/>
                  <a:pt x="1354" y="10490"/>
                </a:cubicBezTo>
                <a:lnTo>
                  <a:pt x="1354" y="7912"/>
                </a:lnTo>
                <a:lnTo>
                  <a:pt x="12047" y="7912"/>
                </a:lnTo>
                <a:lnTo>
                  <a:pt x="12047" y="9380"/>
                </a:lnTo>
                <a:cubicBezTo>
                  <a:pt x="12053" y="9495"/>
                  <a:pt x="12140" y="9552"/>
                  <a:pt x="12227" y="9552"/>
                </a:cubicBezTo>
                <a:cubicBezTo>
                  <a:pt x="12315" y="9552"/>
                  <a:pt x="12404" y="9495"/>
                  <a:pt x="12417" y="9380"/>
                </a:cubicBezTo>
                <a:lnTo>
                  <a:pt x="12417" y="7912"/>
                </a:lnTo>
                <a:lnTo>
                  <a:pt x="12468" y="7912"/>
                </a:lnTo>
                <a:cubicBezTo>
                  <a:pt x="13349" y="7874"/>
                  <a:pt x="13349" y="6560"/>
                  <a:pt x="12468" y="6521"/>
                </a:cubicBezTo>
                <a:lnTo>
                  <a:pt x="10605" y="6521"/>
                </a:lnTo>
                <a:cubicBezTo>
                  <a:pt x="10911" y="6317"/>
                  <a:pt x="11103" y="5973"/>
                  <a:pt x="11103" y="5603"/>
                </a:cubicBezTo>
                <a:lnTo>
                  <a:pt x="11103" y="4046"/>
                </a:lnTo>
                <a:cubicBezTo>
                  <a:pt x="11103" y="3918"/>
                  <a:pt x="11007" y="3854"/>
                  <a:pt x="10911" y="3854"/>
                </a:cubicBezTo>
                <a:cubicBezTo>
                  <a:pt x="10816" y="3854"/>
                  <a:pt x="10720" y="3918"/>
                  <a:pt x="10720" y="4046"/>
                </a:cubicBezTo>
                <a:lnTo>
                  <a:pt x="10720" y="5603"/>
                </a:lnTo>
                <a:cubicBezTo>
                  <a:pt x="10720" y="5934"/>
                  <a:pt x="10503" y="6228"/>
                  <a:pt x="10184" y="6304"/>
                </a:cubicBezTo>
                <a:cubicBezTo>
                  <a:pt x="10171" y="5781"/>
                  <a:pt x="9993" y="5271"/>
                  <a:pt x="9648" y="4875"/>
                </a:cubicBezTo>
                <a:cubicBezTo>
                  <a:pt x="9495" y="4684"/>
                  <a:pt x="9418" y="4454"/>
                  <a:pt x="9406" y="4212"/>
                </a:cubicBezTo>
                <a:lnTo>
                  <a:pt x="9406" y="3063"/>
                </a:lnTo>
                <a:cubicBezTo>
                  <a:pt x="9406" y="2744"/>
                  <a:pt x="9329" y="2438"/>
                  <a:pt x="9189" y="2157"/>
                </a:cubicBezTo>
                <a:cubicBezTo>
                  <a:pt x="9240" y="2119"/>
                  <a:pt x="9304" y="2068"/>
                  <a:pt x="9342" y="2004"/>
                </a:cubicBezTo>
                <a:cubicBezTo>
                  <a:pt x="9372" y="2009"/>
                  <a:pt x="9403" y="2011"/>
                  <a:pt x="9433" y="2011"/>
                </a:cubicBezTo>
                <a:cubicBezTo>
                  <a:pt x="9577" y="2011"/>
                  <a:pt x="9710" y="1961"/>
                  <a:pt x="9827" y="1877"/>
                </a:cubicBezTo>
                <a:cubicBezTo>
                  <a:pt x="9865" y="1838"/>
                  <a:pt x="9903" y="1813"/>
                  <a:pt x="9929" y="1774"/>
                </a:cubicBezTo>
                <a:cubicBezTo>
                  <a:pt x="10414" y="1991"/>
                  <a:pt x="10720" y="2464"/>
                  <a:pt x="10720" y="2987"/>
                </a:cubicBezTo>
                <a:lnTo>
                  <a:pt x="10720" y="3229"/>
                </a:lnTo>
                <a:cubicBezTo>
                  <a:pt x="10720" y="3357"/>
                  <a:pt x="10812" y="3421"/>
                  <a:pt x="10905" y="3421"/>
                </a:cubicBezTo>
                <a:cubicBezTo>
                  <a:pt x="10998" y="3421"/>
                  <a:pt x="11090" y="3357"/>
                  <a:pt x="11090" y="3229"/>
                </a:cubicBezTo>
                <a:lnTo>
                  <a:pt x="11090" y="2987"/>
                </a:lnTo>
                <a:cubicBezTo>
                  <a:pt x="11090" y="2323"/>
                  <a:pt x="10707" y="1711"/>
                  <a:pt x="10095" y="1430"/>
                </a:cubicBezTo>
                <a:cubicBezTo>
                  <a:pt x="10095" y="1404"/>
                  <a:pt x="10095" y="1366"/>
                  <a:pt x="10095" y="1328"/>
                </a:cubicBezTo>
                <a:cubicBezTo>
                  <a:pt x="9909" y="751"/>
                  <a:pt x="9375" y="382"/>
                  <a:pt x="8806" y="382"/>
                </a:cubicBezTo>
                <a:cubicBezTo>
                  <a:pt x="8670" y="382"/>
                  <a:pt x="8533" y="403"/>
                  <a:pt x="8398" y="447"/>
                </a:cubicBezTo>
                <a:cubicBezTo>
                  <a:pt x="8271" y="356"/>
                  <a:pt x="8125" y="305"/>
                  <a:pt x="7966" y="305"/>
                </a:cubicBezTo>
                <a:cubicBezTo>
                  <a:pt x="7949" y="305"/>
                  <a:pt x="7931" y="306"/>
                  <a:pt x="7913" y="307"/>
                </a:cubicBezTo>
                <a:cubicBezTo>
                  <a:pt x="7517" y="269"/>
                  <a:pt x="7134" y="167"/>
                  <a:pt x="67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73"/>
          <p:cNvSpPr/>
          <p:nvPr/>
        </p:nvSpPr>
        <p:spPr>
          <a:xfrm>
            <a:off x="4811425" y="3173900"/>
            <a:ext cx="304675" cy="322875"/>
          </a:xfrm>
          <a:custGeom>
            <a:rect b="b" l="l" r="r" t="t"/>
            <a:pathLst>
              <a:path extrusionOk="0" h="12915" w="12187">
                <a:moveTo>
                  <a:pt x="8854" y="4172"/>
                </a:moveTo>
                <a:cubicBezTo>
                  <a:pt x="9103" y="4172"/>
                  <a:pt x="9103" y="4557"/>
                  <a:pt x="8854" y="4557"/>
                </a:cubicBezTo>
                <a:cubicBezTo>
                  <a:pt x="8846" y="4557"/>
                  <a:pt x="8839" y="4557"/>
                  <a:pt x="8831" y="4556"/>
                </a:cubicBezTo>
                <a:lnTo>
                  <a:pt x="8129" y="4556"/>
                </a:lnTo>
                <a:lnTo>
                  <a:pt x="8129" y="4173"/>
                </a:lnTo>
                <a:lnTo>
                  <a:pt x="8831" y="4173"/>
                </a:lnTo>
                <a:cubicBezTo>
                  <a:pt x="8839" y="4172"/>
                  <a:pt x="8846" y="4172"/>
                  <a:pt x="8854" y="4172"/>
                </a:cubicBezTo>
                <a:close/>
                <a:moveTo>
                  <a:pt x="8831" y="5551"/>
                </a:moveTo>
                <a:cubicBezTo>
                  <a:pt x="9086" y="5551"/>
                  <a:pt x="9086" y="5921"/>
                  <a:pt x="8831" y="5921"/>
                </a:cubicBezTo>
                <a:lnTo>
                  <a:pt x="8129" y="5921"/>
                </a:lnTo>
                <a:lnTo>
                  <a:pt x="8129" y="5551"/>
                </a:lnTo>
                <a:close/>
                <a:moveTo>
                  <a:pt x="7657" y="2808"/>
                </a:moveTo>
                <a:cubicBezTo>
                  <a:pt x="7708" y="2808"/>
                  <a:pt x="7746" y="2846"/>
                  <a:pt x="7746" y="2897"/>
                </a:cubicBezTo>
                <a:lnTo>
                  <a:pt x="7746" y="7300"/>
                </a:lnTo>
                <a:cubicBezTo>
                  <a:pt x="7746" y="7351"/>
                  <a:pt x="7708" y="7389"/>
                  <a:pt x="7657" y="7389"/>
                </a:cubicBezTo>
                <a:lnTo>
                  <a:pt x="7019" y="7389"/>
                </a:lnTo>
                <a:cubicBezTo>
                  <a:pt x="6967" y="7389"/>
                  <a:pt x="6929" y="7351"/>
                  <a:pt x="6929" y="7300"/>
                </a:cubicBezTo>
                <a:lnTo>
                  <a:pt x="6929" y="2897"/>
                </a:lnTo>
                <a:cubicBezTo>
                  <a:pt x="6929" y="2846"/>
                  <a:pt x="6967" y="2808"/>
                  <a:pt x="7019" y="2808"/>
                </a:cubicBezTo>
                <a:close/>
                <a:moveTo>
                  <a:pt x="5025" y="0"/>
                </a:moveTo>
                <a:cubicBezTo>
                  <a:pt x="5018" y="0"/>
                  <a:pt x="5010" y="0"/>
                  <a:pt x="5002" y="0"/>
                </a:cubicBezTo>
                <a:lnTo>
                  <a:pt x="3522" y="0"/>
                </a:lnTo>
                <a:cubicBezTo>
                  <a:pt x="1850" y="0"/>
                  <a:pt x="511" y="1340"/>
                  <a:pt x="498" y="3012"/>
                </a:cubicBezTo>
                <a:lnTo>
                  <a:pt x="498" y="4824"/>
                </a:lnTo>
                <a:cubicBezTo>
                  <a:pt x="485" y="4964"/>
                  <a:pt x="587" y="5035"/>
                  <a:pt x="689" y="5035"/>
                </a:cubicBezTo>
                <a:cubicBezTo>
                  <a:pt x="791" y="5035"/>
                  <a:pt x="893" y="4964"/>
                  <a:pt x="881" y="4824"/>
                </a:cubicBezTo>
                <a:lnTo>
                  <a:pt x="881" y="3012"/>
                </a:lnTo>
                <a:cubicBezTo>
                  <a:pt x="881" y="1545"/>
                  <a:pt x="2067" y="371"/>
                  <a:pt x="3522" y="371"/>
                </a:cubicBezTo>
                <a:lnTo>
                  <a:pt x="4428" y="371"/>
                </a:lnTo>
                <a:lnTo>
                  <a:pt x="4428" y="6049"/>
                </a:lnTo>
                <a:cubicBezTo>
                  <a:pt x="4428" y="6368"/>
                  <a:pt x="4173" y="6623"/>
                  <a:pt x="3854" y="6623"/>
                </a:cubicBezTo>
                <a:lnTo>
                  <a:pt x="1455" y="6623"/>
                </a:lnTo>
                <a:cubicBezTo>
                  <a:pt x="1136" y="6623"/>
                  <a:pt x="881" y="6368"/>
                  <a:pt x="881" y="6049"/>
                </a:cubicBezTo>
                <a:lnTo>
                  <a:pt x="881" y="5641"/>
                </a:lnTo>
                <a:cubicBezTo>
                  <a:pt x="893" y="5500"/>
                  <a:pt x="795" y="5430"/>
                  <a:pt x="696" y="5430"/>
                </a:cubicBezTo>
                <a:cubicBezTo>
                  <a:pt x="597" y="5430"/>
                  <a:pt x="498" y="5500"/>
                  <a:pt x="511" y="5641"/>
                </a:cubicBezTo>
                <a:lnTo>
                  <a:pt x="511" y="6049"/>
                </a:lnTo>
                <a:cubicBezTo>
                  <a:pt x="511" y="6572"/>
                  <a:pt x="932" y="7006"/>
                  <a:pt x="1468" y="7006"/>
                </a:cubicBezTo>
                <a:lnTo>
                  <a:pt x="1787" y="7006"/>
                </a:lnTo>
                <a:lnTo>
                  <a:pt x="1787" y="7670"/>
                </a:lnTo>
                <a:cubicBezTo>
                  <a:pt x="1787" y="8537"/>
                  <a:pt x="1455" y="9367"/>
                  <a:pt x="855" y="10005"/>
                </a:cubicBezTo>
                <a:cubicBezTo>
                  <a:pt x="409" y="10477"/>
                  <a:pt x="128" y="12034"/>
                  <a:pt x="13" y="12685"/>
                </a:cubicBezTo>
                <a:cubicBezTo>
                  <a:pt x="0" y="12748"/>
                  <a:pt x="13" y="12799"/>
                  <a:pt x="51" y="12850"/>
                </a:cubicBezTo>
                <a:cubicBezTo>
                  <a:pt x="89" y="12889"/>
                  <a:pt x="141" y="12914"/>
                  <a:pt x="204" y="12914"/>
                </a:cubicBezTo>
                <a:lnTo>
                  <a:pt x="6381" y="12914"/>
                </a:lnTo>
                <a:cubicBezTo>
                  <a:pt x="6483" y="12914"/>
                  <a:pt x="6572" y="12825"/>
                  <a:pt x="6572" y="12723"/>
                </a:cubicBezTo>
                <a:lnTo>
                  <a:pt x="6572" y="11294"/>
                </a:lnTo>
                <a:cubicBezTo>
                  <a:pt x="6559" y="11179"/>
                  <a:pt x="6470" y="11121"/>
                  <a:pt x="6381" y="11121"/>
                </a:cubicBezTo>
                <a:cubicBezTo>
                  <a:pt x="6291" y="11121"/>
                  <a:pt x="6202" y="11179"/>
                  <a:pt x="6189" y="11294"/>
                </a:cubicBezTo>
                <a:lnTo>
                  <a:pt x="6189" y="12531"/>
                </a:lnTo>
                <a:lnTo>
                  <a:pt x="421" y="12531"/>
                </a:lnTo>
                <a:cubicBezTo>
                  <a:pt x="511" y="12034"/>
                  <a:pt x="779" y="10630"/>
                  <a:pt x="1123" y="10260"/>
                </a:cubicBezTo>
                <a:cubicBezTo>
                  <a:pt x="1787" y="9558"/>
                  <a:pt x="2144" y="8639"/>
                  <a:pt x="2144" y="7670"/>
                </a:cubicBezTo>
                <a:lnTo>
                  <a:pt x="2144" y="7006"/>
                </a:lnTo>
                <a:lnTo>
                  <a:pt x="3854" y="7006"/>
                </a:lnTo>
                <a:cubicBezTo>
                  <a:pt x="4377" y="7006"/>
                  <a:pt x="4811" y="6572"/>
                  <a:pt x="4811" y="6049"/>
                </a:cubicBezTo>
                <a:lnTo>
                  <a:pt x="4811" y="371"/>
                </a:lnTo>
                <a:lnTo>
                  <a:pt x="5002" y="371"/>
                </a:lnTo>
                <a:cubicBezTo>
                  <a:pt x="5372" y="371"/>
                  <a:pt x="5679" y="664"/>
                  <a:pt x="5679" y="1034"/>
                </a:cubicBezTo>
                <a:lnTo>
                  <a:pt x="5679" y="2195"/>
                </a:lnTo>
                <a:cubicBezTo>
                  <a:pt x="5679" y="2795"/>
                  <a:pt x="6010" y="3344"/>
                  <a:pt x="6546" y="3612"/>
                </a:cubicBezTo>
                <a:lnTo>
                  <a:pt x="6546" y="6738"/>
                </a:lnTo>
                <a:cubicBezTo>
                  <a:pt x="6317" y="6981"/>
                  <a:pt x="6202" y="7287"/>
                  <a:pt x="6202" y="7619"/>
                </a:cubicBezTo>
                <a:lnTo>
                  <a:pt x="6202" y="10477"/>
                </a:lnTo>
                <a:cubicBezTo>
                  <a:pt x="6208" y="10592"/>
                  <a:pt x="6298" y="10649"/>
                  <a:pt x="6387" y="10649"/>
                </a:cubicBezTo>
                <a:cubicBezTo>
                  <a:pt x="6476" y="10649"/>
                  <a:pt x="6566" y="10592"/>
                  <a:pt x="6572" y="10477"/>
                </a:cubicBezTo>
                <a:lnTo>
                  <a:pt x="6572" y="7619"/>
                </a:lnTo>
                <a:cubicBezTo>
                  <a:pt x="6572" y="7568"/>
                  <a:pt x="6585" y="7529"/>
                  <a:pt x="6585" y="7491"/>
                </a:cubicBezTo>
                <a:cubicBezTo>
                  <a:pt x="6661" y="7657"/>
                  <a:pt x="6827" y="7772"/>
                  <a:pt x="7019" y="7772"/>
                </a:cubicBezTo>
                <a:lnTo>
                  <a:pt x="7657" y="7772"/>
                </a:lnTo>
                <a:cubicBezTo>
                  <a:pt x="7861" y="7772"/>
                  <a:pt x="8039" y="7644"/>
                  <a:pt x="8103" y="7453"/>
                </a:cubicBezTo>
                <a:lnTo>
                  <a:pt x="8524" y="7453"/>
                </a:lnTo>
                <a:cubicBezTo>
                  <a:pt x="8528" y="7453"/>
                  <a:pt x="8533" y="7453"/>
                  <a:pt x="8537" y="7453"/>
                </a:cubicBezTo>
                <a:cubicBezTo>
                  <a:pt x="8797" y="7453"/>
                  <a:pt x="8801" y="7069"/>
                  <a:pt x="8548" y="7069"/>
                </a:cubicBezTo>
                <a:cubicBezTo>
                  <a:pt x="8541" y="7069"/>
                  <a:pt x="8533" y="7069"/>
                  <a:pt x="8524" y="7070"/>
                </a:cubicBezTo>
                <a:lnTo>
                  <a:pt x="8129" y="7070"/>
                </a:lnTo>
                <a:lnTo>
                  <a:pt x="8129" y="6304"/>
                </a:lnTo>
                <a:lnTo>
                  <a:pt x="8831" y="6304"/>
                </a:lnTo>
                <a:cubicBezTo>
                  <a:pt x="9583" y="6304"/>
                  <a:pt x="9583" y="5169"/>
                  <a:pt x="8831" y="5169"/>
                </a:cubicBezTo>
                <a:lnTo>
                  <a:pt x="8129" y="5169"/>
                </a:lnTo>
                <a:lnTo>
                  <a:pt x="8129" y="4939"/>
                </a:lnTo>
                <a:lnTo>
                  <a:pt x="8831" y="4939"/>
                </a:lnTo>
                <a:cubicBezTo>
                  <a:pt x="9583" y="4926"/>
                  <a:pt x="9583" y="3803"/>
                  <a:pt x="8831" y="3803"/>
                </a:cubicBezTo>
                <a:lnTo>
                  <a:pt x="8129" y="3803"/>
                </a:lnTo>
                <a:lnTo>
                  <a:pt x="8129" y="3127"/>
                </a:lnTo>
                <a:lnTo>
                  <a:pt x="11115" y="3127"/>
                </a:lnTo>
                <a:cubicBezTo>
                  <a:pt x="11498" y="3140"/>
                  <a:pt x="11804" y="3433"/>
                  <a:pt x="11804" y="3816"/>
                </a:cubicBezTo>
                <a:lnTo>
                  <a:pt x="11804" y="6368"/>
                </a:lnTo>
                <a:cubicBezTo>
                  <a:pt x="11804" y="6751"/>
                  <a:pt x="11498" y="7057"/>
                  <a:pt x="11115" y="7070"/>
                </a:cubicBezTo>
                <a:lnTo>
                  <a:pt x="9315" y="7070"/>
                </a:lnTo>
                <a:cubicBezTo>
                  <a:pt x="9086" y="7083"/>
                  <a:pt x="9086" y="7414"/>
                  <a:pt x="9315" y="7440"/>
                </a:cubicBezTo>
                <a:lnTo>
                  <a:pt x="11115" y="7440"/>
                </a:lnTo>
                <a:cubicBezTo>
                  <a:pt x="11702" y="7440"/>
                  <a:pt x="12187" y="6955"/>
                  <a:pt x="12187" y="6368"/>
                </a:cubicBezTo>
                <a:lnTo>
                  <a:pt x="12187" y="3816"/>
                </a:lnTo>
                <a:cubicBezTo>
                  <a:pt x="12187" y="3229"/>
                  <a:pt x="11702" y="2744"/>
                  <a:pt x="11102" y="2744"/>
                </a:cubicBezTo>
                <a:lnTo>
                  <a:pt x="8103" y="2744"/>
                </a:lnTo>
                <a:cubicBezTo>
                  <a:pt x="8027" y="2565"/>
                  <a:pt x="7848" y="2438"/>
                  <a:pt x="7657" y="2425"/>
                </a:cubicBezTo>
                <a:lnTo>
                  <a:pt x="7019" y="2425"/>
                </a:lnTo>
                <a:cubicBezTo>
                  <a:pt x="6751" y="2425"/>
                  <a:pt x="6546" y="2642"/>
                  <a:pt x="6546" y="2897"/>
                </a:cubicBezTo>
                <a:lnTo>
                  <a:pt x="6546" y="3178"/>
                </a:lnTo>
                <a:cubicBezTo>
                  <a:pt x="6240" y="2948"/>
                  <a:pt x="6049" y="2578"/>
                  <a:pt x="6049" y="2195"/>
                </a:cubicBezTo>
                <a:lnTo>
                  <a:pt x="6049" y="1034"/>
                </a:lnTo>
                <a:cubicBezTo>
                  <a:pt x="6049" y="467"/>
                  <a:pt x="5589" y="0"/>
                  <a:pt x="50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73"/>
          <p:cNvSpPr/>
          <p:nvPr/>
        </p:nvSpPr>
        <p:spPr>
          <a:xfrm>
            <a:off x="5579925" y="3173575"/>
            <a:ext cx="332775" cy="323200"/>
          </a:xfrm>
          <a:custGeom>
            <a:rect b="b" l="l" r="r" t="t"/>
            <a:pathLst>
              <a:path extrusionOk="0" h="12928" w="13311">
                <a:moveTo>
                  <a:pt x="7274" y="1136"/>
                </a:moveTo>
                <a:cubicBezTo>
                  <a:pt x="7593" y="1136"/>
                  <a:pt x="7848" y="1392"/>
                  <a:pt x="7848" y="1711"/>
                </a:cubicBezTo>
                <a:lnTo>
                  <a:pt x="7848" y="2808"/>
                </a:lnTo>
                <a:lnTo>
                  <a:pt x="5501" y="2808"/>
                </a:lnTo>
                <a:lnTo>
                  <a:pt x="5501" y="1711"/>
                </a:lnTo>
                <a:cubicBezTo>
                  <a:pt x="5501" y="1392"/>
                  <a:pt x="5756" y="1136"/>
                  <a:pt x="6075" y="1136"/>
                </a:cubicBezTo>
                <a:close/>
                <a:moveTo>
                  <a:pt x="7274" y="384"/>
                </a:moveTo>
                <a:cubicBezTo>
                  <a:pt x="8002" y="384"/>
                  <a:pt x="8601" y="971"/>
                  <a:pt x="8601" y="1711"/>
                </a:cubicBezTo>
                <a:lnTo>
                  <a:pt x="8601" y="2808"/>
                </a:lnTo>
                <a:lnTo>
                  <a:pt x="8219" y="2808"/>
                </a:lnTo>
                <a:lnTo>
                  <a:pt x="8219" y="1711"/>
                </a:lnTo>
                <a:cubicBezTo>
                  <a:pt x="8219" y="1187"/>
                  <a:pt x="7797" y="754"/>
                  <a:pt x="7261" y="754"/>
                </a:cubicBezTo>
                <a:lnTo>
                  <a:pt x="6062" y="754"/>
                </a:lnTo>
                <a:cubicBezTo>
                  <a:pt x="5539" y="754"/>
                  <a:pt x="5105" y="1187"/>
                  <a:pt x="5105" y="1711"/>
                </a:cubicBezTo>
                <a:lnTo>
                  <a:pt x="5105" y="2808"/>
                </a:lnTo>
                <a:lnTo>
                  <a:pt x="4735" y="2808"/>
                </a:lnTo>
                <a:lnTo>
                  <a:pt x="4748" y="1711"/>
                </a:lnTo>
                <a:cubicBezTo>
                  <a:pt x="4748" y="971"/>
                  <a:pt x="5335" y="384"/>
                  <a:pt x="6075" y="384"/>
                </a:cubicBezTo>
                <a:close/>
                <a:moveTo>
                  <a:pt x="6674" y="4646"/>
                </a:moveTo>
                <a:cubicBezTo>
                  <a:pt x="6853" y="4646"/>
                  <a:pt x="6994" y="4786"/>
                  <a:pt x="6994" y="4965"/>
                </a:cubicBezTo>
                <a:lnTo>
                  <a:pt x="6994" y="6789"/>
                </a:lnTo>
                <a:lnTo>
                  <a:pt x="6355" y="6789"/>
                </a:lnTo>
                <a:lnTo>
                  <a:pt x="6355" y="4965"/>
                </a:lnTo>
                <a:cubicBezTo>
                  <a:pt x="6355" y="4786"/>
                  <a:pt x="6509" y="4646"/>
                  <a:pt x="6674" y="4646"/>
                </a:cubicBezTo>
                <a:close/>
                <a:moveTo>
                  <a:pt x="2642" y="4649"/>
                </a:moveTo>
                <a:cubicBezTo>
                  <a:pt x="2802" y="4649"/>
                  <a:pt x="2961" y="4754"/>
                  <a:pt x="2961" y="4965"/>
                </a:cubicBezTo>
                <a:lnTo>
                  <a:pt x="2961" y="7300"/>
                </a:lnTo>
                <a:lnTo>
                  <a:pt x="2323" y="7300"/>
                </a:lnTo>
                <a:lnTo>
                  <a:pt x="2323" y="4965"/>
                </a:lnTo>
                <a:cubicBezTo>
                  <a:pt x="2323" y="4754"/>
                  <a:pt x="2483" y="4649"/>
                  <a:pt x="2642" y="4649"/>
                </a:cubicBezTo>
                <a:close/>
                <a:moveTo>
                  <a:pt x="4658" y="4649"/>
                </a:moveTo>
                <a:cubicBezTo>
                  <a:pt x="4818" y="4649"/>
                  <a:pt x="4977" y="4754"/>
                  <a:pt x="4977" y="4965"/>
                </a:cubicBezTo>
                <a:lnTo>
                  <a:pt x="4977" y="7300"/>
                </a:lnTo>
                <a:lnTo>
                  <a:pt x="4339" y="7300"/>
                </a:lnTo>
                <a:lnTo>
                  <a:pt x="4339" y="4965"/>
                </a:lnTo>
                <a:cubicBezTo>
                  <a:pt x="4339" y="4754"/>
                  <a:pt x="4499" y="4649"/>
                  <a:pt x="4658" y="4649"/>
                </a:cubicBezTo>
                <a:close/>
                <a:moveTo>
                  <a:pt x="8691" y="4639"/>
                </a:moveTo>
                <a:cubicBezTo>
                  <a:pt x="8850" y="4639"/>
                  <a:pt x="9010" y="4748"/>
                  <a:pt x="9010" y="4965"/>
                </a:cubicBezTo>
                <a:lnTo>
                  <a:pt x="9010" y="7300"/>
                </a:lnTo>
                <a:lnTo>
                  <a:pt x="8372" y="7300"/>
                </a:lnTo>
                <a:lnTo>
                  <a:pt x="8372" y="4965"/>
                </a:lnTo>
                <a:cubicBezTo>
                  <a:pt x="8372" y="4748"/>
                  <a:pt x="8531" y="4639"/>
                  <a:pt x="8691" y="4639"/>
                </a:cubicBezTo>
                <a:close/>
                <a:moveTo>
                  <a:pt x="5564" y="7683"/>
                </a:moveTo>
                <a:lnTo>
                  <a:pt x="5564" y="8053"/>
                </a:lnTo>
                <a:lnTo>
                  <a:pt x="792" y="8053"/>
                </a:lnTo>
                <a:cubicBezTo>
                  <a:pt x="677" y="8053"/>
                  <a:pt x="600" y="7976"/>
                  <a:pt x="600" y="7861"/>
                </a:cubicBezTo>
                <a:cubicBezTo>
                  <a:pt x="600" y="7759"/>
                  <a:pt x="677" y="7683"/>
                  <a:pt x="792" y="7683"/>
                </a:cubicBezTo>
                <a:close/>
                <a:moveTo>
                  <a:pt x="12570" y="7682"/>
                </a:moveTo>
                <a:cubicBezTo>
                  <a:pt x="12812" y="7682"/>
                  <a:pt x="12808" y="8053"/>
                  <a:pt x="12557" y="8053"/>
                </a:cubicBezTo>
                <a:lnTo>
                  <a:pt x="7785" y="8053"/>
                </a:lnTo>
                <a:lnTo>
                  <a:pt x="7785" y="7683"/>
                </a:lnTo>
                <a:lnTo>
                  <a:pt x="12557" y="7683"/>
                </a:lnTo>
                <a:cubicBezTo>
                  <a:pt x="12561" y="7682"/>
                  <a:pt x="12565" y="7682"/>
                  <a:pt x="12570" y="7682"/>
                </a:cubicBezTo>
                <a:close/>
                <a:moveTo>
                  <a:pt x="7096" y="7159"/>
                </a:moveTo>
                <a:cubicBezTo>
                  <a:pt x="7274" y="7159"/>
                  <a:pt x="7415" y="7300"/>
                  <a:pt x="7415" y="7478"/>
                </a:cubicBezTo>
                <a:lnTo>
                  <a:pt x="7415" y="8231"/>
                </a:lnTo>
                <a:lnTo>
                  <a:pt x="7415" y="8244"/>
                </a:lnTo>
                <a:cubicBezTo>
                  <a:pt x="7415" y="8410"/>
                  <a:pt x="7274" y="8550"/>
                  <a:pt x="7096" y="8550"/>
                </a:cubicBezTo>
                <a:lnTo>
                  <a:pt x="6253" y="8550"/>
                </a:lnTo>
                <a:cubicBezTo>
                  <a:pt x="6075" y="8550"/>
                  <a:pt x="5934" y="8410"/>
                  <a:pt x="5934" y="8244"/>
                </a:cubicBezTo>
                <a:lnTo>
                  <a:pt x="5934" y="7478"/>
                </a:lnTo>
                <a:cubicBezTo>
                  <a:pt x="5934" y="7300"/>
                  <a:pt x="6075" y="7159"/>
                  <a:pt x="6253" y="7159"/>
                </a:cubicBezTo>
                <a:close/>
                <a:moveTo>
                  <a:pt x="6994" y="8933"/>
                </a:moveTo>
                <a:lnTo>
                  <a:pt x="6994" y="10758"/>
                </a:lnTo>
                <a:cubicBezTo>
                  <a:pt x="6994" y="10847"/>
                  <a:pt x="6968" y="10924"/>
                  <a:pt x="6904" y="10988"/>
                </a:cubicBezTo>
                <a:cubicBezTo>
                  <a:pt x="6840" y="11051"/>
                  <a:pt x="6764" y="11077"/>
                  <a:pt x="6674" y="11077"/>
                </a:cubicBezTo>
                <a:cubicBezTo>
                  <a:pt x="6509" y="11077"/>
                  <a:pt x="6355" y="10937"/>
                  <a:pt x="6355" y="10758"/>
                </a:cubicBezTo>
                <a:lnTo>
                  <a:pt x="6355" y="8933"/>
                </a:lnTo>
                <a:close/>
                <a:moveTo>
                  <a:pt x="2961" y="8435"/>
                </a:moveTo>
                <a:lnTo>
                  <a:pt x="2961" y="10771"/>
                </a:lnTo>
                <a:cubicBezTo>
                  <a:pt x="2961" y="10981"/>
                  <a:pt x="2802" y="11086"/>
                  <a:pt x="2642" y="11086"/>
                </a:cubicBezTo>
                <a:cubicBezTo>
                  <a:pt x="2483" y="11086"/>
                  <a:pt x="2323" y="10981"/>
                  <a:pt x="2323" y="10771"/>
                </a:cubicBezTo>
                <a:lnTo>
                  <a:pt x="2323" y="8435"/>
                </a:lnTo>
                <a:close/>
                <a:moveTo>
                  <a:pt x="4977" y="8435"/>
                </a:moveTo>
                <a:lnTo>
                  <a:pt x="4977" y="10771"/>
                </a:lnTo>
                <a:cubicBezTo>
                  <a:pt x="4977" y="10981"/>
                  <a:pt x="4818" y="11086"/>
                  <a:pt x="4658" y="11086"/>
                </a:cubicBezTo>
                <a:cubicBezTo>
                  <a:pt x="4499" y="11086"/>
                  <a:pt x="4339" y="10981"/>
                  <a:pt x="4339" y="10771"/>
                </a:cubicBezTo>
                <a:lnTo>
                  <a:pt x="4339" y="8435"/>
                </a:lnTo>
                <a:close/>
                <a:moveTo>
                  <a:pt x="9010" y="8435"/>
                </a:moveTo>
                <a:lnTo>
                  <a:pt x="9010" y="10771"/>
                </a:lnTo>
                <a:cubicBezTo>
                  <a:pt x="9010" y="10981"/>
                  <a:pt x="8850" y="11086"/>
                  <a:pt x="8691" y="11086"/>
                </a:cubicBezTo>
                <a:cubicBezTo>
                  <a:pt x="8531" y="11086"/>
                  <a:pt x="8372" y="10981"/>
                  <a:pt x="8372" y="10771"/>
                </a:cubicBezTo>
                <a:lnTo>
                  <a:pt x="8372" y="8435"/>
                </a:lnTo>
                <a:close/>
                <a:moveTo>
                  <a:pt x="11026" y="8435"/>
                </a:moveTo>
                <a:lnTo>
                  <a:pt x="11026" y="10771"/>
                </a:lnTo>
                <a:cubicBezTo>
                  <a:pt x="11026" y="10981"/>
                  <a:pt x="10866" y="11086"/>
                  <a:pt x="10707" y="11086"/>
                </a:cubicBezTo>
                <a:cubicBezTo>
                  <a:pt x="10547" y="11086"/>
                  <a:pt x="10388" y="10981"/>
                  <a:pt x="10388" y="10771"/>
                </a:cubicBezTo>
                <a:lnTo>
                  <a:pt x="10388" y="8435"/>
                </a:lnTo>
                <a:close/>
                <a:moveTo>
                  <a:pt x="6062" y="1"/>
                </a:moveTo>
                <a:cubicBezTo>
                  <a:pt x="5118" y="1"/>
                  <a:pt x="4352" y="766"/>
                  <a:pt x="4352" y="1711"/>
                </a:cubicBezTo>
                <a:lnTo>
                  <a:pt x="4352" y="2808"/>
                </a:lnTo>
                <a:lnTo>
                  <a:pt x="4237" y="2808"/>
                </a:lnTo>
                <a:cubicBezTo>
                  <a:pt x="4008" y="2821"/>
                  <a:pt x="4008" y="3153"/>
                  <a:pt x="4237" y="3178"/>
                </a:cubicBezTo>
                <a:lnTo>
                  <a:pt x="10745" y="3178"/>
                </a:lnTo>
                <a:cubicBezTo>
                  <a:pt x="11256" y="3204"/>
                  <a:pt x="11677" y="3586"/>
                  <a:pt x="11740" y="4097"/>
                </a:cubicBezTo>
                <a:lnTo>
                  <a:pt x="12123" y="7300"/>
                </a:lnTo>
                <a:lnTo>
                  <a:pt x="11396" y="7300"/>
                </a:lnTo>
                <a:lnTo>
                  <a:pt x="11396" y="5973"/>
                </a:lnTo>
                <a:cubicBezTo>
                  <a:pt x="11409" y="5832"/>
                  <a:pt x="11307" y="5762"/>
                  <a:pt x="11205" y="5762"/>
                </a:cubicBezTo>
                <a:cubicBezTo>
                  <a:pt x="11102" y="5762"/>
                  <a:pt x="11000" y="5832"/>
                  <a:pt x="11013" y="5973"/>
                </a:cubicBezTo>
                <a:lnTo>
                  <a:pt x="11013" y="7300"/>
                </a:lnTo>
                <a:lnTo>
                  <a:pt x="10375" y="7300"/>
                </a:lnTo>
                <a:lnTo>
                  <a:pt x="10375" y="4965"/>
                </a:lnTo>
                <a:cubicBezTo>
                  <a:pt x="10375" y="4748"/>
                  <a:pt x="10535" y="4639"/>
                  <a:pt x="10694" y="4639"/>
                </a:cubicBezTo>
                <a:cubicBezTo>
                  <a:pt x="10854" y="4639"/>
                  <a:pt x="11013" y="4748"/>
                  <a:pt x="11013" y="4965"/>
                </a:cubicBezTo>
                <a:lnTo>
                  <a:pt x="11013" y="5143"/>
                </a:lnTo>
                <a:cubicBezTo>
                  <a:pt x="11000" y="5277"/>
                  <a:pt x="11102" y="5344"/>
                  <a:pt x="11205" y="5344"/>
                </a:cubicBezTo>
                <a:cubicBezTo>
                  <a:pt x="11307" y="5344"/>
                  <a:pt x="11409" y="5277"/>
                  <a:pt x="11396" y="5143"/>
                </a:cubicBezTo>
                <a:lnTo>
                  <a:pt x="11396" y="4965"/>
                </a:lnTo>
                <a:cubicBezTo>
                  <a:pt x="11396" y="4499"/>
                  <a:pt x="11048" y="4266"/>
                  <a:pt x="10700" y="4266"/>
                </a:cubicBezTo>
                <a:cubicBezTo>
                  <a:pt x="10353" y="4266"/>
                  <a:pt x="10005" y="4499"/>
                  <a:pt x="10005" y="4965"/>
                </a:cubicBezTo>
                <a:lnTo>
                  <a:pt x="10005" y="7300"/>
                </a:lnTo>
                <a:lnTo>
                  <a:pt x="9367" y="7300"/>
                </a:lnTo>
                <a:lnTo>
                  <a:pt x="9367" y="4965"/>
                </a:lnTo>
                <a:cubicBezTo>
                  <a:pt x="9367" y="4499"/>
                  <a:pt x="9019" y="4266"/>
                  <a:pt x="8672" y="4266"/>
                </a:cubicBezTo>
                <a:cubicBezTo>
                  <a:pt x="8324" y="4266"/>
                  <a:pt x="7976" y="4499"/>
                  <a:pt x="7976" y="4965"/>
                </a:cubicBezTo>
                <a:lnTo>
                  <a:pt x="7976" y="7300"/>
                </a:lnTo>
                <a:lnTo>
                  <a:pt x="7746" y="7300"/>
                </a:lnTo>
                <a:cubicBezTo>
                  <a:pt x="7683" y="7096"/>
                  <a:pt x="7542" y="6930"/>
                  <a:pt x="7351" y="6840"/>
                </a:cubicBezTo>
                <a:lnTo>
                  <a:pt x="7351" y="4965"/>
                </a:lnTo>
                <a:cubicBezTo>
                  <a:pt x="7351" y="4499"/>
                  <a:pt x="7003" y="4266"/>
                  <a:pt x="6655" y="4266"/>
                </a:cubicBezTo>
                <a:cubicBezTo>
                  <a:pt x="6308" y="4266"/>
                  <a:pt x="5960" y="4499"/>
                  <a:pt x="5960" y="4965"/>
                </a:cubicBezTo>
                <a:lnTo>
                  <a:pt x="5960" y="6840"/>
                </a:lnTo>
                <a:cubicBezTo>
                  <a:pt x="5768" y="6930"/>
                  <a:pt x="5615" y="7096"/>
                  <a:pt x="5564" y="7300"/>
                </a:cubicBezTo>
                <a:lnTo>
                  <a:pt x="5322" y="7300"/>
                </a:lnTo>
                <a:lnTo>
                  <a:pt x="5322" y="4965"/>
                </a:lnTo>
                <a:cubicBezTo>
                  <a:pt x="5322" y="4499"/>
                  <a:pt x="4977" y="4266"/>
                  <a:pt x="4633" y="4266"/>
                </a:cubicBezTo>
                <a:cubicBezTo>
                  <a:pt x="4288" y="4266"/>
                  <a:pt x="3944" y="4499"/>
                  <a:pt x="3944" y="4965"/>
                </a:cubicBezTo>
                <a:lnTo>
                  <a:pt x="3944" y="7300"/>
                </a:lnTo>
                <a:lnTo>
                  <a:pt x="3306" y="7300"/>
                </a:lnTo>
                <a:lnTo>
                  <a:pt x="3306" y="4965"/>
                </a:lnTo>
                <a:cubicBezTo>
                  <a:pt x="3306" y="4499"/>
                  <a:pt x="2958" y="4266"/>
                  <a:pt x="2610" y="4266"/>
                </a:cubicBezTo>
                <a:cubicBezTo>
                  <a:pt x="2262" y="4266"/>
                  <a:pt x="1915" y="4499"/>
                  <a:pt x="1915" y="4965"/>
                </a:cubicBezTo>
                <a:lnTo>
                  <a:pt x="1915" y="7300"/>
                </a:lnTo>
                <a:lnTo>
                  <a:pt x="1175" y="7300"/>
                </a:lnTo>
                <a:lnTo>
                  <a:pt x="1570" y="4097"/>
                </a:lnTo>
                <a:cubicBezTo>
                  <a:pt x="1634" y="3586"/>
                  <a:pt x="2055" y="3204"/>
                  <a:pt x="2566" y="3178"/>
                </a:cubicBezTo>
                <a:lnTo>
                  <a:pt x="3421" y="3178"/>
                </a:lnTo>
                <a:cubicBezTo>
                  <a:pt x="3650" y="3153"/>
                  <a:pt x="3650" y="2821"/>
                  <a:pt x="3421" y="2808"/>
                </a:cubicBezTo>
                <a:lnTo>
                  <a:pt x="2566" y="2808"/>
                </a:lnTo>
                <a:cubicBezTo>
                  <a:pt x="1864" y="2821"/>
                  <a:pt x="1277" y="3344"/>
                  <a:pt x="1187" y="4046"/>
                </a:cubicBezTo>
                <a:lnTo>
                  <a:pt x="805" y="7300"/>
                </a:lnTo>
                <a:lnTo>
                  <a:pt x="754" y="7300"/>
                </a:lnTo>
                <a:cubicBezTo>
                  <a:pt x="1" y="7300"/>
                  <a:pt x="1" y="8435"/>
                  <a:pt x="754" y="8435"/>
                </a:cubicBezTo>
                <a:lnTo>
                  <a:pt x="805" y="8435"/>
                </a:lnTo>
                <a:lnTo>
                  <a:pt x="1187" y="11677"/>
                </a:lnTo>
                <a:cubicBezTo>
                  <a:pt x="1277" y="12379"/>
                  <a:pt x="1864" y="12902"/>
                  <a:pt x="2566" y="12927"/>
                </a:cubicBezTo>
                <a:lnTo>
                  <a:pt x="9673" y="12927"/>
                </a:lnTo>
                <a:cubicBezTo>
                  <a:pt x="9903" y="12902"/>
                  <a:pt x="9903" y="12570"/>
                  <a:pt x="9673" y="12544"/>
                </a:cubicBezTo>
                <a:lnTo>
                  <a:pt x="2566" y="12544"/>
                </a:lnTo>
                <a:cubicBezTo>
                  <a:pt x="2055" y="12519"/>
                  <a:pt x="1634" y="12136"/>
                  <a:pt x="1570" y="11638"/>
                </a:cubicBezTo>
                <a:lnTo>
                  <a:pt x="1175" y="8435"/>
                </a:lnTo>
                <a:lnTo>
                  <a:pt x="1915" y="8435"/>
                </a:lnTo>
                <a:lnTo>
                  <a:pt x="1915" y="10758"/>
                </a:lnTo>
                <a:cubicBezTo>
                  <a:pt x="1915" y="11224"/>
                  <a:pt x="2262" y="11457"/>
                  <a:pt x="2610" y="11457"/>
                </a:cubicBezTo>
                <a:cubicBezTo>
                  <a:pt x="2958" y="11457"/>
                  <a:pt x="3306" y="11224"/>
                  <a:pt x="3306" y="10758"/>
                </a:cubicBezTo>
                <a:lnTo>
                  <a:pt x="3306" y="8435"/>
                </a:lnTo>
                <a:lnTo>
                  <a:pt x="3944" y="8435"/>
                </a:lnTo>
                <a:lnTo>
                  <a:pt x="3944" y="10758"/>
                </a:lnTo>
                <a:cubicBezTo>
                  <a:pt x="3944" y="11224"/>
                  <a:pt x="4288" y="11457"/>
                  <a:pt x="4633" y="11457"/>
                </a:cubicBezTo>
                <a:cubicBezTo>
                  <a:pt x="4977" y="11457"/>
                  <a:pt x="5322" y="11224"/>
                  <a:pt x="5322" y="10758"/>
                </a:cubicBezTo>
                <a:lnTo>
                  <a:pt x="5322" y="8435"/>
                </a:lnTo>
                <a:lnTo>
                  <a:pt x="5564" y="8435"/>
                </a:lnTo>
                <a:cubicBezTo>
                  <a:pt x="5615" y="8627"/>
                  <a:pt x="5768" y="8793"/>
                  <a:pt x="5960" y="8882"/>
                </a:cubicBezTo>
                <a:lnTo>
                  <a:pt x="5960" y="10758"/>
                </a:lnTo>
                <a:cubicBezTo>
                  <a:pt x="5960" y="11224"/>
                  <a:pt x="6308" y="11457"/>
                  <a:pt x="6655" y="11457"/>
                </a:cubicBezTo>
                <a:cubicBezTo>
                  <a:pt x="7003" y="11457"/>
                  <a:pt x="7351" y="11224"/>
                  <a:pt x="7351" y="10758"/>
                </a:cubicBezTo>
                <a:lnTo>
                  <a:pt x="7351" y="8882"/>
                </a:lnTo>
                <a:cubicBezTo>
                  <a:pt x="7542" y="8793"/>
                  <a:pt x="7683" y="8627"/>
                  <a:pt x="7746" y="8435"/>
                </a:cubicBezTo>
                <a:lnTo>
                  <a:pt x="7976" y="8435"/>
                </a:lnTo>
                <a:lnTo>
                  <a:pt x="7976" y="10758"/>
                </a:lnTo>
                <a:cubicBezTo>
                  <a:pt x="7976" y="11224"/>
                  <a:pt x="8324" y="11457"/>
                  <a:pt x="8672" y="11457"/>
                </a:cubicBezTo>
                <a:cubicBezTo>
                  <a:pt x="9019" y="11457"/>
                  <a:pt x="9367" y="11224"/>
                  <a:pt x="9367" y="10758"/>
                </a:cubicBezTo>
                <a:lnTo>
                  <a:pt x="9367" y="8435"/>
                </a:lnTo>
                <a:lnTo>
                  <a:pt x="10005" y="8435"/>
                </a:lnTo>
                <a:lnTo>
                  <a:pt x="10005" y="10758"/>
                </a:lnTo>
                <a:cubicBezTo>
                  <a:pt x="10005" y="11224"/>
                  <a:pt x="10353" y="11457"/>
                  <a:pt x="10700" y="11457"/>
                </a:cubicBezTo>
                <a:cubicBezTo>
                  <a:pt x="11048" y="11457"/>
                  <a:pt x="11396" y="11224"/>
                  <a:pt x="11396" y="10758"/>
                </a:cubicBezTo>
                <a:lnTo>
                  <a:pt x="11396" y="8435"/>
                </a:lnTo>
                <a:lnTo>
                  <a:pt x="12123" y="8435"/>
                </a:lnTo>
                <a:lnTo>
                  <a:pt x="11740" y="11626"/>
                </a:lnTo>
                <a:cubicBezTo>
                  <a:pt x="11677" y="12136"/>
                  <a:pt x="11256" y="12519"/>
                  <a:pt x="10745" y="12544"/>
                </a:cubicBezTo>
                <a:lnTo>
                  <a:pt x="10503" y="12544"/>
                </a:lnTo>
                <a:cubicBezTo>
                  <a:pt x="10494" y="12544"/>
                  <a:pt x="10486" y="12543"/>
                  <a:pt x="10479" y="12543"/>
                </a:cubicBezTo>
                <a:cubicBezTo>
                  <a:pt x="10230" y="12543"/>
                  <a:pt x="10230" y="12916"/>
                  <a:pt x="10479" y="12916"/>
                </a:cubicBezTo>
                <a:cubicBezTo>
                  <a:pt x="10486" y="12916"/>
                  <a:pt x="10494" y="12915"/>
                  <a:pt x="10503" y="12914"/>
                </a:cubicBezTo>
                <a:lnTo>
                  <a:pt x="10745" y="12914"/>
                </a:lnTo>
                <a:cubicBezTo>
                  <a:pt x="11447" y="12902"/>
                  <a:pt x="12034" y="12379"/>
                  <a:pt x="12111" y="11677"/>
                </a:cubicBezTo>
                <a:lnTo>
                  <a:pt x="12506" y="8423"/>
                </a:lnTo>
                <a:lnTo>
                  <a:pt x="12557" y="8423"/>
                </a:lnTo>
                <a:cubicBezTo>
                  <a:pt x="13310" y="8423"/>
                  <a:pt x="13310" y="7287"/>
                  <a:pt x="12557" y="7287"/>
                </a:cubicBezTo>
                <a:lnTo>
                  <a:pt x="12557" y="7300"/>
                </a:lnTo>
                <a:lnTo>
                  <a:pt x="12506" y="7300"/>
                </a:lnTo>
                <a:lnTo>
                  <a:pt x="12123" y="4046"/>
                </a:lnTo>
                <a:cubicBezTo>
                  <a:pt x="12034" y="3344"/>
                  <a:pt x="11447" y="2821"/>
                  <a:pt x="10745" y="2808"/>
                </a:cubicBezTo>
                <a:lnTo>
                  <a:pt x="8984" y="2808"/>
                </a:lnTo>
                <a:lnTo>
                  <a:pt x="8984" y="1711"/>
                </a:lnTo>
                <a:cubicBezTo>
                  <a:pt x="8971" y="766"/>
                  <a:pt x="8206" y="1"/>
                  <a:pt x="726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1" name="Google Shape;1121;p73"/>
          <p:cNvGrpSpPr/>
          <p:nvPr/>
        </p:nvGrpSpPr>
        <p:grpSpPr>
          <a:xfrm>
            <a:off x="6306650" y="3221425"/>
            <a:ext cx="323200" cy="230350"/>
            <a:chOff x="6306650" y="3108225"/>
            <a:chExt cx="323200" cy="230350"/>
          </a:xfrm>
        </p:grpSpPr>
        <p:sp>
          <p:nvSpPr>
            <p:cNvPr id="1122" name="Google Shape;1122;p73"/>
            <p:cNvSpPr/>
            <p:nvPr/>
          </p:nvSpPr>
          <p:spPr>
            <a:xfrm>
              <a:off x="6306650" y="3108225"/>
              <a:ext cx="323200" cy="230350"/>
            </a:xfrm>
            <a:custGeom>
              <a:rect b="b" l="l" r="r" t="t"/>
              <a:pathLst>
                <a:path extrusionOk="0" h="9214" w="12928">
                  <a:moveTo>
                    <a:pt x="702" y="1"/>
                  </a:moveTo>
                  <a:cubicBezTo>
                    <a:pt x="320" y="1"/>
                    <a:pt x="13" y="307"/>
                    <a:pt x="13" y="690"/>
                  </a:cubicBezTo>
                  <a:lnTo>
                    <a:pt x="13" y="1366"/>
                  </a:lnTo>
                  <a:cubicBezTo>
                    <a:pt x="20" y="1481"/>
                    <a:pt x="106" y="1538"/>
                    <a:pt x="193" y="1538"/>
                  </a:cubicBezTo>
                  <a:cubicBezTo>
                    <a:pt x="281" y="1538"/>
                    <a:pt x="371" y="1481"/>
                    <a:pt x="383" y="1366"/>
                  </a:cubicBezTo>
                  <a:lnTo>
                    <a:pt x="383" y="690"/>
                  </a:lnTo>
                  <a:cubicBezTo>
                    <a:pt x="383" y="524"/>
                    <a:pt x="524" y="371"/>
                    <a:pt x="702" y="371"/>
                  </a:cubicBezTo>
                  <a:lnTo>
                    <a:pt x="12238" y="371"/>
                  </a:lnTo>
                  <a:cubicBezTo>
                    <a:pt x="12417" y="371"/>
                    <a:pt x="12557" y="524"/>
                    <a:pt x="12557" y="690"/>
                  </a:cubicBezTo>
                  <a:lnTo>
                    <a:pt x="12557" y="8512"/>
                  </a:lnTo>
                  <a:cubicBezTo>
                    <a:pt x="12557" y="8691"/>
                    <a:pt x="12417" y="8831"/>
                    <a:pt x="12238" y="8831"/>
                  </a:cubicBezTo>
                  <a:lnTo>
                    <a:pt x="702" y="8831"/>
                  </a:lnTo>
                  <a:cubicBezTo>
                    <a:pt x="524" y="8831"/>
                    <a:pt x="383" y="8691"/>
                    <a:pt x="383" y="8512"/>
                  </a:cubicBezTo>
                  <a:lnTo>
                    <a:pt x="383" y="2196"/>
                  </a:lnTo>
                  <a:cubicBezTo>
                    <a:pt x="396" y="2055"/>
                    <a:pt x="297" y="1985"/>
                    <a:pt x="198" y="1985"/>
                  </a:cubicBezTo>
                  <a:cubicBezTo>
                    <a:pt x="99" y="1985"/>
                    <a:pt x="0" y="2055"/>
                    <a:pt x="13" y="2196"/>
                  </a:cubicBezTo>
                  <a:lnTo>
                    <a:pt x="13" y="8512"/>
                  </a:lnTo>
                  <a:cubicBezTo>
                    <a:pt x="13" y="8895"/>
                    <a:pt x="320" y="9214"/>
                    <a:pt x="702" y="9214"/>
                  </a:cubicBezTo>
                  <a:lnTo>
                    <a:pt x="12238" y="9214"/>
                  </a:lnTo>
                  <a:cubicBezTo>
                    <a:pt x="12621" y="9214"/>
                    <a:pt x="12927" y="8895"/>
                    <a:pt x="12927" y="8512"/>
                  </a:cubicBezTo>
                  <a:lnTo>
                    <a:pt x="12927" y="703"/>
                  </a:lnTo>
                  <a:cubicBezTo>
                    <a:pt x="12927" y="320"/>
                    <a:pt x="12621" y="14"/>
                    <a:pt x="12238" y="14"/>
                  </a:cubicBezTo>
                  <a:lnTo>
                    <a:pt x="1223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73"/>
            <p:cNvSpPr/>
            <p:nvPr/>
          </p:nvSpPr>
          <p:spPr>
            <a:xfrm>
              <a:off x="6562375" y="3127025"/>
              <a:ext cx="48650" cy="161475"/>
            </a:xfrm>
            <a:custGeom>
              <a:rect b="b" l="l" r="r" t="t"/>
              <a:pathLst>
                <a:path extrusionOk="0" h="6459" w="1946">
                  <a:moveTo>
                    <a:pt x="250" y="1"/>
                  </a:moveTo>
                  <a:cubicBezTo>
                    <a:pt x="1" y="1"/>
                    <a:pt x="1" y="386"/>
                    <a:pt x="250" y="386"/>
                  </a:cubicBezTo>
                  <a:cubicBezTo>
                    <a:pt x="258" y="386"/>
                    <a:pt x="266" y="385"/>
                    <a:pt x="274" y="385"/>
                  </a:cubicBezTo>
                  <a:lnTo>
                    <a:pt x="1562" y="385"/>
                  </a:lnTo>
                  <a:lnTo>
                    <a:pt x="1562" y="6267"/>
                  </a:lnTo>
                  <a:cubicBezTo>
                    <a:pt x="1562" y="6369"/>
                    <a:pt x="1652" y="6459"/>
                    <a:pt x="1754" y="6459"/>
                  </a:cubicBezTo>
                  <a:cubicBezTo>
                    <a:pt x="1856" y="6459"/>
                    <a:pt x="1945" y="6369"/>
                    <a:pt x="1945" y="6267"/>
                  </a:cubicBezTo>
                  <a:lnTo>
                    <a:pt x="1945" y="193"/>
                  </a:lnTo>
                  <a:cubicBezTo>
                    <a:pt x="1945" y="91"/>
                    <a:pt x="1856" y="2"/>
                    <a:pt x="1754" y="2"/>
                  </a:cubicBezTo>
                  <a:lnTo>
                    <a:pt x="274" y="2"/>
                  </a:lnTo>
                  <a:cubicBezTo>
                    <a:pt x="266" y="1"/>
                    <a:pt x="258" y="1"/>
                    <a:pt x="25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73"/>
            <p:cNvSpPr/>
            <p:nvPr/>
          </p:nvSpPr>
          <p:spPr>
            <a:xfrm>
              <a:off x="6325800" y="3127025"/>
              <a:ext cx="285525" cy="192750"/>
            </a:xfrm>
            <a:custGeom>
              <a:rect b="b" l="l" r="r" t="t"/>
              <a:pathLst>
                <a:path extrusionOk="0" h="7710" w="11421">
                  <a:moveTo>
                    <a:pt x="8968" y="1"/>
                  </a:moveTo>
                  <a:cubicBezTo>
                    <a:pt x="8960" y="1"/>
                    <a:pt x="8953" y="1"/>
                    <a:pt x="8945" y="2"/>
                  </a:cubicBezTo>
                  <a:lnTo>
                    <a:pt x="192" y="2"/>
                  </a:lnTo>
                  <a:cubicBezTo>
                    <a:pt x="77" y="2"/>
                    <a:pt x="0" y="91"/>
                    <a:pt x="0" y="193"/>
                  </a:cubicBezTo>
                  <a:lnTo>
                    <a:pt x="0" y="7518"/>
                  </a:lnTo>
                  <a:cubicBezTo>
                    <a:pt x="0" y="7620"/>
                    <a:pt x="77" y="7709"/>
                    <a:pt x="192" y="7709"/>
                  </a:cubicBezTo>
                  <a:lnTo>
                    <a:pt x="11217" y="7709"/>
                  </a:lnTo>
                  <a:cubicBezTo>
                    <a:pt x="11319" y="7709"/>
                    <a:pt x="11408" y="7620"/>
                    <a:pt x="11408" y="7518"/>
                  </a:cubicBezTo>
                  <a:lnTo>
                    <a:pt x="11408" y="7097"/>
                  </a:lnTo>
                  <a:cubicBezTo>
                    <a:pt x="11421" y="6956"/>
                    <a:pt x="11319" y="6886"/>
                    <a:pt x="11217" y="6886"/>
                  </a:cubicBezTo>
                  <a:cubicBezTo>
                    <a:pt x="11115" y="6886"/>
                    <a:pt x="11013" y="6956"/>
                    <a:pt x="11025" y="7097"/>
                  </a:cubicBezTo>
                  <a:lnTo>
                    <a:pt x="11025" y="7326"/>
                  </a:lnTo>
                  <a:lnTo>
                    <a:pt x="383" y="7326"/>
                  </a:lnTo>
                  <a:lnTo>
                    <a:pt x="383" y="385"/>
                  </a:lnTo>
                  <a:lnTo>
                    <a:pt x="8945" y="385"/>
                  </a:lnTo>
                  <a:cubicBezTo>
                    <a:pt x="8953" y="385"/>
                    <a:pt x="8960" y="386"/>
                    <a:pt x="8968" y="386"/>
                  </a:cubicBezTo>
                  <a:cubicBezTo>
                    <a:pt x="9206" y="386"/>
                    <a:pt x="9206" y="1"/>
                    <a:pt x="896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73"/>
            <p:cNvSpPr/>
            <p:nvPr/>
          </p:nvSpPr>
          <p:spPr>
            <a:xfrm>
              <a:off x="6489775" y="3169025"/>
              <a:ext cx="104025" cy="125525"/>
            </a:xfrm>
            <a:custGeom>
              <a:rect b="b" l="l" r="r" t="t"/>
              <a:pathLst>
                <a:path extrusionOk="0" h="5021" w="4161">
                  <a:moveTo>
                    <a:pt x="1965" y="376"/>
                  </a:moveTo>
                  <a:cubicBezTo>
                    <a:pt x="2769" y="376"/>
                    <a:pt x="3420" y="1027"/>
                    <a:pt x="3420" y="1844"/>
                  </a:cubicBezTo>
                  <a:cubicBezTo>
                    <a:pt x="3420" y="2724"/>
                    <a:pt x="2701" y="3307"/>
                    <a:pt x="1948" y="3307"/>
                  </a:cubicBezTo>
                  <a:cubicBezTo>
                    <a:pt x="1588" y="3307"/>
                    <a:pt x="1220" y="3174"/>
                    <a:pt x="919" y="2877"/>
                  </a:cubicBezTo>
                  <a:cubicBezTo>
                    <a:pt x="0" y="1946"/>
                    <a:pt x="651" y="376"/>
                    <a:pt x="1965" y="376"/>
                  </a:cubicBezTo>
                  <a:close/>
                  <a:moveTo>
                    <a:pt x="1212" y="3528"/>
                  </a:moveTo>
                  <a:cubicBezTo>
                    <a:pt x="1353" y="3579"/>
                    <a:pt x="1480" y="3630"/>
                    <a:pt x="1621" y="3656"/>
                  </a:cubicBezTo>
                  <a:lnTo>
                    <a:pt x="1787" y="4000"/>
                  </a:lnTo>
                  <a:lnTo>
                    <a:pt x="1480" y="4638"/>
                  </a:lnTo>
                  <a:lnTo>
                    <a:pt x="702" y="4638"/>
                  </a:lnTo>
                  <a:lnTo>
                    <a:pt x="1212" y="3528"/>
                  </a:lnTo>
                  <a:close/>
                  <a:moveTo>
                    <a:pt x="2756" y="3490"/>
                  </a:moveTo>
                  <a:lnTo>
                    <a:pt x="3292" y="4638"/>
                  </a:lnTo>
                  <a:lnTo>
                    <a:pt x="2488" y="4638"/>
                  </a:lnTo>
                  <a:lnTo>
                    <a:pt x="2042" y="3681"/>
                  </a:lnTo>
                  <a:cubicBezTo>
                    <a:pt x="2297" y="3656"/>
                    <a:pt x="2527" y="3605"/>
                    <a:pt x="2756" y="3490"/>
                  </a:cubicBezTo>
                  <a:close/>
                  <a:moveTo>
                    <a:pt x="1948" y="1"/>
                  </a:moveTo>
                  <a:cubicBezTo>
                    <a:pt x="984" y="1"/>
                    <a:pt x="115" y="779"/>
                    <a:pt x="115" y="1844"/>
                  </a:cubicBezTo>
                  <a:cubicBezTo>
                    <a:pt x="115" y="2431"/>
                    <a:pt x="408" y="2992"/>
                    <a:pt x="881" y="3337"/>
                  </a:cubicBezTo>
                  <a:lnTo>
                    <a:pt x="230" y="4740"/>
                  </a:lnTo>
                  <a:cubicBezTo>
                    <a:pt x="204" y="4804"/>
                    <a:pt x="204" y="4868"/>
                    <a:pt x="243" y="4919"/>
                  </a:cubicBezTo>
                  <a:cubicBezTo>
                    <a:pt x="281" y="4983"/>
                    <a:pt x="332" y="5008"/>
                    <a:pt x="396" y="5008"/>
                  </a:cubicBezTo>
                  <a:lnTo>
                    <a:pt x="1621" y="5008"/>
                  </a:lnTo>
                  <a:cubicBezTo>
                    <a:pt x="1685" y="5008"/>
                    <a:pt x="1748" y="4970"/>
                    <a:pt x="1774" y="4906"/>
                  </a:cubicBezTo>
                  <a:lnTo>
                    <a:pt x="1991" y="4447"/>
                  </a:lnTo>
                  <a:lnTo>
                    <a:pt x="2208" y="4906"/>
                  </a:lnTo>
                  <a:cubicBezTo>
                    <a:pt x="2233" y="4970"/>
                    <a:pt x="2297" y="5021"/>
                    <a:pt x="2374" y="5021"/>
                  </a:cubicBezTo>
                  <a:lnTo>
                    <a:pt x="3586" y="5021"/>
                  </a:lnTo>
                  <a:cubicBezTo>
                    <a:pt x="3726" y="5021"/>
                    <a:pt x="3816" y="4868"/>
                    <a:pt x="3752" y="4753"/>
                  </a:cubicBezTo>
                  <a:lnTo>
                    <a:pt x="3075" y="3311"/>
                  </a:lnTo>
                  <a:cubicBezTo>
                    <a:pt x="4160" y="2482"/>
                    <a:pt x="3994" y="797"/>
                    <a:pt x="2769" y="198"/>
                  </a:cubicBezTo>
                  <a:cubicBezTo>
                    <a:pt x="2500" y="63"/>
                    <a:pt x="2220" y="1"/>
                    <a:pt x="19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73"/>
            <p:cNvSpPr/>
            <p:nvPr/>
          </p:nvSpPr>
          <p:spPr>
            <a:xfrm>
              <a:off x="6514150" y="3201400"/>
              <a:ext cx="51175" cy="31150"/>
            </a:xfrm>
            <a:custGeom>
              <a:rect b="b" l="l" r="r" t="t"/>
              <a:pathLst>
                <a:path extrusionOk="0" h="1246" w="2047">
                  <a:moveTo>
                    <a:pt x="1774" y="0"/>
                  </a:moveTo>
                  <a:cubicBezTo>
                    <a:pt x="1734" y="0"/>
                    <a:pt x="1692" y="15"/>
                    <a:pt x="1654" y="51"/>
                  </a:cubicBezTo>
                  <a:lnTo>
                    <a:pt x="812" y="791"/>
                  </a:lnTo>
                  <a:lnTo>
                    <a:pt x="403" y="383"/>
                  </a:lnTo>
                  <a:cubicBezTo>
                    <a:pt x="360" y="336"/>
                    <a:pt x="311" y="317"/>
                    <a:pt x="264" y="317"/>
                  </a:cubicBezTo>
                  <a:cubicBezTo>
                    <a:pt x="120" y="317"/>
                    <a:pt x="0" y="503"/>
                    <a:pt x="135" y="638"/>
                  </a:cubicBezTo>
                  <a:lnTo>
                    <a:pt x="658" y="1187"/>
                  </a:lnTo>
                  <a:cubicBezTo>
                    <a:pt x="699" y="1227"/>
                    <a:pt x="749" y="1246"/>
                    <a:pt x="799" y="1246"/>
                  </a:cubicBezTo>
                  <a:cubicBezTo>
                    <a:pt x="845" y="1246"/>
                    <a:pt x="890" y="1230"/>
                    <a:pt x="926" y="1199"/>
                  </a:cubicBezTo>
                  <a:lnTo>
                    <a:pt x="1896" y="344"/>
                  </a:lnTo>
                  <a:cubicBezTo>
                    <a:pt x="2047" y="204"/>
                    <a:pt x="1921" y="0"/>
                    <a:pt x="177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73"/>
            <p:cNvSpPr/>
            <p:nvPr/>
          </p:nvSpPr>
          <p:spPr>
            <a:xfrm>
              <a:off x="6358000" y="3172675"/>
              <a:ext cx="76275" cy="9600"/>
            </a:xfrm>
            <a:custGeom>
              <a:rect b="b" l="l" r="r" t="t"/>
              <a:pathLst>
                <a:path extrusionOk="0" h="384" w="3051">
                  <a:moveTo>
                    <a:pt x="231" y="0"/>
                  </a:moveTo>
                  <a:cubicBezTo>
                    <a:pt x="1" y="26"/>
                    <a:pt x="1" y="358"/>
                    <a:pt x="231" y="383"/>
                  </a:cubicBezTo>
                  <a:lnTo>
                    <a:pt x="2821" y="383"/>
                  </a:lnTo>
                  <a:cubicBezTo>
                    <a:pt x="3051" y="358"/>
                    <a:pt x="3051" y="26"/>
                    <a:pt x="282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73"/>
            <p:cNvSpPr/>
            <p:nvPr/>
          </p:nvSpPr>
          <p:spPr>
            <a:xfrm>
              <a:off x="6357375" y="3196925"/>
              <a:ext cx="103700" cy="9600"/>
            </a:xfrm>
            <a:custGeom>
              <a:rect b="b" l="l" r="r" t="t"/>
              <a:pathLst>
                <a:path extrusionOk="0" h="384" w="4148">
                  <a:moveTo>
                    <a:pt x="256" y="0"/>
                  </a:moveTo>
                  <a:cubicBezTo>
                    <a:pt x="0" y="0"/>
                    <a:pt x="0" y="383"/>
                    <a:pt x="256" y="383"/>
                  </a:cubicBezTo>
                  <a:lnTo>
                    <a:pt x="3905" y="383"/>
                  </a:lnTo>
                  <a:cubicBezTo>
                    <a:pt x="4148" y="383"/>
                    <a:pt x="4148" y="0"/>
                    <a:pt x="390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73"/>
            <p:cNvSpPr/>
            <p:nvPr/>
          </p:nvSpPr>
          <p:spPr>
            <a:xfrm>
              <a:off x="6358000" y="3215400"/>
              <a:ext cx="103525" cy="9325"/>
            </a:xfrm>
            <a:custGeom>
              <a:rect b="b" l="l" r="r" t="t"/>
              <a:pathLst>
                <a:path extrusionOk="0" h="373" w="4141">
                  <a:moveTo>
                    <a:pt x="3903" y="0"/>
                  </a:moveTo>
                  <a:cubicBezTo>
                    <a:pt x="3896" y="0"/>
                    <a:pt x="3888" y="1"/>
                    <a:pt x="3880" y="1"/>
                  </a:cubicBezTo>
                  <a:lnTo>
                    <a:pt x="231" y="1"/>
                  </a:lnTo>
                  <a:cubicBezTo>
                    <a:pt x="1" y="14"/>
                    <a:pt x="1" y="359"/>
                    <a:pt x="231" y="371"/>
                  </a:cubicBezTo>
                  <a:lnTo>
                    <a:pt x="3880" y="371"/>
                  </a:lnTo>
                  <a:cubicBezTo>
                    <a:pt x="3888" y="372"/>
                    <a:pt x="3896" y="373"/>
                    <a:pt x="3903" y="373"/>
                  </a:cubicBezTo>
                  <a:cubicBezTo>
                    <a:pt x="4141" y="373"/>
                    <a:pt x="4141" y="0"/>
                    <a:pt x="39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73"/>
            <p:cNvSpPr/>
            <p:nvPr/>
          </p:nvSpPr>
          <p:spPr>
            <a:xfrm>
              <a:off x="6358000" y="3233600"/>
              <a:ext cx="101800" cy="9600"/>
            </a:xfrm>
            <a:custGeom>
              <a:rect b="b" l="l" r="r" t="t"/>
              <a:pathLst>
                <a:path extrusionOk="0" h="384" w="4072">
                  <a:moveTo>
                    <a:pt x="231" y="1"/>
                  </a:moveTo>
                  <a:cubicBezTo>
                    <a:pt x="1" y="26"/>
                    <a:pt x="1" y="358"/>
                    <a:pt x="231" y="384"/>
                  </a:cubicBezTo>
                  <a:lnTo>
                    <a:pt x="3880" y="384"/>
                  </a:lnTo>
                  <a:cubicBezTo>
                    <a:pt x="3982" y="384"/>
                    <a:pt x="4072" y="294"/>
                    <a:pt x="4072" y="192"/>
                  </a:cubicBezTo>
                  <a:cubicBezTo>
                    <a:pt x="4072" y="90"/>
                    <a:pt x="3982" y="1"/>
                    <a:pt x="38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73"/>
            <p:cNvSpPr/>
            <p:nvPr/>
          </p:nvSpPr>
          <p:spPr>
            <a:xfrm>
              <a:off x="6357375" y="3252100"/>
              <a:ext cx="53625" cy="9275"/>
            </a:xfrm>
            <a:custGeom>
              <a:rect b="b" l="l" r="r" t="t"/>
              <a:pathLst>
                <a:path extrusionOk="0" h="371" w="2145">
                  <a:moveTo>
                    <a:pt x="256" y="1"/>
                  </a:moveTo>
                  <a:cubicBezTo>
                    <a:pt x="0" y="1"/>
                    <a:pt x="0" y="371"/>
                    <a:pt x="256" y="371"/>
                  </a:cubicBezTo>
                  <a:lnTo>
                    <a:pt x="1902" y="371"/>
                  </a:lnTo>
                  <a:cubicBezTo>
                    <a:pt x="2144" y="371"/>
                    <a:pt x="2144" y="1"/>
                    <a:pt x="190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2" name="Google Shape;1132;p73"/>
          <p:cNvSpPr/>
          <p:nvPr/>
        </p:nvSpPr>
        <p:spPr>
          <a:xfrm>
            <a:off x="7809550" y="3173575"/>
            <a:ext cx="332425" cy="323200"/>
          </a:xfrm>
          <a:custGeom>
            <a:rect b="b" l="l" r="r" t="t"/>
            <a:pathLst>
              <a:path extrusionOk="0" h="12928" w="13297">
                <a:moveTo>
                  <a:pt x="856" y="1597"/>
                </a:moveTo>
                <a:cubicBezTo>
                  <a:pt x="1000" y="1597"/>
                  <a:pt x="1142" y="1690"/>
                  <a:pt x="1149" y="1877"/>
                </a:cubicBezTo>
                <a:lnTo>
                  <a:pt x="1149" y="1889"/>
                </a:lnTo>
                <a:cubicBezTo>
                  <a:pt x="1149" y="2087"/>
                  <a:pt x="1002" y="2186"/>
                  <a:pt x="855" y="2186"/>
                </a:cubicBezTo>
                <a:cubicBezTo>
                  <a:pt x="708" y="2186"/>
                  <a:pt x="562" y="2087"/>
                  <a:pt x="562" y="1889"/>
                </a:cubicBezTo>
                <a:lnTo>
                  <a:pt x="562" y="1902"/>
                </a:lnTo>
                <a:cubicBezTo>
                  <a:pt x="555" y="1699"/>
                  <a:pt x="706" y="1597"/>
                  <a:pt x="856" y="1597"/>
                </a:cubicBezTo>
                <a:close/>
                <a:moveTo>
                  <a:pt x="4613" y="536"/>
                </a:moveTo>
                <a:cubicBezTo>
                  <a:pt x="4676" y="536"/>
                  <a:pt x="4743" y="540"/>
                  <a:pt x="4811" y="549"/>
                </a:cubicBezTo>
                <a:cubicBezTo>
                  <a:pt x="5181" y="588"/>
                  <a:pt x="5525" y="754"/>
                  <a:pt x="5525" y="996"/>
                </a:cubicBezTo>
                <a:cubicBezTo>
                  <a:pt x="5525" y="1774"/>
                  <a:pt x="5513" y="2464"/>
                  <a:pt x="5742" y="3318"/>
                </a:cubicBezTo>
                <a:cubicBezTo>
                  <a:pt x="5832" y="3625"/>
                  <a:pt x="6023" y="4059"/>
                  <a:pt x="5908" y="4186"/>
                </a:cubicBezTo>
                <a:cubicBezTo>
                  <a:pt x="5851" y="4248"/>
                  <a:pt x="5711" y="4271"/>
                  <a:pt x="5543" y="4271"/>
                </a:cubicBezTo>
                <a:cubicBezTo>
                  <a:pt x="5223" y="4271"/>
                  <a:pt x="4800" y="4185"/>
                  <a:pt x="4658" y="4110"/>
                </a:cubicBezTo>
                <a:cubicBezTo>
                  <a:pt x="4428" y="3995"/>
                  <a:pt x="4249" y="3791"/>
                  <a:pt x="4160" y="3548"/>
                </a:cubicBezTo>
                <a:cubicBezTo>
                  <a:pt x="4120" y="3468"/>
                  <a:pt x="4052" y="3435"/>
                  <a:pt x="3985" y="3435"/>
                </a:cubicBezTo>
                <a:cubicBezTo>
                  <a:pt x="3861" y="3435"/>
                  <a:pt x="3741" y="3552"/>
                  <a:pt x="3816" y="3701"/>
                </a:cubicBezTo>
                <a:cubicBezTo>
                  <a:pt x="3905" y="3931"/>
                  <a:pt x="4045" y="4122"/>
                  <a:pt x="4224" y="4288"/>
                </a:cubicBezTo>
                <a:cubicBezTo>
                  <a:pt x="4109" y="4320"/>
                  <a:pt x="3991" y="4336"/>
                  <a:pt x="3871" y="4336"/>
                </a:cubicBezTo>
                <a:cubicBezTo>
                  <a:pt x="3752" y="4336"/>
                  <a:pt x="3630" y="4320"/>
                  <a:pt x="3509" y="4288"/>
                </a:cubicBezTo>
                <a:cubicBezTo>
                  <a:pt x="3400" y="4266"/>
                  <a:pt x="3296" y="4257"/>
                  <a:pt x="3195" y="4257"/>
                </a:cubicBezTo>
                <a:cubicBezTo>
                  <a:pt x="2834" y="4257"/>
                  <a:pt x="2517" y="4370"/>
                  <a:pt x="2208" y="4390"/>
                </a:cubicBezTo>
                <a:lnTo>
                  <a:pt x="2208" y="4365"/>
                </a:lnTo>
                <a:cubicBezTo>
                  <a:pt x="2118" y="4365"/>
                  <a:pt x="2029" y="4301"/>
                  <a:pt x="1952" y="4173"/>
                </a:cubicBezTo>
                <a:cubicBezTo>
                  <a:pt x="1914" y="4097"/>
                  <a:pt x="1876" y="4008"/>
                  <a:pt x="1850" y="3918"/>
                </a:cubicBezTo>
                <a:cubicBezTo>
                  <a:pt x="1876" y="3842"/>
                  <a:pt x="2055" y="3625"/>
                  <a:pt x="1863" y="3357"/>
                </a:cubicBezTo>
                <a:cubicBezTo>
                  <a:pt x="1734" y="3145"/>
                  <a:pt x="1507" y="3009"/>
                  <a:pt x="1262" y="3009"/>
                </a:cubicBezTo>
                <a:cubicBezTo>
                  <a:pt x="1241" y="3009"/>
                  <a:pt x="1221" y="3010"/>
                  <a:pt x="1200" y="3012"/>
                </a:cubicBezTo>
                <a:cubicBezTo>
                  <a:pt x="1123" y="2859"/>
                  <a:pt x="1085" y="2693"/>
                  <a:pt x="1085" y="2527"/>
                </a:cubicBezTo>
                <a:cubicBezTo>
                  <a:pt x="1302" y="2451"/>
                  <a:pt x="1455" y="2272"/>
                  <a:pt x="1506" y="2042"/>
                </a:cubicBezTo>
                <a:cubicBezTo>
                  <a:pt x="1659" y="2042"/>
                  <a:pt x="1799" y="2068"/>
                  <a:pt x="1952" y="2093"/>
                </a:cubicBezTo>
                <a:cubicBezTo>
                  <a:pt x="2038" y="2112"/>
                  <a:pt x="2116" y="2121"/>
                  <a:pt x="2186" y="2121"/>
                </a:cubicBezTo>
                <a:cubicBezTo>
                  <a:pt x="2553" y="2121"/>
                  <a:pt x="2717" y="1877"/>
                  <a:pt x="2846" y="1481"/>
                </a:cubicBezTo>
                <a:cubicBezTo>
                  <a:pt x="2961" y="1162"/>
                  <a:pt x="3037" y="971"/>
                  <a:pt x="3394" y="945"/>
                </a:cubicBezTo>
                <a:cubicBezTo>
                  <a:pt x="3471" y="932"/>
                  <a:pt x="3560" y="932"/>
                  <a:pt x="3637" y="932"/>
                </a:cubicBezTo>
                <a:cubicBezTo>
                  <a:pt x="3535" y="1570"/>
                  <a:pt x="3522" y="2221"/>
                  <a:pt x="3586" y="2859"/>
                </a:cubicBezTo>
                <a:cubicBezTo>
                  <a:pt x="3592" y="2985"/>
                  <a:pt x="3679" y="3042"/>
                  <a:pt x="3769" y="3042"/>
                </a:cubicBezTo>
                <a:cubicBezTo>
                  <a:pt x="3879" y="3042"/>
                  <a:pt x="3991" y="2956"/>
                  <a:pt x="3956" y="2808"/>
                </a:cubicBezTo>
                <a:cubicBezTo>
                  <a:pt x="3892" y="2119"/>
                  <a:pt x="3918" y="1430"/>
                  <a:pt x="4045" y="754"/>
                </a:cubicBezTo>
                <a:cubicBezTo>
                  <a:pt x="4077" y="628"/>
                  <a:pt x="4316" y="536"/>
                  <a:pt x="4613" y="536"/>
                </a:cubicBezTo>
                <a:close/>
                <a:moveTo>
                  <a:pt x="5947" y="2336"/>
                </a:moveTo>
                <a:lnTo>
                  <a:pt x="7006" y="2553"/>
                </a:lnTo>
                <a:lnTo>
                  <a:pt x="7006" y="6343"/>
                </a:lnTo>
                <a:lnTo>
                  <a:pt x="5832" y="6113"/>
                </a:lnTo>
                <a:lnTo>
                  <a:pt x="5832" y="6100"/>
                </a:lnTo>
                <a:cubicBezTo>
                  <a:pt x="5734" y="6084"/>
                  <a:pt x="5639" y="6074"/>
                  <a:pt x="5540" y="6074"/>
                </a:cubicBezTo>
                <a:cubicBezTo>
                  <a:pt x="5186" y="6074"/>
                  <a:pt x="4781" y="6195"/>
                  <a:pt x="4032" y="6534"/>
                </a:cubicBezTo>
                <a:cubicBezTo>
                  <a:pt x="3611" y="6764"/>
                  <a:pt x="3229" y="7070"/>
                  <a:pt x="2922" y="7440"/>
                </a:cubicBezTo>
                <a:cubicBezTo>
                  <a:pt x="2839" y="7534"/>
                  <a:pt x="2740" y="7573"/>
                  <a:pt x="2645" y="7573"/>
                </a:cubicBezTo>
                <a:cubicBezTo>
                  <a:pt x="2377" y="7573"/>
                  <a:pt x="2138" y="7263"/>
                  <a:pt x="2335" y="6981"/>
                </a:cubicBezTo>
                <a:cubicBezTo>
                  <a:pt x="2718" y="6521"/>
                  <a:pt x="3190" y="6139"/>
                  <a:pt x="3726" y="5871"/>
                </a:cubicBezTo>
                <a:cubicBezTo>
                  <a:pt x="4122" y="5692"/>
                  <a:pt x="4339" y="5245"/>
                  <a:pt x="4249" y="4824"/>
                </a:cubicBezTo>
                <a:cubicBezTo>
                  <a:pt x="4237" y="4773"/>
                  <a:pt x="4224" y="4722"/>
                  <a:pt x="4211" y="4684"/>
                </a:cubicBezTo>
                <a:cubicBezTo>
                  <a:pt x="4351" y="4646"/>
                  <a:pt x="4492" y="4582"/>
                  <a:pt x="4607" y="4505"/>
                </a:cubicBezTo>
                <a:cubicBezTo>
                  <a:pt x="4734" y="4550"/>
                  <a:pt x="5140" y="4652"/>
                  <a:pt x="5522" y="4652"/>
                </a:cubicBezTo>
                <a:cubicBezTo>
                  <a:pt x="5793" y="4652"/>
                  <a:pt x="6051" y="4600"/>
                  <a:pt x="6189" y="4441"/>
                </a:cubicBezTo>
                <a:cubicBezTo>
                  <a:pt x="6470" y="4122"/>
                  <a:pt x="6215" y="3612"/>
                  <a:pt x="6112" y="3216"/>
                </a:cubicBezTo>
                <a:cubicBezTo>
                  <a:pt x="6036" y="2923"/>
                  <a:pt x="5972" y="2629"/>
                  <a:pt x="5947" y="2336"/>
                </a:cubicBezTo>
                <a:close/>
                <a:moveTo>
                  <a:pt x="7006" y="7708"/>
                </a:moveTo>
                <a:lnTo>
                  <a:pt x="7006" y="8295"/>
                </a:lnTo>
                <a:lnTo>
                  <a:pt x="6789" y="8295"/>
                </a:lnTo>
                <a:cubicBezTo>
                  <a:pt x="6623" y="8295"/>
                  <a:pt x="6495" y="8168"/>
                  <a:pt x="6495" y="8002"/>
                </a:cubicBezTo>
                <a:cubicBezTo>
                  <a:pt x="6495" y="7836"/>
                  <a:pt x="6623" y="7708"/>
                  <a:pt x="6789" y="7708"/>
                </a:cubicBezTo>
                <a:close/>
                <a:moveTo>
                  <a:pt x="8358" y="7708"/>
                </a:moveTo>
                <a:cubicBezTo>
                  <a:pt x="8511" y="7708"/>
                  <a:pt x="8639" y="7836"/>
                  <a:pt x="8652" y="8002"/>
                </a:cubicBezTo>
                <a:cubicBezTo>
                  <a:pt x="8639" y="8168"/>
                  <a:pt x="8511" y="8295"/>
                  <a:pt x="8358" y="8295"/>
                </a:cubicBezTo>
                <a:lnTo>
                  <a:pt x="8141" y="8295"/>
                </a:lnTo>
                <a:lnTo>
                  <a:pt x="8141" y="7708"/>
                </a:lnTo>
                <a:close/>
                <a:moveTo>
                  <a:pt x="8141" y="2770"/>
                </a:moveTo>
                <a:lnTo>
                  <a:pt x="9596" y="3063"/>
                </a:lnTo>
                <a:cubicBezTo>
                  <a:pt x="10438" y="3229"/>
                  <a:pt x="10974" y="4046"/>
                  <a:pt x="10808" y="4888"/>
                </a:cubicBezTo>
                <a:lnTo>
                  <a:pt x="10362" y="7159"/>
                </a:lnTo>
                <a:cubicBezTo>
                  <a:pt x="10323" y="7376"/>
                  <a:pt x="10311" y="7593"/>
                  <a:pt x="10311" y="7810"/>
                </a:cubicBezTo>
                <a:cubicBezTo>
                  <a:pt x="10311" y="7874"/>
                  <a:pt x="10336" y="7925"/>
                  <a:pt x="10387" y="7963"/>
                </a:cubicBezTo>
                <a:lnTo>
                  <a:pt x="11344" y="8627"/>
                </a:lnTo>
                <a:cubicBezTo>
                  <a:pt x="11344" y="8627"/>
                  <a:pt x="11702" y="8844"/>
                  <a:pt x="11485" y="9163"/>
                </a:cubicBezTo>
                <a:cubicBezTo>
                  <a:pt x="11404" y="9268"/>
                  <a:pt x="11282" y="9327"/>
                  <a:pt x="11162" y="9327"/>
                </a:cubicBezTo>
                <a:cubicBezTo>
                  <a:pt x="11092" y="9327"/>
                  <a:pt x="11022" y="9307"/>
                  <a:pt x="10962" y="9265"/>
                </a:cubicBezTo>
                <a:lnTo>
                  <a:pt x="10949" y="9252"/>
                </a:lnTo>
                <a:cubicBezTo>
                  <a:pt x="10719" y="9086"/>
                  <a:pt x="10158" y="8691"/>
                  <a:pt x="9800" y="8448"/>
                </a:cubicBezTo>
                <a:cubicBezTo>
                  <a:pt x="9647" y="8346"/>
                  <a:pt x="9583" y="8142"/>
                  <a:pt x="9571" y="7823"/>
                </a:cubicBezTo>
                <a:cubicBezTo>
                  <a:pt x="9558" y="7236"/>
                  <a:pt x="9137" y="6751"/>
                  <a:pt x="8563" y="6636"/>
                </a:cubicBezTo>
                <a:lnTo>
                  <a:pt x="8141" y="6560"/>
                </a:lnTo>
                <a:lnTo>
                  <a:pt x="8141" y="2770"/>
                </a:lnTo>
                <a:close/>
                <a:moveTo>
                  <a:pt x="12543" y="12174"/>
                </a:moveTo>
                <a:cubicBezTo>
                  <a:pt x="12786" y="12174"/>
                  <a:pt x="12782" y="12544"/>
                  <a:pt x="12531" y="12544"/>
                </a:cubicBezTo>
                <a:lnTo>
                  <a:pt x="753" y="12544"/>
                </a:lnTo>
                <a:cubicBezTo>
                  <a:pt x="502" y="12544"/>
                  <a:pt x="498" y="12174"/>
                  <a:pt x="741" y="12174"/>
                </a:cubicBezTo>
                <a:cubicBezTo>
                  <a:pt x="745" y="12174"/>
                  <a:pt x="749" y="12174"/>
                  <a:pt x="753" y="12174"/>
                </a:cubicBezTo>
                <a:lnTo>
                  <a:pt x="12531" y="12174"/>
                </a:lnTo>
                <a:cubicBezTo>
                  <a:pt x="12535" y="12174"/>
                  <a:pt x="12539" y="12174"/>
                  <a:pt x="12543" y="12174"/>
                </a:cubicBezTo>
                <a:close/>
                <a:moveTo>
                  <a:pt x="7574" y="1"/>
                </a:moveTo>
                <a:cubicBezTo>
                  <a:pt x="7290" y="1"/>
                  <a:pt x="7006" y="192"/>
                  <a:pt x="7006" y="575"/>
                </a:cubicBezTo>
                <a:lnTo>
                  <a:pt x="7006" y="2157"/>
                </a:lnTo>
                <a:lnTo>
                  <a:pt x="5908" y="1928"/>
                </a:lnTo>
                <a:cubicBezTo>
                  <a:pt x="5896" y="1558"/>
                  <a:pt x="5908" y="1226"/>
                  <a:pt x="5908" y="983"/>
                </a:cubicBezTo>
                <a:cubicBezTo>
                  <a:pt x="5908" y="511"/>
                  <a:pt x="5385" y="218"/>
                  <a:pt x="4862" y="154"/>
                </a:cubicBezTo>
                <a:cubicBezTo>
                  <a:pt x="4788" y="146"/>
                  <a:pt x="4714" y="141"/>
                  <a:pt x="4640" y="141"/>
                </a:cubicBezTo>
                <a:cubicBezTo>
                  <a:pt x="4251" y="141"/>
                  <a:pt x="3876" y="258"/>
                  <a:pt x="3726" y="537"/>
                </a:cubicBezTo>
                <a:cubicBezTo>
                  <a:pt x="3599" y="537"/>
                  <a:pt x="3484" y="537"/>
                  <a:pt x="3369" y="549"/>
                </a:cubicBezTo>
                <a:cubicBezTo>
                  <a:pt x="2744" y="613"/>
                  <a:pt x="2603" y="1034"/>
                  <a:pt x="2501" y="1353"/>
                </a:cubicBezTo>
                <a:cubicBezTo>
                  <a:pt x="2407" y="1605"/>
                  <a:pt x="2364" y="1728"/>
                  <a:pt x="2167" y="1728"/>
                </a:cubicBezTo>
                <a:cubicBezTo>
                  <a:pt x="2125" y="1728"/>
                  <a:pt x="2075" y="1722"/>
                  <a:pt x="2016" y="1711"/>
                </a:cubicBezTo>
                <a:cubicBezTo>
                  <a:pt x="1838" y="1672"/>
                  <a:pt x="1659" y="1660"/>
                  <a:pt x="1480" y="1660"/>
                </a:cubicBezTo>
                <a:cubicBezTo>
                  <a:pt x="1375" y="1375"/>
                  <a:pt x="1116" y="1222"/>
                  <a:pt x="853" y="1222"/>
                </a:cubicBezTo>
                <a:cubicBezTo>
                  <a:pt x="668" y="1222"/>
                  <a:pt x="482" y="1297"/>
                  <a:pt x="345" y="1455"/>
                </a:cubicBezTo>
                <a:cubicBezTo>
                  <a:pt x="13" y="1838"/>
                  <a:pt x="217" y="2438"/>
                  <a:pt x="715" y="2540"/>
                </a:cubicBezTo>
                <a:cubicBezTo>
                  <a:pt x="715" y="2770"/>
                  <a:pt x="766" y="2999"/>
                  <a:pt x="868" y="3216"/>
                </a:cubicBezTo>
                <a:cubicBezTo>
                  <a:pt x="919" y="3318"/>
                  <a:pt x="1034" y="3382"/>
                  <a:pt x="1149" y="3382"/>
                </a:cubicBezTo>
                <a:cubicBezTo>
                  <a:pt x="1378" y="3382"/>
                  <a:pt x="1442" y="3408"/>
                  <a:pt x="1557" y="3574"/>
                </a:cubicBezTo>
                <a:cubicBezTo>
                  <a:pt x="1595" y="3638"/>
                  <a:pt x="1455" y="3752"/>
                  <a:pt x="1468" y="3957"/>
                </a:cubicBezTo>
                <a:cubicBezTo>
                  <a:pt x="1493" y="4097"/>
                  <a:pt x="1544" y="4224"/>
                  <a:pt x="1621" y="4339"/>
                </a:cubicBezTo>
                <a:cubicBezTo>
                  <a:pt x="1723" y="4582"/>
                  <a:pt x="1965" y="4735"/>
                  <a:pt x="2220" y="4735"/>
                </a:cubicBezTo>
                <a:cubicBezTo>
                  <a:pt x="2568" y="4725"/>
                  <a:pt x="2875" y="4608"/>
                  <a:pt x="3193" y="4608"/>
                </a:cubicBezTo>
                <a:cubicBezTo>
                  <a:pt x="3272" y="4608"/>
                  <a:pt x="3352" y="4615"/>
                  <a:pt x="3433" y="4633"/>
                </a:cubicBezTo>
                <a:cubicBezTo>
                  <a:pt x="3560" y="4658"/>
                  <a:pt x="3701" y="4684"/>
                  <a:pt x="3828" y="4684"/>
                </a:cubicBezTo>
                <a:cubicBezTo>
                  <a:pt x="3841" y="4748"/>
                  <a:pt x="3854" y="4824"/>
                  <a:pt x="3867" y="4888"/>
                </a:cubicBezTo>
                <a:cubicBezTo>
                  <a:pt x="3930" y="5143"/>
                  <a:pt x="3803" y="5398"/>
                  <a:pt x="3573" y="5513"/>
                </a:cubicBezTo>
                <a:cubicBezTo>
                  <a:pt x="2986" y="5807"/>
                  <a:pt x="2463" y="6228"/>
                  <a:pt x="2042" y="6738"/>
                </a:cubicBezTo>
                <a:cubicBezTo>
                  <a:pt x="1628" y="7312"/>
                  <a:pt x="2122" y="7941"/>
                  <a:pt x="2661" y="7941"/>
                </a:cubicBezTo>
                <a:cubicBezTo>
                  <a:pt x="2853" y="7941"/>
                  <a:pt x="3051" y="7861"/>
                  <a:pt x="3216" y="7670"/>
                </a:cubicBezTo>
                <a:cubicBezTo>
                  <a:pt x="3484" y="7351"/>
                  <a:pt x="3816" y="7070"/>
                  <a:pt x="4198" y="6879"/>
                </a:cubicBezTo>
                <a:cubicBezTo>
                  <a:pt x="4428" y="6764"/>
                  <a:pt x="4811" y="6623"/>
                  <a:pt x="5092" y="6521"/>
                </a:cubicBezTo>
                <a:cubicBezTo>
                  <a:pt x="5222" y="6472"/>
                  <a:pt x="5369" y="6449"/>
                  <a:pt x="5515" y="6449"/>
                </a:cubicBezTo>
                <a:cubicBezTo>
                  <a:pt x="5596" y="6449"/>
                  <a:pt x="5677" y="6457"/>
                  <a:pt x="5755" y="6470"/>
                </a:cubicBezTo>
                <a:lnTo>
                  <a:pt x="7018" y="6713"/>
                </a:lnTo>
                <a:lnTo>
                  <a:pt x="7018" y="7325"/>
                </a:lnTo>
                <a:lnTo>
                  <a:pt x="6789" y="7325"/>
                </a:lnTo>
                <a:cubicBezTo>
                  <a:pt x="6431" y="7325"/>
                  <a:pt x="6125" y="7632"/>
                  <a:pt x="6125" y="7989"/>
                </a:cubicBezTo>
                <a:lnTo>
                  <a:pt x="6125" y="8002"/>
                </a:lnTo>
                <a:cubicBezTo>
                  <a:pt x="6125" y="8372"/>
                  <a:pt x="6431" y="8665"/>
                  <a:pt x="6789" y="8665"/>
                </a:cubicBezTo>
                <a:lnTo>
                  <a:pt x="7018" y="8665"/>
                </a:lnTo>
                <a:lnTo>
                  <a:pt x="7018" y="10490"/>
                </a:lnTo>
                <a:cubicBezTo>
                  <a:pt x="7018" y="10618"/>
                  <a:pt x="7111" y="10681"/>
                  <a:pt x="7203" y="10681"/>
                </a:cubicBezTo>
                <a:cubicBezTo>
                  <a:pt x="7296" y="10681"/>
                  <a:pt x="7389" y="10618"/>
                  <a:pt x="7389" y="10490"/>
                </a:cubicBezTo>
                <a:lnTo>
                  <a:pt x="7389" y="575"/>
                </a:lnTo>
                <a:cubicBezTo>
                  <a:pt x="7376" y="435"/>
                  <a:pt x="7478" y="364"/>
                  <a:pt x="7580" y="364"/>
                </a:cubicBezTo>
                <a:cubicBezTo>
                  <a:pt x="7682" y="364"/>
                  <a:pt x="7784" y="435"/>
                  <a:pt x="7771" y="575"/>
                </a:cubicBezTo>
                <a:lnTo>
                  <a:pt x="7771" y="11792"/>
                </a:lnTo>
                <a:lnTo>
                  <a:pt x="7389" y="11792"/>
                </a:lnTo>
                <a:lnTo>
                  <a:pt x="7389" y="11307"/>
                </a:lnTo>
                <a:cubicBezTo>
                  <a:pt x="7389" y="11179"/>
                  <a:pt x="7296" y="11115"/>
                  <a:pt x="7203" y="11115"/>
                </a:cubicBezTo>
                <a:cubicBezTo>
                  <a:pt x="7111" y="11115"/>
                  <a:pt x="7018" y="11179"/>
                  <a:pt x="7018" y="11307"/>
                </a:cubicBezTo>
                <a:lnTo>
                  <a:pt x="7018" y="11792"/>
                </a:lnTo>
                <a:lnTo>
                  <a:pt x="753" y="11792"/>
                </a:lnTo>
                <a:cubicBezTo>
                  <a:pt x="0" y="11792"/>
                  <a:pt x="0" y="12927"/>
                  <a:pt x="753" y="12927"/>
                </a:cubicBezTo>
                <a:lnTo>
                  <a:pt x="12544" y="12927"/>
                </a:lnTo>
                <a:cubicBezTo>
                  <a:pt x="13297" y="12927"/>
                  <a:pt x="13297" y="11792"/>
                  <a:pt x="12544" y="11792"/>
                </a:cubicBezTo>
                <a:lnTo>
                  <a:pt x="8141" y="11792"/>
                </a:lnTo>
                <a:lnTo>
                  <a:pt x="8141" y="8665"/>
                </a:lnTo>
                <a:lnTo>
                  <a:pt x="8371" y="8665"/>
                </a:lnTo>
                <a:cubicBezTo>
                  <a:pt x="8728" y="8665"/>
                  <a:pt x="9035" y="8372"/>
                  <a:pt x="9035" y="8002"/>
                </a:cubicBezTo>
                <a:lnTo>
                  <a:pt x="9035" y="7989"/>
                </a:lnTo>
                <a:cubicBezTo>
                  <a:pt x="9035" y="7632"/>
                  <a:pt x="8728" y="7325"/>
                  <a:pt x="8371" y="7325"/>
                </a:cubicBezTo>
                <a:lnTo>
                  <a:pt x="8141" y="7325"/>
                </a:lnTo>
                <a:lnTo>
                  <a:pt x="8141" y="6930"/>
                </a:lnTo>
                <a:lnTo>
                  <a:pt x="8486" y="7006"/>
                </a:lnTo>
                <a:cubicBezTo>
                  <a:pt x="8882" y="7083"/>
                  <a:pt x="9175" y="7427"/>
                  <a:pt x="9188" y="7823"/>
                </a:cubicBezTo>
                <a:cubicBezTo>
                  <a:pt x="9201" y="8270"/>
                  <a:pt x="9328" y="8576"/>
                  <a:pt x="9583" y="8755"/>
                </a:cubicBezTo>
                <a:cubicBezTo>
                  <a:pt x="9941" y="8997"/>
                  <a:pt x="10502" y="9393"/>
                  <a:pt x="10732" y="9558"/>
                </a:cubicBezTo>
                <a:lnTo>
                  <a:pt x="10757" y="9571"/>
                </a:lnTo>
                <a:cubicBezTo>
                  <a:pt x="10908" y="9684"/>
                  <a:pt x="11062" y="9733"/>
                  <a:pt x="11207" y="9733"/>
                </a:cubicBezTo>
                <a:cubicBezTo>
                  <a:pt x="11848" y="9733"/>
                  <a:pt x="12317" y="8791"/>
                  <a:pt x="11600" y="8333"/>
                </a:cubicBezTo>
                <a:cubicBezTo>
                  <a:pt x="11561" y="8308"/>
                  <a:pt x="11089" y="7989"/>
                  <a:pt x="10694" y="7695"/>
                </a:cubicBezTo>
                <a:cubicBezTo>
                  <a:pt x="10719" y="7057"/>
                  <a:pt x="10783" y="7083"/>
                  <a:pt x="11051" y="5615"/>
                </a:cubicBezTo>
                <a:cubicBezTo>
                  <a:pt x="11459" y="6202"/>
                  <a:pt x="11689" y="6891"/>
                  <a:pt x="11714" y="7593"/>
                </a:cubicBezTo>
                <a:cubicBezTo>
                  <a:pt x="11714" y="7976"/>
                  <a:pt x="12021" y="8282"/>
                  <a:pt x="12403" y="8295"/>
                </a:cubicBezTo>
                <a:lnTo>
                  <a:pt x="12416" y="8295"/>
                </a:lnTo>
                <a:cubicBezTo>
                  <a:pt x="12786" y="8295"/>
                  <a:pt x="13105" y="7989"/>
                  <a:pt x="13105" y="7619"/>
                </a:cubicBezTo>
                <a:cubicBezTo>
                  <a:pt x="13080" y="6853"/>
                  <a:pt x="12888" y="6100"/>
                  <a:pt x="12544" y="5411"/>
                </a:cubicBezTo>
                <a:cubicBezTo>
                  <a:pt x="12506" y="5340"/>
                  <a:pt x="12445" y="5310"/>
                  <a:pt x="12384" y="5310"/>
                </a:cubicBezTo>
                <a:cubicBezTo>
                  <a:pt x="12259" y="5310"/>
                  <a:pt x="12135" y="5436"/>
                  <a:pt x="12212" y="5590"/>
                </a:cubicBezTo>
                <a:cubicBezTo>
                  <a:pt x="12531" y="6215"/>
                  <a:pt x="12697" y="6904"/>
                  <a:pt x="12722" y="7606"/>
                </a:cubicBezTo>
                <a:cubicBezTo>
                  <a:pt x="12722" y="7815"/>
                  <a:pt x="12565" y="7920"/>
                  <a:pt x="12407" y="7920"/>
                </a:cubicBezTo>
                <a:cubicBezTo>
                  <a:pt x="12246" y="7920"/>
                  <a:pt x="12084" y="7812"/>
                  <a:pt x="12084" y="7593"/>
                </a:cubicBezTo>
                <a:cubicBezTo>
                  <a:pt x="12059" y="6687"/>
                  <a:pt x="11727" y="5820"/>
                  <a:pt x="11153" y="5118"/>
                </a:cubicBezTo>
                <a:lnTo>
                  <a:pt x="11178" y="4965"/>
                </a:lnTo>
                <a:cubicBezTo>
                  <a:pt x="11229" y="4735"/>
                  <a:pt x="11229" y="4505"/>
                  <a:pt x="11191" y="4276"/>
                </a:cubicBezTo>
                <a:lnTo>
                  <a:pt x="11191" y="4276"/>
                </a:lnTo>
                <a:cubicBezTo>
                  <a:pt x="11408" y="4467"/>
                  <a:pt x="11612" y="4697"/>
                  <a:pt x="11791" y="4926"/>
                </a:cubicBezTo>
                <a:cubicBezTo>
                  <a:pt x="11833" y="4975"/>
                  <a:pt x="11883" y="4995"/>
                  <a:pt x="11933" y="4995"/>
                </a:cubicBezTo>
                <a:cubicBezTo>
                  <a:pt x="12066" y="4995"/>
                  <a:pt x="12190" y="4849"/>
                  <a:pt x="12097" y="4709"/>
                </a:cubicBezTo>
                <a:cubicBezTo>
                  <a:pt x="11778" y="4276"/>
                  <a:pt x="11383" y="3893"/>
                  <a:pt x="10949" y="3586"/>
                </a:cubicBezTo>
                <a:cubicBezTo>
                  <a:pt x="10668" y="3114"/>
                  <a:pt x="10209" y="2795"/>
                  <a:pt x="9673" y="2680"/>
                </a:cubicBezTo>
                <a:lnTo>
                  <a:pt x="8141" y="2374"/>
                </a:lnTo>
                <a:lnTo>
                  <a:pt x="8141" y="575"/>
                </a:lnTo>
                <a:cubicBezTo>
                  <a:pt x="8141" y="192"/>
                  <a:pt x="7857" y="1"/>
                  <a:pt x="757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3" name="Google Shape;1133;p73"/>
          <p:cNvGrpSpPr/>
          <p:nvPr/>
        </p:nvGrpSpPr>
        <p:grpSpPr>
          <a:xfrm>
            <a:off x="7104200" y="3173575"/>
            <a:ext cx="167825" cy="322875"/>
            <a:chOff x="7104200" y="3060375"/>
            <a:chExt cx="167825" cy="322875"/>
          </a:xfrm>
        </p:grpSpPr>
        <p:sp>
          <p:nvSpPr>
            <p:cNvPr id="1134" name="Google Shape;1134;p73"/>
            <p:cNvSpPr/>
            <p:nvPr/>
          </p:nvSpPr>
          <p:spPr>
            <a:xfrm>
              <a:off x="7104200" y="3102950"/>
              <a:ext cx="74975" cy="214675"/>
            </a:xfrm>
            <a:custGeom>
              <a:rect b="b" l="l" r="r" t="t"/>
              <a:pathLst>
                <a:path extrusionOk="0" h="8587" w="2999">
                  <a:moveTo>
                    <a:pt x="777" y="0"/>
                  </a:moveTo>
                  <a:cubicBezTo>
                    <a:pt x="721" y="0"/>
                    <a:pt x="665" y="25"/>
                    <a:pt x="625" y="84"/>
                  </a:cubicBezTo>
                  <a:cubicBezTo>
                    <a:pt x="217" y="850"/>
                    <a:pt x="0" y="1705"/>
                    <a:pt x="0" y="2573"/>
                  </a:cubicBezTo>
                  <a:cubicBezTo>
                    <a:pt x="0" y="4129"/>
                    <a:pt x="677" y="5571"/>
                    <a:pt x="1736" y="6311"/>
                  </a:cubicBezTo>
                  <a:cubicBezTo>
                    <a:pt x="2374" y="6771"/>
                    <a:pt x="2578" y="7626"/>
                    <a:pt x="2208" y="8315"/>
                  </a:cubicBezTo>
                  <a:cubicBezTo>
                    <a:pt x="2138" y="8462"/>
                    <a:pt x="2258" y="8586"/>
                    <a:pt x="2381" y="8586"/>
                  </a:cubicBezTo>
                  <a:cubicBezTo>
                    <a:pt x="2440" y="8586"/>
                    <a:pt x="2499" y="8559"/>
                    <a:pt x="2540" y="8493"/>
                  </a:cubicBezTo>
                  <a:cubicBezTo>
                    <a:pt x="2999" y="7638"/>
                    <a:pt x="2757" y="6567"/>
                    <a:pt x="1953" y="6005"/>
                  </a:cubicBezTo>
                  <a:cubicBezTo>
                    <a:pt x="983" y="5329"/>
                    <a:pt x="383" y="4014"/>
                    <a:pt x="383" y="2573"/>
                  </a:cubicBezTo>
                  <a:cubicBezTo>
                    <a:pt x="383" y="1769"/>
                    <a:pt x="574" y="977"/>
                    <a:pt x="957" y="276"/>
                  </a:cubicBezTo>
                  <a:cubicBezTo>
                    <a:pt x="1028" y="126"/>
                    <a:pt x="903" y="0"/>
                    <a:pt x="7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73"/>
            <p:cNvSpPr/>
            <p:nvPr/>
          </p:nvSpPr>
          <p:spPr>
            <a:xfrm>
              <a:off x="7129600" y="3060375"/>
              <a:ext cx="142425" cy="322875"/>
            </a:xfrm>
            <a:custGeom>
              <a:rect b="b" l="l" r="r" t="t"/>
              <a:pathLst>
                <a:path extrusionOk="0" h="12915" w="5697">
                  <a:moveTo>
                    <a:pt x="2340" y="1"/>
                  </a:moveTo>
                  <a:cubicBezTo>
                    <a:pt x="1511" y="1"/>
                    <a:pt x="720" y="384"/>
                    <a:pt x="107" y="1098"/>
                  </a:cubicBezTo>
                  <a:cubicBezTo>
                    <a:pt x="1" y="1233"/>
                    <a:pt x="121" y="1398"/>
                    <a:pt x="258" y="1398"/>
                  </a:cubicBezTo>
                  <a:cubicBezTo>
                    <a:pt x="302" y="1398"/>
                    <a:pt x="348" y="1381"/>
                    <a:pt x="388" y="1341"/>
                  </a:cubicBezTo>
                  <a:cubicBezTo>
                    <a:pt x="937" y="715"/>
                    <a:pt x="1626" y="371"/>
                    <a:pt x="2340" y="371"/>
                  </a:cubicBezTo>
                  <a:cubicBezTo>
                    <a:pt x="3986" y="371"/>
                    <a:pt x="5314" y="2119"/>
                    <a:pt x="5314" y="4263"/>
                  </a:cubicBezTo>
                  <a:cubicBezTo>
                    <a:pt x="5314" y="5705"/>
                    <a:pt x="4714" y="7019"/>
                    <a:pt x="3744" y="7708"/>
                  </a:cubicBezTo>
                  <a:cubicBezTo>
                    <a:pt x="3297" y="8002"/>
                    <a:pt x="3004" y="8487"/>
                    <a:pt x="2940" y="9022"/>
                  </a:cubicBezTo>
                  <a:cubicBezTo>
                    <a:pt x="2876" y="9558"/>
                    <a:pt x="3029" y="10094"/>
                    <a:pt x="3374" y="10503"/>
                  </a:cubicBezTo>
                  <a:cubicBezTo>
                    <a:pt x="3565" y="10720"/>
                    <a:pt x="3667" y="11000"/>
                    <a:pt x="3667" y="11294"/>
                  </a:cubicBezTo>
                  <a:cubicBezTo>
                    <a:pt x="3629" y="11996"/>
                    <a:pt x="3042" y="12532"/>
                    <a:pt x="2340" y="12532"/>
                  </a:cubicBezTo>
                  <a:cubicBezTo>
                    <a:pt x="1638" y="12532"/>
                    <a:pt x="1064" y="11996"/>
                    <a:pt x="1013" y="11294"/>
                  </a:cubicBezTo>
                  <a:cubicBezTo>
                    <a:pt x="1013" y="11141"/>
                    <a:pt x="1051" y="10988"/>
                    <a:pt x="1102" y="10847"/>
                  </a:cubicBezTo>
                  <a:cubicBezTo>
                    <a:pt x="1176" y="10693"/>
                    <a:pt x="1047" y="10569"/>
                    <a:pt x="921" y="10569"/>
                  </a:cubicBezTo>
                  <a:cubicBezTo>
                    <a:pt x="849" y="10569"/>
                    <a:pt x="778" y="10610"/>
                    <a:pt x="745" y="10707"/>
                  </a:cubicBezTo>
                  <a:cubicBezTo>
                    <a:pt x="681" y="10886"/>
                    <a:pt x="643" y="11090"/>
                    <a:pt x="643" y="11294"/>
                  </a:cubicBezTo>
                  <a:cubicBezTo>
                    <a:pt x="681" y="12200"/>
                    <a:pt x="1434" y="12914"/>
                    <a:pt x="2340" y="12914"/>
                  </a:cubicBezTo>
                  <a:cubicBezTo>
                    <a:pt x="3259" y="12914"/>
                    <a:pt x="4012" y="12200"/>
                    <a:pt x="4050" y="11294"/>
                  </a:cubicBezTo>
                  <a:cubicBezTo>
                    <a:pt x="4050" y="10911"/>
                    <a:pt x="3910" y="10541"/>
                    <a:pt x="3655" y="10260"/>
                  </a:cubicBezTo>
                  <a:cubicBezTo>
                    <a:pt x="3387" y="9928"/>
                    <a:pt x="3259" y="9495"/>
                    <a:pt x="3310" y="9074"/>
                  </a:cubicBezTo>
                  <a:cubicBezTo>
                    <a:pt x="3374" y="8640"/>
                    <a:pt x="3604" y="8257"/>
                    <a:pt x="3948" y="8014"/>
                  </a:cubicBezTo>
                  <a:cubicBezTo>
                    <a:pt x="5020" y="7274"/>
                    <a:pt x="5671" y="5832"/>
                    <a:pt x="5671" y="4276"/>
                  </a:cubicBezTo>
                  <a:cubicBezTo>
                    <a:pt x="5696" y="3191"/>
                    <a:pt x="5365" y="2145"/>
                    <a:pt x="4714" y="1277"/>
                  </a:cubicBezTo>
                  <a:cubicBezTo>
                    <a:pt x="4076" y="447"/>
                    <a:pt x="3246" y="1"/>
                    <a:pt x="23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73"/>
            <p:cNvSpPr/>
            <p:nvPr/>
          </p:nvSpPr>
          <p:spPr>
            <a:xfrm>
              <a:off x="7116625" y="3079200"/>
              <a:ext cx="142625" cy="175800"/>
            </a:xfrm>
            <a:custGeom>
              <a:rect b="b" l="l" r="r" t="t"/>
              <a:pathLst>
                <a:path extrusionOk="0" h="7032" w="5705">
                  <a:moveTo>
                    <a:pt x="2859" y="1"/>
                  </a:moveTo>
                  <a:cubicBezTo>
                    <a:pt x="2183" y="1"/>
                    <a:pt x="1558" y="345"/>
                    <a:pt x="1073" y="983"/>
                  </a:cubicBezTo>
                  <a:cubicBezTo>
                    <a:pt x="1" y="2502"/>
                    <a:pt x="1" y="4531"/>
                    <a:pt x="1073" y="6062"/>
                  </a:cubicBezTo>
                  <a:cubicBezTo>
                    <a:pt x="1558" y="6687"/>
                    <a:pt x="2196" y="7032"/>
                    <a:pt x="2859" y="7032"/>
                  </a:cubicBezTo>
                  <a:cubicBezTo>
                    <a:pt x="3293" y="7032"/>
                    <a:pt x="3714" y="6879"/>
                    <a:pt x="4072" y="6623"/>
                  </a:cubicBezTo>
                  <a:cubicBezTo>
                    <a:pt x="4219" y="6497"/>
                    <a:pt x="4106" y="6285"/>
                    <a:pt x="3948" y="6285"/>
                  </a:cubicBezTo>
                  <a:cubicBezTo>
                    <a:pt x="3914" y="6285"/>
                    <a:pt x="3878" y="6295"/>
                    <a:pt x="3842" y="6317"/>
                  </a:cubicBezTo>
                  <a:cubicBezTo>
                    <a:pt x="3561" y="6534"/>
                    <a:pt x="3217" y="6649"/>
                    <a:pt x="2847" y="6662"/>
                  </a:cubicBezTo>
                  <a:cubicBezTo>
                    <a:pt x="2311" y="6662"/>
                    <a:pt x="1787" y="6368"/>
                    <a:pt x="1366" y="5832"/>
                  </a:cubicBezTo>
                  <a:cubicBezTo>
                    <a:pt x="396" y="4441"/>
                    <a:pt x="396" y="2591"/>
                    <a:pt x="1366" y="1200"/>
                  </a:cubicBezTo>
                  <a:cubicBezTo>
                    <a:pt x="1787" y="677"/>
                    <a:pt x="2311" y="371"/>
                    <a:pt x="2847" y="371"/>
                  </a:cubicBezTo>
                  <a:cubicBezTo>
                    <a:pt x="3395" y="371"/>
                    <a:pt x="3918" y="677"/>
                    <a:pt x="4340" y="1200"/>
                  </a:cubicBezTo>
                  <a:cubicBezTo>
                    <a:pt x="5284" y="2578"/>
                    <a:pt x="5309" y="4390"/>
                    <a:pt x="4365" y="5781"/>
                  </a:cubicBezTo>
                  <a:cubicBezTo>
                    <a:pt x="4301" y="5858"/>
                    <a:pt x="4327" y="5973"/>
                    <a:pt x="4403" y="6036"/>
                  </a:cubicBezTo>
                  <a:lnTo>
                    <a:pt x="4416" y="6049"/>
                  </a:lnTo>
                  <a:cubicBezTo>
                    <a:pt x="4446" y="6074"/>
                    <a:pt x="4482" y="6085"/>
                    <a:pt x="4518" y="6085"/>
                  </a:cubicBezTo>
                  <a:cubicBezTo>
                    <a:pt x="4574" y="6085"/>
                    <a:pt x="4632" y="6058"/>
                    <a:pt x="4671" y="6011"/>
                  </a:cubicBezTo>
                  <a:cubicBezTo>
                    <a:pt x="5705" y="4492"/>
                    <a:pt x="5692" y="2489"/>
                    <a:pt x="4633" y="983"/>
                  </a:cubicBezTo>
                  <a:cubicBezTo>
                    <a:pt x="4148" y="345"/>
                    <a:pt x="3523" y="1"/>
                    <a:pt x="285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73"/>
            <p:cNvSpPr/>
            <p:nvPr/>
          </p:nvSpPr>
          <p:spPr>
            <a:xfrm>
              <a:off x="7200850" y="3107825"/>
              <a:ext cx="9925" cy="13675"/>
            </a:xfrm>
            <a:custGeom>
              <a:rect b="b" l="l" r="r" t="t"/>
              <a:pathLst>
                <a:path extrusionOk="0" h="547" w="397">
                  <a:moveTo>
                    <a:pt x="194" y="1"/>
                  </a:moveTo>
                  <a:cubicBezTo>
                    <a:pt x="106" y="1"/>
                    <a:pt x="20" y="61"/>
                    <a:pt x="13" y="183"/>
                  </a:cubicBezTo>
                  <a:lnTo>
                    <a:pt x="13" y="336"/>
                  </a:lnTo>
                  <a:cubicBezTo>
                    <a:pt x="1" y="476"/>
                    <a:pt x="100" y="546"/>
                    <a:pt x="198" y="546"/>
                  </a:cubicBezTo>
                  <a:cubicBezTo>
                    <a:pt x="297" y="546"/>
                    <a:pt x="396" y="476"/>
                    <a:pt x="384" y="336"/>
                  </a:cubicBezTo>
                  <a:lnTo>
                    <a:pt x="384" y="183"/>
                  </a:lnTo>
                  <a:cubicBezTo>
                    <a:pt x="371" y="61"/>
                    <a:pt x="281" y="1"/>
                    <a:pt x="19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73"/>
            <p:cNvSpPr/>
            <p:nvPr/>
          </p:nvSpPr>
          <p:spPr>
            <a:xfrm>
              <a:off x="7200850" y="3133600"/>
              <a:ext cx="9925" cy="13425"/>
            </a:xfrm>
            <a:custGeom>
              <a:rect b="b" l="l" r="r" t="t"/>
              <a:pathLst>
                <a:path extrusionOk="0" h="537" w="397">
                  <a:moveTo>
                    <a:pt x="194" y="0"/>
                  </a:moveTo>
                  <a:cubicBezTo>
                    <a:pt x="106" y="0"/>
                    <a:pt x="20" y="58"/>
                    <a:pt x="13" y="173"/>
                  </a:cubicBezTo>
                  <a:lnTo>
                    <a:pt x="13" y="326"/>
                  </a:lnTo>
                  <a:cubicBezTo>
                    <a:pt x="1" y="466"/>
                    <a:pt x="100" y="536"/>
                    <a:pt x="198" y="536"/>
                  </a:cubicBezTo>
                  <a:cubicBezTo>
                    <a:pt x="297" y="536"/>
                    <a:pt x="396" y="466"/>
                    <a:pt x="384" y="326"/>
                  </a:cubicBezTo>
                  <a:lnTo>
                    <a:pt x="384" y="173"/>
                  </a:lnTo>
                  <a:cubicBezTo>
                    <a:pt x="371" y="58"/>
                    <a:pt x="281" y="0"/>
                    <a:pt x="19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73"/>
            <p:cNvSpPr/>
            <p:nvPr/>
          </p:nvSpPr>
          <p:spPr>
            <a:xfrm>
              <a:off x="7200850" y="3159125"/>
              <a:ext cx="9925" cy="13500"/>
            </a:xfrm>
            <a:custGeom>
              <a:rect b="b" l="l" r="r" t="t"/>
              <a:pathLst>
                <a:path extrusionOk="0" h="540" w="397">
                  <a:moveTo>
                    <a:pt x="194" y="0"/>
                  </a:moveTo>
                  <a:cubicBezTo>
                    <a:pt x="106" y="0"/>
                    <a:pt x="20" y="58"/>
                    <a:pt x="13" y="172"/>
                  </a:cubicBezTo>
                  <a:lnTo>
                    <a:pt x="13" y="338"/>
                  </a:lnTo>
                  <a:cubicBezTo>
                    <a:pt x="1" y="472"/>
                    <a:pt x="100" y="539"/>
                    <a:pt x="198" y="539"/>
                  </a:cubicBezTo>
                  <a:cubicBezTo>
                    <a:pt x="297" y="539"/>
                    <a:pt x="396" y="472"/>
                    <a:pt x="384" y="338"/>
                  </a:cubicBezTo>
                  <a:lnTo>
                    <a:pt x="384" y="172"/>
                  </a:lnTo>
                  <a:cubicBezTo>
                    <a:pt x="371" y="58"/>
                    <a:pt x="281" y="0"/>
                    <a:pt x="19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73"/>
            <p:cNvSpPr/>
            <p:nvPr/>
          </p:nvSpPr>
          <p:spPr>
            <a:xfrm>
              <a:off x="7200850" y="3184625"/>
              <a:ext cx="9925" cy="13750"/>
            </a:xfrm>
            <a:custGeom>
              <a:rect b="b" l="l" r="r" t="t"/>
              <a:pathLst>
                <a:path extrusionOk="0" h="550" w="397">
                  <a:moveTo>
                    <a:pt x="194" y="1"/>
                  </a:moveTo>
                  <a:cubicBezTo>
                    <a:pt x="106" y="1"/>
                    <a:pt x="20" y="58"/>
                    <a:pt x="13" y="173"/>
                  </a:cubicBezTo>
                  <a:lnTo>
                    <a:pt x="13" y="339"/>
                  </a:lnTo>
                  <a:cubicBezTo>
                    <a:pt x="1" y="480"/>
                    <a:pt x="100" y="550"/>
                    <a:pt x="198" y="550"/>
                  </a:cubicBezTo>
                  <a:cubicBezTo>
                    <a:pt x="297" y="550"/>
                    <a:pt x="396" y="480"/>
                    <a:pt x="384" y="339"/>
                  </a:cubicBezTo>
                  <a:lnTo>
                    <a:pt x="384" y="173"/>
                  </a:lnTo>
                  <a:cubicBezTo>
                    <a:pt x="371" y="58"/>
                    <a:pt x="281" y="1"/>
                    <a:pt x="19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73"/>
            <p:cNvSpPr/>
            <p:nvPr/>
          </p:nvSpPr>
          <p:spPr>
            <a:xfrm>
              <a:off x="7200850" y="3210000"/>
              <a:ext cx="9925" cy="13900"/>
            </a:xfrm>
            <a:custGeom>
              <a:rect b="b" l="l" r="r" t="t"/>
              <a:pathLst>
                <a:path extrusionOk="0" h="556" w="397">
                  <a:moveTo>
                    <a:pt x="192" y="0"/>
                  </a:moveTo>
                  <a:cubicBezTo>
                    <a:pt x="90" y="0"/>
                    <a:pt x="13" y="90"/>
                    <a:pt x="13" y="192"/>
                  </a:cubicBezTo>
                  <a:lnTo>
                    <a:pt x="13" y="345"/>
                  </a:lnTo>
                  <a:cubicBezTo>
                    <a:pt x="1" y="485"/>
                    <a:pt x="100" y="556"/>
                    <a:pt x="198" y="556"/>
                  </a:cubicBezTo>
                  <a:cubicBezTo>
                    <a:pt x="297" y="556"/>
                    <a:pt x="396" y="485"/>
                    <a:pt x="384" y="345"/>
                  </a:cubicBezTo>
                  <a:lnTo>
                    <a:pt x="384" y="192"/>
                  </a:lnTo>
                  <a:cubicBezTo>
                    <a:pt x="384" y="90"/>
                    <a:pt x="294" y="0"/>
                    <a:pt x="19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73"/>
            <p:cNvSpPr/>
            <p:nvPr/>
          </p:nvSpPr>
          <p:spPr>
            <a:xfrm>
              <a:off x="7217775" y="3119875"/>
              <a:ext cx="10225" cy="13900"/>
            </a:xfrm>
            <a:custGeom>
              <a:rect b="b" l="l" r="r" t="t"/>
              <a:pathLst>
                <a:path extrusionOk="0" h="556" w="409">
                  <a:moveTo>
                    <a:pt x="204" y="1"/>
                  </a:moveTo>
                  <a:cubicBezTo>
                    <a:pt x="102" y="1"/>
                    <a:pt x="0" y="71"/>
                    <a:pt x="13" y="211"/>
                  </a:cubicBezTo>
                  <a:lnTo>
                    <a:pt x="13" y="364"/>
                  </a:lnTo>
                  <a:cubicBezTo>
                    <a:pt x="13" y="466"/>
                    <a:pt x="102" y="556"/>
                    <a:pt x="204" y="556"/>
                  </a:cubicBezTo>
                  <a:cubicBezTo>
                    <a:pt x="306" y="556"/>
                    <a:pt x="396" y="466"/>
                    <a:pt x="396" y="364"/>
                  </a:cubicBezTo>
                  <a:lnTo>
                    <a:pt x="396" y="211"/>
                  </a:lnTo>
                  <a:cubicBezTo>
                    <a:pt x="408" y="71"/>
                    <a:pt x="306" y="1"/>
                    <a:pt x="20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73"/>
            <p:cNvSpPr/>
            <p:nvPr/>
          </p:nvSpPr>
          <p:spPr>
            <a:xfrm>
              <a:off x="7217775" y="3145400"/>
              <a:ext cx="10225" cy="13425"/>
            </a:xfrm>
            <a:custGeom>
              <a:rect b="b" l="l" r="r" t="t"/>
              <a:pathLst>
                <a:path extrusionOk="0" h="537" w="409">
                  <a:moveTo>
                    <a:pt x="204" y="0"/>
                  </a:moveTo>
                  <a:cubicBezTo>
                    <a:pt x="102" y="0"/>
                    <a:pt x="0" y="71"/>
                    <a:pt x="13" y="211"/>
                  </a:cubicBezTo>
                  <a:lnTo>
                    <a:pt x="13" y="364"/>
                  </a:lnTo>
                  <a:cubicBezTo>
                    <a:pt x="26" y="479"/>
                    <a:pt x="115" y="536"/>
                    <a:pt x="204" y="536"/>
                  </a:cubicBezTo>
                  <a:cubicBezTo>
                    <a:pt x="294" y="536"/>
                    <a:pt x="383" y="479"/>
                    <a:pt x="396" y="364"/>
                  </a:cubicBezTo>
                  <a:lnTo>
                    <a:pt x="396" y="211"/>
                  </a:lnTo>
                  <a:cubicBezTo>
                    <a:pt x="408" y="71"/>
                    <a:pt x="306" y="0"/>
                    <a:pt x="20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73"/>
            <p:cNvSpPr/>
            <p:nvPr/>
          </p:nvSpPr>
          <p:spPr>
            <a:xfrm>
              <a:off x="7217775" y="3171150"/>
              <a:ext cx="10225" cy="13500"/>
            </a:xfrm>
            <a:custGeom>
              <a:rect b="b" l="l" r="r" t="t"/>
              <a:pathLst>
                <a:path extrusionOk="0" h="540" w="409">
                  <a:moveTo>
                    <a:pt x="204" y="1"/>
                  </a:moveTo>
                  <a:cubicBezTo>
                    <a:pt x="102" y="1"/>
                    <a:pt x="0" y="68"/>
                    <a:pt x="13" y="202"/>
                  </a:cubicBezTo>
                  <a:lnTo>
                    <a:pt x="13" y="368"/>
                  </a:lnTo>
                  <a:cubicBezTo>
                    <a:pt x="26" y="483"/>
                    <a:pt x="115" y="540"/>
                    <a:pt x="204" y="540"/>
                  </a:cubicBezTo>
                  <a:cubicBezTo>
                    <a:pt x="294" y="540"/>
                    <a:pt x="383" y="483"/>
                    <a:pt x="396" y="368"/>
                  </a:cubicBezTo>
                  <a:lnTo>
                    <a:pt x="396" y="202"/>
                  </a:lnTo>
                  <a:cubicBezTo>
                    <a:pt x="408" y="68"/>
                    <a:pt x="306" y="1"/>
                    <a:pt x="20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73"/>
            <p:cNvSpPr/>
            <p:nvPr/>
          </p:nvSpPr>
          <p:spPr>
            <a:xfrm>
              <a:off x="7217775" y="3196750"/>
              <a:ext cx="10225" cy="13425"/>
            </a:xfrm>
            <a:custGeom>
              <a:rect b="b" l="l" r="r" t="t"/>
              <a:pathLst>
                <a:path extrusionOk="0" h="537" w="409">
                  <a:moveTo>
                    <a:pt x="204" y="1"/>
                  </a:moveTo>
                  <a:cubicBezTo>
                    <a:pt x="102" y="1"/>
                    <a:pt x="0" y="71"/>
                    <a:pt x="13" y="211"/>
                  </a:cubicBezTo>
                  <a:lnTo>
                    <a:pt x="13" y="365"/>
                  </a:lnTo>
                  <a:cubicBezTo>
                    <a:pt x="26" y="479"/>
                    <a:pt x="115" y="537"/>
                    <a:pt x="204" y="537"/>
                  </a:cubicBezTo>
                  <a:cubicBezTo>
                    <a:pt x="294" y="537"/>
                    <a:pt x="383" y="479"/>
                    <a:pt x="396" y="365"/>
                  </a:cubicBezTo>
                  <a:lnTo>
                    <a:pt x="396" y="211"/>
                  </a:lnTo>
                  <a:cubicBezTo>
                    <a:pt x="408" y="71"/>
                    <a:pt x="306" y="1"/>
                    <a:pt x="20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73"/>
            <p:cNvSpPr/>
            <p:nvPr/>
          </p:nvSpPr>
          <p:spPr>
            <a:xfrm>
              <a:off x="7165450" y="3107600"/>
              <a:ext cx="9600" cy="13425"/>
            </a:xfrm>
            <a:custGeom>
              <a:rect b="b" l="l" r="r" t="t"/>
              <a:pathLst>
                <a:path extrusionOk="0" h="537" w="384">
                  <a:moveTo>
                    <a:pt x="192" y="0"/>
                  </a:moveTo>
                  <a:cubicBezTo>
                    <a:pt x="96" y="0"/>
                    <a:pt x="0" y="64"/>
                    <a:pt x="0" y="192"/>
                  </a:cubicBezTo>
                  <a:lnTo>
                    <a:pt x="0" y="345"/>
                  </a:lnTo>
                  <a:cubicBezTo>
                    <a:pt x="0" y="472"/>
                    <a:pt x="96" y="536"/>
                    <a:pt x="192" y="536"/>
                  </a:cubicBezTo>
                  <a:cubicBezTo>
                    <a:pt x="287" y="536"/>
                    <a:pt x="383" y="472"/>
                    <a:pt x="383" y="345"/>
                  </a:cubicBezTo>
                  <a:lnTo>
                    <a:pt x="383" y="192"/>
                  </a:lnTo>
                  <a:cubicBezTo>
                    <a:pt x="383" y="64"/>
                    <a:pt x="287" y="0"/>
                    <a:pt x="19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73"/>
            <p:cNvSpPr/>
            <p:nvPr/>
          </p:nvSpPr>
          <p:spPr>
            <a:xfrm>
              <a:off x="7165450" y="3133125"/>
              <a:ext cx="9600" cy="13425"/>
            </a:xfrm>
            <a:custGeom>
              <a:rect b="b" l="l" r="r" t="t"/>
              <a:pathLst>
                <a:path extrusionOk="0" h="537" w="384">
                  <a:moveTo>
                    <a:pt x="192" y="0"/>
                  </a:moveTo>
                  <a:cubicBezTo>
                    <a:pt x="96" y="0"/>
                    <a:pt x="0" y="64"/>
                    <a:pt x="0" y="192"/>
                  </a:cubicBezTo>
                  <a:lnTo>
                    <a:pt x="0" y="345"/>
                  </a:lnTo>
                  <a:cubicBezTo>
                    <a:pt x="0" y="472"/>
                    <a:pt x="96" y="536"/>
                    <a:pt x="192" y="536"/>
                  </a:cubicBezTo>
                  <a:cubicBezTo>
                    <a:pt x="287" y="536"/>
                    <a:pt x="383" y="472"/>
                    <a:pt x="383" y="345"/>
                  </a:cubicBezTo>
                  <a:lnTo>
                    <a:pt x="383" y="192"/>
                  </a:lnTo>
                  <a:cubicBezTo>
                    <a:pt x="383" y="64"/>
                    <a:pt x="287" y="0"/>
                    <a:pt x="19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73"/>
            <p:cNvSpPr/>
            <p:nvPr/>
          </p:nvSpPr>
          <p:spPr>
            <a:xfrm>
              <a:off x="7165450" y="3158625"/>
              <a:ext cx="9600" cy="13525"/>
            </a:xfrm>
            <a:custGeom>
              <a:rect b="b" l="l" r="r" t="t"/>
              <a:pathLst>
                <a:path extrusionOk="0" h="541" w="384">
                  <a:moveTo>
                    <a:pt x="192" y="1"/>
                  </a:moveTo>
                  <a:cubicBezTo>
                    <a:pt x="96" y="1"/>
                    <a:pt x="0" y="65"/>
                    <a:pt x="0" y="192"/>
                  </a:cubicBezTo>
                  <a:lnTo>
                    <a:pt x="0" y="358"/>
                  </a:lnTo>
                  <a:cubicBezTo>
                    <a:pt x="0" y="480"/>
                    <a:pt x="96" y="540"/>
                    <a:pt x="192" y="540"/>
                  </a:cubicBezTo>
                  <a:cubicBezTo>
                    <a:pt x="287" y="540"/>
                    <a:pt x="383" y="480"/>
                    <a:pt x="383" y="358"/>
                  </a:cubicBezTo>
                  <a:lnTo>
                    <a:pt x="383" y="192"/>
                  </a:lnTo>
                  <a:cubicBezTo>
                    <a:pt x="383" y="65"/>
                    <a:pt x="287" y="1"/>
                    <a:pt x="19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73"/>
            <p:cNvSpPr/>
            <p:nvPr/>
          </p:nvSpPr>
          <p:spPr>
            <a:xfrm>
              <a:off x="7165450" y="3184400"/>
              <a:ext cx="9600" cy="13500"/>
            </a:xfrm>
            <a:custGeom>
              <a:rect b="b" l="l" r="r" t="t"/>
              <a:pathLst>
                <a:path extrusionOk="0" h="540" w="384">
                  <a:moveTo>
                    <a:pt x="192" y="0"/>
                  </a:moveTo>
                  <a:cubicBezTo>
                    <a:pt x="96" y="0"/>
                    <a:pt x="0" y="61"/>
                    <a:pt x="0" y="182"/>
                  </a:cubicBezTo>
                  <a:lnTo>
                    <a:pt x="0" y="348"/>
                  </a:lnTo>
                  <a:cubicBezTo>
                    <a:pt x="0" y="476"/>
                    <a:pt x="96" y="540"/>
                    <a:pt x="192" y="540"/>
                  </a:cubicBezTo>
                  <a:cubicBezTo>
                    <a:pt x="287" y="540"/>
                    <a:pt x="383" y="476"/>
                    <a:pt x="383" y="348"/>
                  </a:cubicBezTo>
                  <a:lnTo>
                    <a:pt x="383" y="182"/>
                  </a:lnTo>
                  <a:cubicBezTo>
                    <a:pt x="383" y="61"/>
                    <a:pt x="287" y="0"/>
                    <a:pt x="19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73"/>
            <p:cNvSpPr/>
            <p:nvPr/>
          </p:nvSpPr>
          <p:spPr>
            <a:xfrm>
              <a:off x="7165450" y="3210000"/>
              <a:ext cx="9600" cy="13425"/>
            </a:xfrm>
            <a:custGeom>
              <a:rect b="b" l="l" r="r" t="t"/>
              <a:pathLst>
                <a:path extrusionOk="0" h="537" w="384">
                  <a:moveTo>
                    <a:pt x="192" y="0"/>
                  </a:moveTo>
                  <a:cubicBezTo>
                    <a:pt x="90" y="0"/>
                    <a:pt x="0" y="90"/>
                    <a:pt x="0" y="192"/>
                  </a:cubicBezTo>
                  <a:lnTo>
                    <a:pt x="0" y="345"/>
                  </a:lnTo>
                  <a:cubicBezTo>
                    <a:pt x="0" y="473"/>
                    <a:pt x="96" y="536"/>
                    <a:pt x="192" y="536"/>
                  </a:cubicBezTo>
                  <a:cubicBezTo>
                    <a:pt x="287" y="536"/>
                    <a:pt x="383" y="473"/>
                    <a:pt x="383" y="345"/>
                  </a:cubicBezTo>
                  <a:lnTo>
                    <a:pt x="383" y="192"/>
                  </a:lnTo>
                  <a:cubicBezTo>
                    <a:pt x="383" y="90"/>
                    <a:pt x="294" y="0"/>
                    <a:pt x="19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73"/>
            <p:cNvSpPr/>
            <p:nvPr/>
          </p:nvSpPr>
          <p:spPr>
            <a:xfrm>
              <a:off x="7147900" y="3119875"/>
              <a:ext cx="10225" cy="14375"/>
            </a:xfrm>
            <a:custGeom>
              <a:rect b="b" l="l" r="r" t="t"/>
              <a:pathLst>
                <a:path extrusionOk="0" h="575" w="409">
                  <a:moveTo>
                    <a:pt x="205" y="1"/>
                  </a:moveTo>
                  <a:cubicBezTo>
                    <a:pt x="103" y="1"/>
                    <a:pt x="0" y="71"/>
                    <a:pt x="13" y="211"/>
                  </a:cubicBezTo>
                  <a:lnTo>
                    <a:pt x="13" y="364"/>
                  </a:lnTo>
                  <a:cubicBezTo>
                    <a:pt x="0" y="505"/>
                    <a:pt x="103" y="575"/>
                    <a:pt x="205" y="575"/>
                  </a:cubicBezTo>
                  <a:cubicBezTo>
                    <a:pt x="307" y="575"/>
                    <a:pt x="409" y="505"/>
                    <a:pt x="396" y="364"/>
                  </a:cubicBezTo>
                  <a:lnTo>
                    <a:pt x="396" y="211"/>
                  </a:lnTo>
                  <a:cubicBezTo>
                    <a:pt x="409" y="71"/>
                    <a:pt x="307" y="1"/>
                    <a:pt x="20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73"/>
            <p:cNvSpPr/>
            <p:nvPr/>
          </p:nvSpPr>
          <p:spPr>
            <a:xfrm>
              <a:off x="7147900" y="3145400"/>
              <a:ext cx="10225" cy="13425"/>
            </a:xfrm>
            <a:custGeom>
              <a:rect b="b" l="l" r="r" t="t"/>
              <a:pathLst>
                <a:path extrusionOk="0" h="537" w="409">
                  <a:moveTo>
                    <a:pt x="205" y="0"/>
                  </a:moveTo>
                  <a:cubicBezTo>
                    <a:pt x="103" y="0"/>
                    <a:pt x="0" y="71"/>
                    <a:pt x="13" y="211"/>
                  </a:cubicBezTo>
                  <a:lnTo>
                    <a:pt x="13" y="364"/>
                  </a:lnTo>
                  <a:cubicBezTo>
                    <a:pt x="26" y="479"/>
                    <a:pt x="115" y="536"/>
                    <a:pt x="205" y="536"/>
                  </a:cubicBezTo>
                  <a:cubicBezTo>
                    <a:pt x="294" y="536"/>
                    <a:pt x="383" y="479"/>
                    <a:pt x="396" y="364"/>
                  </a:cubicBezTo>
                  <a:lnTo>
                    <a:pt x="396" y="211"/>
                  </a:lnTo>
                  <a:cubicBezTo>
                    <a:pt x="409" y="71"/>
                    <a:pt x="307" y="0"/>
                    <a:pt x="20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73"/>
            <p:cNvSpPr/>
            <p:nvPr/>
          </p:nvSpPr>
          <p:spPr>
            <a:xfrm>
              <a:off x="7147900" y="3171150"/>
              <a:ext cx="10225" cy="13500"/>
            </a:xfrm>
            <a:custGeom>
              <a:rect b="b" l="l" r="r" t="t"/>
              <a:pathLst>
                <a:path extrusionOk="0" h="540" w="409">
                  <a:moveTo>
                    <a:pt x="205" y="1"/>
                  </a:moveTo>
                  <a:cubicBezTo>
                    <a:pt x="103" y="1"/>
                    <a:pt x="0" y="68"/>
                    <a:pt x="13" y="202"/>
                  </a:cubicBezTo>
                  <a:lnTo>
                    <a:pt x="13" y="368"/>
                  </a:lnTo>
                  <a:cubicBezTo>
                    <a:pt x="26" y="483"/>
                    <a:pt x="115" y="540"/>
                    <a:pt x="205" y="540"/>
                  </a:cubicBezTo>
                  <a:cubicBezTo>
                    <a:pt x="294" y="540"/>
                    <a:pt x="383" y="483"/>
                    <a:pt x="396" y="368"/>
                  </a:cubicBezTo>
                  <a:lnTo>
                    <a:pt x="396" y="202"/>
                  </a:lnTo>
                  <a:cubicBezTo>
                    <a:pt x="409" y="68"/>
                    <a:pt x="307" y="1"/>
                    <a:pt x="20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73"/>
            <p:cNvSpPr/>
            <p:nvPr/>
          </p:nvSpPr>
          <p:spPr>
            <a:xfrm>
              <a:off x="7148225" y="3197250"/>
              <a:ext cx="9575" cy="12925"/>
            </a:xfrm>
            <a:custGeom>
              <a:rect b="b" l="l" r="r" t="t"/>
              <a:pathLst>
                <a:path extrusionOk="0" h="517" w="383">
                  <a:moveTo>
                    <a:pt x="192" y="0"/>
                  </a:moveTo>
                  <a:cubicBezTo>
                    <a:pt x="90" y="0"/>
                    <a:pt x="0" y="77"/>
                    <a:pt x="0" y="191"/>
                  </a:cubicBezTo>
                  <a:lnTo>
                    <a:pt x="0" y="345"/>
                  </a:lnTo>
                  <a:cubicBezTo>
                    <a:pt x="13" y="459"/>
                    <a:pt x="102" y="517"/>
                    <a:pt x="192" y="517"/>
                  </a:cubicBezTo>
                  <a:cubicBezTo>
                    <a:pt x="281" y="517"/>
                    <a:pt x="370" y="459"/>
                    <a:pt x="383" y="345"/>
                  </a:cubicBezTo>
                  <a:lnTo>
                    <a:pt x="383" y="191"/>
                  </a:lnTo>
                  <a:cubicBezTo>
                    <a:pt x="383" y="77"/>
                    <a:pt x="294" y="0"/>
                    <a:pt x="19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73"/>
            <p:cNvSpPr/>
            <p:nvPr/>
          </p:nvSpPr>
          <p:spPr>
            <a:xfrm>
              <a:off x="7183000" y="3094675"/>
              <a:ext cx="9900" cy="14375"/>
            </a:xfrm>
            <a:custGeom>
              <a:rect b="b" l="l" r="r" t="t"/>
              <a:pathLst>
                <a:path extrusionOk="0" h="575" w="396">
                  <a:moveTo>
                    <a:pt x="198" y="0"/>
                  </a:moveTo>
                  <a:cubicBezTo>
                    <a:pt x="99" y="0"/>
                    <a:pt x="0" y="71"/>
                    <a:pt x="13" y="211"/>
                  </a:cubicBezTo>
                  <a:lnTo>
                    <a:pt x="13" y="364"/>
                  </a:lnTo>
                  <a:cubicBezTo>
                    <a:pt x="0" y="505"/>
                    <a:pt x="99" y="575"/>
                    <a:pt x="198" y="575"/>
                  </a:cubicBezTo>
                  <a:cubicBezTo>
                    <a:pt x="297" y="575"/>
                    <a:pt x="396" y="505"/>
                    <a:pt x="383" y="364"/>
                  </a:cubicBezTo>
                  <a:lnTo>
                    <a:pt x="383" y="211"/>
                  </a:lnTo>
                  <a:cubicBezTo>
                    <a:pt x="396" y="71"/>
                    <a:pt x="297" y="0"/>
                    <a:pt x="1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73"/>
            <p:cNvSpPr/>
            <p:nvPr/>
          </p:nvSpPr>
          <p:spPr>
            <a:xfrm>
              <a:off x="7183000" y="3120425"/>
              <a:ext cx="9900" cy="14225"/>
            </a:xfrm>
            <a:custGeom>
              <a:rect b="b" l="l" r="r" t="t"/>
              <a:pathLst>
                <a:path extrusionOk="0" h="569" w="396">
                  <a:moveTo>
                    <a:pt x="198" y="1"/>
                  </a:moveTo>
                  <a:cubicBezTo>
                    <a:pt x="99" y="1"/>
                    <a:pt x="0" y="68"/>
                    <a:pt x="13" y="202"/>
                  </a:cubicBezTo>
                  <a:lnTo>
                    <a:pt x="13" y="368"/>
                  </a:lnTo>
                  <a:cubicBezTo>
                    <a:pt x="0" y="502"/>
                    <a:pt x="99" y="569"/>
                    <a:pt x="198" y="569"/>
                  </a:cubicBezTo>
                  <a:cubicBezTo>
                    <a:pt x="297" y="569"/>
                    <a:pt x="396" y="502"/>
                    <a:pt x="383" y="368"/>
                  </a:cubicBezTo>
                  <a:lnTo>
                    <a:pt x="383" y="202"/>
                  </a:lnTo>
                  <a:cubicBezTo>
                    <a:pt x="396" y="68"/>
                    <a:pt x="297" y="1"/>
                    <a:pt x="19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73"/>
            <p:cNvSpPr/>
            <p:nvPr/>
          </p:nvSpPr>
          <p:spPr>
            <a:xfrm>
              <a:off x="7183000" y="3146025"/>
              <a:ext cx="9900" cy="13425"/>
            </a:xfrm>
            <a:custGeom>
              <a:rect b="b" l="l" r="r" t="t"/>
              <a:pathLst>
                <a:path extrusionOk="0" h="537" w="396">
                  <a:moveTo>
                    <a:pt x="198" y="1"/>
                  </a:moveTo>
                  <a:cubicBezTo>
                    <a:pt x="99" y="1"/>
                    <a:pt x="0" y="71"/>
                    <a:pt x="13" y="212"/>
                  </a:cubicBezTo>
                  <a:lnTo>
                    <a:pt x="13" y="365"/>
                  </a:lnTo>
                  <a:cubicBezTo>
                    <a:pt x="19" y="479"/>
                    <a:pt x="109" y="537"/>
                    <a:pt x="198" y="537"/>
                  </a:cubicBezTo>
                  <a:cubicBezTo>
                    <a:pt x="287" y="537"/>
                    <a:pt x="377" y="479"/>
                    <a:pt x="383" y="365"/>
                  </a:cubicBezTo>
                  <a:lnTo>
                    <a:pt x="383" y="212"/>
                  </a:lnTo>
                  <a:cubicBezTo>
                    <a:pt x="396" y="71"/>
                    <a:pt x="297" y="1"/>
                    <a:pt x="19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73"/>
            <p:cNvSpPr/>
            <p:nvPr/>
          </p:nvSpPr>
          <p:spPr>
            <a:xfrm>
              <a:off x="7183000" y="3171550"/>
              <a:ext cx="9900" cy="13750"/>
            </a:xfrm>
            <a:custGeom>
              <a:rect b="b" l="l" r="r" t="t"/>
              <a:pathLst>
                <a:path extrusionOk="0" h="550" w="396">
                  <a:moveTo>
                    <a:pt x="198" y="1"/>
                  </a:moveTo>
                  <a:cubicBezTo>
                    <a:pt x="99" y="1"/>
                    <a:pt x="0" y="71"/>
                    <a:pt x="13" y="211"/>
                  </a:cubicBezTo>
                  <a:lnTo>
                    <a:pt x="13" y="377"/>
                  </a:lnTo>
                  <a:cubicBezTo>
                    <a:pt x="19" y="492"/>
                    <a:pt x="109" y="550"/>
                    <a:pt x="198" y="550"/>
                  </a:cubicBezTo>
                  <a:cubicBezTo>
                    <a:pt x="287" y="550"/>
                    <a:pt x="377" y="492"/>
                    <a:pt x="383" y="377"/>
                  </a:cubicBezTo>
                  <a:lnTo>
                    <a:pt x="383" y="211"/>
                  </a:lnTo>
                  <a:cubicBezTo>
                    <a:pt x="396" y="71"/>
                    <a:pt x="297" y="1"/>
                    <a:pt x="19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73"/>
            <p:cNvSpPr/>
            <p:nvPr/>
          </p:nvSpPr>
          <p:spPr>
            <a:xfrm>
              <a:off x="7183000" y="3197325"/>
              <a:ext cx="9900" cy="13500"/>
            </a:xfrm>
            <a:custGeom>
              <a:rect b="b" l="l" r="r" t="t"/>
              <a:pathLst>
                <a:path extrusionOk="0" h="540" w="396">
                  <a:moveTo>
                    <a:pt x="198" y="0"/>
                  </a:moveTo>
                  <a:cubicBezTo>
                    <a:pt x="99" y="0"/>
                    <a:pt x="0" y="67"/>
                    <a:pt x="13" y="201"/>
                  </a:cubicBezTo>
                  <a:lnTo>
                    <a:pt x="13" y="367"/>
                  </a:lnTo>
                  <a:cubicBezTo>
                    <a:pt x="19" y="482"/>
                    <a:pt x="109" y="539"/>
                    <a:pt x="198" y="539"/>
                  </a:cubicBezTo>
                  <a:cubicBezTo>
                    <a:pt x="287" y="539"/>
                    <a:pt x="377" y="482"/>
                    <a:pt x="383" y="367"/>
                  </a:cubicBezTo>
                  <a:lnTo>
                    <a:pt x="383" y="201"/>
                  </a:lnTo>
                  <a:cubicBezTo>
                    <a:pt x="396" y="67"/>
                    <a:pt x="297" y="0"/>
                    <a:pt x="1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73"/>
            <p:cNvSpPr/>
            <p:nvPr/>
          </p:nvSpPr>
          <p:spPr>
            <a:xfrm>
              <a:off x="7183300" y="3223400"/>
              <a:ext cx="9600" cy="12950"/>
            </a:xfrm>
            <a:custGeom>
              <a:rect b="b" l="l" r="r" t="t"/>
              <a:pathLst>
                <a:path extrusionOk="0" h="518" w="384">
                  <a:moveTo>
                    <a:pt x="192" y="0"/>
                  </a:moveTo>
                  <a:cubicBezTo>
                    <a:pt x="90" y="0"/>
                    <a:pt x="1" y="90"/>
                    <a:pt x="1" y="192"/>
                  </a:cubicBezTo>
                  <a:lnTo>
                    <a:pt x="1" y="345"/>
                  </a:lnTo>
                  <a:cubicBezTo>
                    <a:pt x="14" y="460"/>
                    <a:pt x="103" y="517"/>
                    <a:pt x="192" y="517"/>
                  </a:cubicBezTo>
                  <a:cubicBezTo>
                    <a:pt x="282" y="517"/>
                    <a:pt x="371" y="460"/>
                    <a:pt x="384" y="345"/>
                  </a:cubicBezTo>
                  <a:lnTo>
                    <a:pt x="384" y="192"/>
                  </a:lnTo>
                  <a:cubicBezTo>
                    <a:pt x="384" y="90"/>
                    <a:pt x="294" y="0"/>
                    <a:pt x="19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1" name="Google Shape;1161;p73"/>
          <p:cNvSpPr/>
          <p:nvPr/>
        </p:nvSpPr>
        <p:spPr>
          <a:xfrm>
            <a:off x="1002350" y="4012025"/>
            <a:ext cx="332450" cy="322425"/>
          </a:xfrm>
          <a:custGeom>
            <a:rect b="b" l="l" r="r" t="t"/>
            <a:pathLst>
              <a:path extrusionOk="0" h="12897" w="13298">
                <a:moveTo>
                  <a:pt x="871" y="4015"/>
                </a:moveTo>
                <a:cubicBezTo>
                  <a:pt x="1116" y="4015"/>
                  <a:pt x="1248" y="4313"/>
                  <a:pt x="1072" y="4500"/>
                </a:cubicBezTo>
                <a:cubicBezTo>
                  <a:pt x="1011" y="4566"/>
                  <a:pt x="933" y="4596"/>
                  <a:pt x="857" y="4596"/>
                </a:cubicBezTo>
                <a:cubicBezTo>
                  <a:pt x="712" y="4596"/>
                  <a:pt x="575" y="4489"/>
                  <a:pt x="575" y="4322"/>
                </a:cubicBezTo>
                <a:cubicBezTo>
                  <a:pt x="562" y="4156"/>
                  <a:pt x="690" y="4028"/>
                  <a:pt x="856" y="4015"/>
                </a:cubicBezTo>
                <a:cubicBezTo>
                  <a:pt x="861" y="4015"/>
                  <a:pt x="866" y="4015"/>
                  <a:pt x="871" y="4015"/>
                </a:cubicBezTo>
                <a:close/>
                <a:moveTo>
                  <a:pt x="4539" y="2685"/>
                </a:moveTo>
                <a:cubicBezTo>
                  <a:pt x="4574" y="2685"/>
                  <a:pt x="4609" y="2686"/>
                  <a:pt x="4645" y="2688"/>
                </a:cubicBezTo>
                <a:lnTo>
                  <a:pt x="4697" y="2688"/>
                </a:lnTo>
                <a:cubicBezTo>
                  <a:pt x="5041" y="2727"/>
                  <a:pt x="5373" y="2880"/>
                  <a:pt x="5386" y="3109"/>
                </a:cubicBezTo>
                <a:cubicBezTo>
                  <a:pt x="5411" y="3888"/>
                  <a:pt x="5424" y="4577"/>
                  <a:pt x="5692" y="5419"/>
                </a:cubicBezTo>
                <a:cubicBezTo>
                  <a:pt x="5781" y="5725"/>
                  <a:pt x="5998" y="6146"/>
                  <a:pt x="5883" y="6274"/>
                </a:cubicBezTo>
                <a:cubicBezTo>
                  <a:pt x="5853" y="6314"/>
                  <a:pt x="5759" y="6379"/>
                  <a:pt x="5463" y="6379"/>
                </a:cubicBezTo>
                <a:cubicBezTo>
                  <a:pt x="5384" y="6379"/>
                  <a:pt x="5291" y="6374"/>
                  <a:pt x="5181" y="6363"/>
                </a:cubicBezTo>
                <a:cubicBezTo>
                  <a:pt x="5092" y="6363"/>
                  <a:pt x="4990" y="6338"/>
                  <a:pt x="4875" y="6325"/>
                </a:cubicBezTo>
                <a:cubicBezTo>
                  <a:pt x="4403" y="6248"/>
                  <a:pt x="4084" y="5853"/>
                  <a:pt x="3918" y="5164"/>
                </a:cubicBezTo>
                <a:cubicBezTo>
                  <a:pt x="3896" y="5077"/>
                  <a:pt x="3829" y="5018"/>
                  <a:pt x="3746" y="5018"/>
                </a:cubicBezTo>
                <a:cubicBezTo>
                  <a:pt x="3731" y="5018"/>
                  <a:pt x="3716" y="5020"/>
                  <a:pt x="3701" y="5023"/>
                </a:cubicBezTo>
                <a:cubicBezTo>
                  <a:pt x="3599" y="5036"/>
                  <a:pt x="3535" y="5138"/>
                  <a:pt x="3561" y="5240"/>
                </a:cubicBezTo>
                <a:cubicBezTo>
                  <a:pt x="3701" y="5866"/>
                  <a:pt x="3944" y="6223"/>
                  <a:pt x="4212" y="6440"/>
                </a:cubicBezTo>
                <a:cubicBezTo>
                  <a:pt x="4085" y="6482"/>
                  <a:pt x="3955" y="6501"/>
                  <a:pt x="3823" y="6501"/>
                </a:cubicBezTo>
                <a:cubicBezTo>
                  <a:pt x="3715" y="6501"/>
                  <a:pt x="3606" y="6488"/>
                  <a:pt x="3497" y="6465"/>
                </a:cubicBezTo>
                <a:cubicBezTo>
                  <a:pt x="3407" y="6450"/>
                  <a:pt x="3320" y="6443"/>
                  <a:pt x="3237" y="6443"/>
                </a:cubicBezTo>
                <a:cubicBezTo>
                  <a:pt x="2847" y="6443"/>
                  <a:pt x="2521" y="6587"/>
                  <a:pt x="2195" y="6619"/>
                </a:cubicBezTo>
                <a:cubicBezTo>
                  <a:pt x="2189" y="6619"/>
                  <a:pt x="2182" y="6620"/>
                  <a:pt x="2175" y="6620"/>
                </a:cubicBezTo>
                <a:cubicBezTo>
                  <a:pt x="1982" y="6620"/>
                  <a:pt x="1850" y="6271"/>
                  <a:pt x="1825" y="6185"/>
                </a:cubicBezTo>
                <a:cubicBezTo>
                  <a:pt x="1851" y="6108"/>
                  <a:pt x="2017" y="5866"/>
                  <a:pt x="1813" y="5623"/>
                </a:cubicBezTo>
                <a:cubicBezTo>
                  <a:pt x="1685" y="5415"/>
                  <a:pt x="1452" y="5301"/>
                  <a:pt x="1210" y="5301"/>
                </a:cubicBezTo>
                <a:cubicBezTo>
                  <a:pt x="1185" y="5301"/>
                  <a:pt x="1161" y="5302"/>
                  <a:pt x="1136" y="5304"/>
                </a:cubicBezTo>
                <a:cubicBezTo>
                  <a:pt x="1072" y="5189"/>
                  <a:pt x="1034" y="5074"/>
                  <a:pt x="1021" y="4947"/>
                </a:cubicBezTo>
                <a:cubicBezTo>
                  <a:pt x="1315" y="4883"/>
                  <a:pt x="1519" y="4615"/>
                  <a:pt x="1532" y="4309"/>
                </a:cubicBezTo>
                <a:cubicBezTo>
                  <a:pt x="1634" y="4322"/>
                  <a:pt x="1736" y="4322"/>
                  <a:pt x="1851" y="4347"/>
                </a:cubicBezTo>
                <a:cubicBezTo>
                  <a:pt x="1922" y="4359"/>
                  <a:pt x="1986" y="4364"/>
                  <a:pt x="2046" y="4364"/>
                </a:cubicBezTo>
                <a:cubicBezTo>
                  <a:pt x="2448" y="4364"/>
                  <a:pt x="2609" y="4109"/>
                  <a:pt x="2731" y="3709"/>
                </a:cubicBezTo>
                <a:cubicBezTo>
                  <a:pt x="2859" y="3250"/>
                  <a:pt x="2961" y="3148"/>
                  <a:pt x="3484" y="3122"/>
                </a:cubicBezTo>
                <a:lnTo>
                  <a:pt x="3484" y="3122"/>
                </a:lnTo>
                <a:cubicBezTo>
                  <a:pt x="3433" y="3556"/>
                  <a:pt x="3420" y="3990"/>
                  <a:pt x="3446" y="4424"/>
                </a:cubicBezTo>
                <a:cubicBezTo>
                  <a:pt x="3446" y="4526"/>
                  <a:pt x="3535" y="4602"/>
                  <a:pt x="3650" y="4602"/>
                </a:cubicBezTo>
                <a:cubicBezTo>
                  <a:pt x="3752" y="4590"/>
                  <a:pt x="3829" y="4500"/>
                  <a:pt x="3829" y="4398"/>
                </a:cubicBezTo>
                <a:cubicBezTo>
                  <a:pt x="3803" y="3913"/>
                  <a:pt x="3816" y="3416"/>
                  <a:pt x="3893" y="2931"/>
                </a:cubicBezTo>
                <a:cubicBezTo>
                  <a:pt x="3927" y="2792"/>
                  <a:pt x="4203" y="2685"/>
                  <a:pt x="4539" y="2685"/>
                </a:cubicBezTo>
                <a:close/>
                <a:moveTo>
                  <a:pt x="7019" y="5432"/>
                </a:moveTo>
                <a:lnTo>
                  <a:pt x="7019" y="6274"/>
                </a:lnTo>
                <a:lnTo>
                  <a:pt x="4480" y="7461"/>
                </a:lnTo>
                <a:lnTo>
                  <a:pt x="4212" y="6848"/>
                </a:lnTo>
                <a:cubicBezTo>
                  <a:pt x="4352" y="6810"/>
                  <a:pt x="4492" y="6746"/>
                  <a:pt x="4607" y="6644"/>
                </a:cubicBezTo>
                <a:cubicBezTo>
                  <a:pt x="4888" y="6721"/>
                  <a:pt x="5181" y="6759"/>
                  <a:pt x="5462" y="6759"/>
                </a:cubicBezTo>
                <a:cubicBezTo>
                  <a:pt x="5819" y="6759"/>
                  <a:pt x="6049" y="6682"/>
                  <a:pt x="6190" y="6516"/>
                </a:cubicBezTo>
                <a:cubicBezTo>
                  <a:pt x="6432" y="6223"/>
                  <a:pt x="6228" y="5789"/>
                  <a:pt x="6100" y="5432"/>
                </a:cubicBezTo>
                <a:close/>
                <a:moveTo>
                  <a:pt x="7019" y="6695"/>
                </a:moveTo>
                <a:lnTo>
                  <a:pt x="7019" y="7116"/>
                </a:lnTo>
                <a:lnTo>
                  <a:pt x="4250" y="8392"/>
                </a:lnTo>
                <a:lnTo>
                  <a:pt x="4084" y="8048"/>
                </a:lnTo>
                <a:lnTo>
                  <a:pt x="7019" y="6695"/>
                </a:lnTo>
                <a:close/>
                <a:moveTo>
                  <a:pt x="11868" y="6427"/>
                </a:moveTo>
                <a:lnTo>
                  <a:pt x="11868" y="6427"/>
                </a:lnTo>
                <a:cubicBezTo>
                  <a:pt x="12225" y="6912"/>
                  <a:pt x="12544" y="7614"/>
                  <a:pt x="12723" y="8635"/>
                </a:cubicBezTo>
                <a:lnTo>
                  <a:pt x="12723" y="8647"/>
                </a:lnTo>
                <a:cubicBezTo>
                  <a:pt x="12749" y="8750"/>
                  <a:pt x="12685" y="8852"/>
                  <a:pt x="12570" y="8864"/>
                </a:cubicBezTo>
                <a:cubicBezTo>
                  <a:pt x="12556" y="8868"/>
                  <a:pt x="12543" y="8869"/>
                  <a:pt x="12529" y="8869"/>
                </a:cubicBezTo>
                <a:cubicBezTo>
                  <a:pt x="12440" y="8869"/>
                  <a:pt x="12353" y="8800"/>
                  <a:pt x="12353" y="8711"/>
                </a:cubicBezTo>
                <a:cubicBezTo>
                  <a:pt x="12264" y="8214"/>
                  <a:pt x="12110" y="7729"/>
                  <a:pt x="11906" y="7269"/>
                </a:cubicBezTo>
                <a:cubicBezTo>
                  <a:pt x="11919" y="6989"/>
                  <a:pt x="11906" y="6708"/>
                  <a:pt x="11868" y="6427"/>
                </a:cubicBezTo>
                <a:close/>
                <a:moveTo>
                  <a:pt x="9609" y="9388"/>
                </a:moveTo>
                <a:cubicBezTo>
                  <a:pt x="10094" y="9388"/>
                  <a:pt x="10528" y="9681"/>
                  <a:pt x="10732" y="10115"/>
                </a:cubicBezTo>
                <a:cubicBezTo>
                  <a:pt x="10732" y="10128"/>
                  <a:pt x="10732" y="10128"/>
                  <a:pt x="10732" y="10140"/>
                </a:cubicBezTo>
                <a:lnTo>
                  <a:pt x="10745" y="10128"/>
                </a:lnTo>
                <a:cubicBezTo>
                  <a:pt x="10860" y="10345"/>
                  <a:pt x="10924" y="10587"/>
                  <a:pt x="10936" y="10842"/>
                </a:cubicBezTo>
                <a:lnTo>
                  <a:pt x="10936" y="11353"/>
                </a:lnTo>
                <a:cubicBezTo>
                  <a:pt x="10936" y="11493"/>
                  <a:pt x="10975" y="11633"/>
                  <a:pt x="11051" y="11761"/>
                </a:cubicBezTo>
                <a:lnTo>
                  <a:pt x="6266" y="11761"/>
                </a:lnTo>
                <a:cubicBezTo>
                  <a:pt x="6343" y="11633"/>
                  <a:pt x="6381" y="11493"/>
                  <a:pt x="6381" y="11353"/>
                </a:cubicBezTo>
                <a:lnTo>
                  <a:pt x="6381" y="9617"/>
                </a:lnTo>
                <a:cubicBezTo>
                  <a:pt x="6381" y="9490"/>
                  <a:pt x="6496" y="9388"/>
                  <a:pt x="6623" y="9388"/>
                </a:cubicBezTo>
                <a:lnTo>
                  <a:pt x="7019" y="9388"/>
                </a:lnTo>
                <a:lnTo>
                  <a:pt x="7019" y="9464"/>
                </a:lnTo>
                <a:cubicBezTo>
                  <a:pt x="7019" y="9617"/>
                  <a:pt x="7147" y="9745"/>
                  <a:pt x="7312" y="9745"/>
                </a:cubicBezTo>
                <a:lnTo>
                  <a:pt x="7874" y="9745"/>
                </a:lnTo>
                <a:cubicBezTo>
                  <a:pt x="8027" y="9745"/>
                  <a:pt x="8155" y="9617"/>
                  <a:pt x="8155" y="9464"/>
                </a:cubicBezTo>
                <a:lnTo>
                  <a:pt x="8155" y="9388"/>
                </a:lnTo>
                <a:close/>
                <a:moveTo>
                  <a:pt x="7772" y="4998"/>
                </a:moveTo>
                <a:lnTo>
                  <a:pt x="7772" y="9375"/>
                </a:lnTo>
                <a:lnTo>
                  <a:pt x="7402" y="9375"/>
                </a:lnTo>
                <a:lnTo>
                  <a:pt x="7402" y="8864"/>
                </a:lnTo>
                <a:cubicBezTo>
                  <a:pt x="7415" y="8724"/>
                  <a:pt x="7312" y="8654"/>
                  <a:pt x="7210" y="8654"/>
                </a:cubicBezTo>
                <a:cubicBezTo>
                  <a:pt x="7108" y="8654"/>
                  <a:pt x="7006" y="8724"/>
                  <a:pt x="7019" y="8864"/>
                </a:cubicBezTo>
                <a:lnTo>
                  <a:pt x="7019" y="9005"/>
                </a:lnTo>
                <a:lnTo>
                  <a:pt x="6623" y="9005"/>
                </a:lnTo>
                <a:cubicBezTo>
                  <a:pt x="6279" y="9005"/>
                  <a:pt x="6011" y="9285"/>
                  <a:pt x="6011" y="9617"/>
                </a:cubicBezTo>
                <a:lnTo>
                  <a:pt x="6011" y="11353"/>
                </a:lnTo>
                <a:cubicBezTo>
                  <a:pt x="6001" y="11595"/>
                  <a:pt x="5807" y="11764"/>
                  <a:pt x="5597" y="11764"/>
                </a:cubicBezTo>
                <a:cubicBezTo>
                  <a:pt x="5531" y="11764"/>
                  <a:pt x="5463" y="11747"/>
                  <a:pt x="5398" y="11710"/>
                </a:cubicBezTo>
                <a:cubicBezTo>
                  <a:pt x="5271" y="11633"/>
                  <a:pt x="5194" y="11493"/>
                  <a:pt x="5194" y="11353"/>
                </a:cubicBezTo>
                <a:lnTo>
                  <a:pt x="5194" y="9975"/>
                </a:lnTo>
                <a:cubicBezTo>
                  <a:pt x="5194" y="9464"/>
                  <a:pt x="5105" y="8966"/>
                  <a:pt x="4939" y="8494"/>
                </a:cubicBezTo>
                <a:lnTo>
                  <a:pt x="7019" y="7537"/>
                </a:lnTo>
                <a:lnTo>
                  <a:pt x="7019" y="8060"/>
                </a:lnTo>
                <a:cubicBezTo>
                  <a:pt x="7032" y="8175"/>
                  <a:pt x="7121" y="8233"/>
                  <a:pt x="7210" y="8233"/>
                </a:cubicBezTo>
                <a:cubicBezTo>
                  <a:pt x="7300" y="8233"/>
                  <a:pt x="7389" y="8175"/>
                  <a:pt x="7402" y="8060"/>
                </a:cubicBezTo>
                <a:lnTo>
                  <a:pt x="7402" y="4998"/>
                </a:lnTo>
                <a:close/>
                <a:moveTo>
                  <a:pt x="12544" y="12144"/>
                </a:moveTo>
                <a:cubicBezTo>
                  <a:pt x="12800" y="12144"/>
                  <a:pt x="12800" y="12514"/>
                  <a:pt x="12544" y="12514"/>
                </a:cubicBezTo>
                <a:lnTo>
                  <a:pt x="766" y="12514"/>
                </a:lnTo>
                <a:cubicBezTo>
                  <a:pt x="511" y="12514"/>
                  <a:pt x="511" y="12144"/>
                  <a:pt x="766" y="12144"/>
                </a:cubicBezTo>
                <a:close/>
                <a:moveTo>
                  <a:pt x="12902" y="1"/>
                </a:moveTo>
                <a:cubicBezTo>
                  <a:pt x="12868" y="1"/>
                  <a:pt x="12833" y="11"/>
                  <a:pt x="12800" y="34"/>
                </a:cubicBezTo>
                <a:lnTo>
                  <a:pt x="8078" y="4717"/>
                </a:lnTo>
                <a:cubicBezTo>
                  <a:pt x="8014" y="4653"/>
                  <a:pt x="7950" y="4628"/>
                  <a:pt x="7874" y="4628"/>
                </a:cubicBezTo>
                <a:lnTo>
                  <a:pt x="7312" y="4628"/>
                </a:lnTo>
                <a:cubicBezTo>
                  <a:pt x="7147" y="4628"/>
                  <a:pt x="7019" y="4755"/>
                  <a:pt x="7019" y="4921"/>
                </a:cubicBezTo>
                <a:lnTo>
                  <a:pt x="7019" y="5062"/>
                </a:lnTo>
                <a:lnTo>
                  <a:pt x="5985" y="5062"/>
                </a:lnTo>
                <a:cubicBezTo>
                  <a:pt x="5832" y="4424"/>
                  <a:pt x="5756" y="3760"/>
                  <a:pt x="5768" y="3097"/>
                </a:cubicBezTo>
                <a:cubicBezTo>
                  <a:pt x="5743" y="2624"/>
                  <a:pt x="5207" y="2356"/>
                  <a:pt x="4671" y="2318"/>
                </a:cubicBezTo>
                <a:cubicBezTo>
                  <a:pt x="4619" y="2314"/>
                  <a:pt x="4566" y="2312"/>
                  <a:pt x="4513" y="2312"/>
                </a:cubicBezTo>
                <a:cubicBezTo>
                  <a:pt x="4103" y="2312"/>
                  <a:pt x="3697" y="2445"/>
                  <a:pt x="3561" y="2739"/>
                </a:cubicBezTo>
                <a:cubicBezTo>
                  <a:pt x="2757" y="2765"/>
                  <a:pt x="2540" y="2995"/>
                  <a:pt x="2361" y="3607"/>
                </a:cubicBezTo>
                <a:cubicBezTo>
                  <a:pt x="2285" y="3878"/>
                  <a:pt x="2246" y="4001"/>
                  <a:pt x="2033" y="4001"/>
                </a:cubicBezTo>
                <a:cubicBezTo>
                  <a:pt x="1996" y="4001"/>
                  <a:pt x="1952" y="3998"/>
                  <a:pt x="1902" y="3990"/>
                </a:cubicBezTo>
                <a:cubicBezTo>
                  <a:pt x="1749" y="3952"/>
                  <a:pt x="1583" y="3952"/>
                  <a:pt x="1430" y="3952"/>
                </a:cubicBezTo>
                <a:cubicBezTo>
                  <a:pt x="1296" y="3750"/>
                  <a:pt x="1080" y="3648"/>
                  <a:pt x="865" y="3648"/>
                </a:cubicBezTo>
                <a:cubicBezTo>
                  <a:pt x="672" y="3648"/>
                  <a:pt x="478" y="3731"/>
                  <a:pt x="345" y="3901"/>
                </a:cubicBezTo>
                <a:cubicBezTo>
                  <a:pt x="52" y="4258"/>
                  <a:pt x="218" y="4794"/>
                  <a:pt x="639" y="4947"/>
                </a:cubicBezTo>
                <a:cubicBezTo>
                  <a:pt x="664" y="5151"/>
                  <a:pt x="728" y="5342"/>
                  <a:pt x="830" y="5521"/>
                </a:cubicBezTo>
                <a:cubicBezTo>
                  <a:pt x="1021" y="5840"/>
                  <a:pt x="1264" y="5521"/>
                  <a:pt x="1532" y="5853"/>
                </a:cubicBezTo>
                <a:cubicBezTo>
                  <a:pt x="1570" y="5917"/>
                  <a:pt x="1443" y="6044"/>
                  <a:pt x="1455" y="6236"/>
                </a:cubicBezTo>
                <a:cubicBezTo>
                  <a:pt x="1492" y="6456"/>
                  <a:pt x="1751" y="6992"/>
                  <a:pt x="2188" y="6992"/>
                </a:cubicBezTo>
                <a:cubicBezTo>
                  <a:pt x="2207" y="6992"/>
                  <a:pt x="2227" y="6991"/>
                  <a:pt x="2246" y="6989"/>
                </a:cubicBezTo>
                <a:cubicBezTo>
                  <a:pt x="2608" y="6967"/>
                  <a:pt x="2932" y="6823"/>
                  <a:pt x="3275" y="6823"/>
                </a:cubicBezTo>
                <a:cubicBezTo>
                  <a:pt x="3331" y="6823"/>
                  <a:pt x="3388" y="6826"/>
                  <a:pt x="3446" y="6835"/>
                </a:cubicBezTo>
                <a:cubicBezTo>
                  <a:pt x="3574" y="6861"/>
                  <a:pt x="3688" y="6874"/>
                  <a:pt x="3816" y="6874"/>
                </a:cubicBezTo>
                <a:lnTo>
                  <a:pt x="4148" y="7614"/>
                </a:lnTo>
                <a:lnTo>
                  <a:pt x="3854" y="7741"/>
                </a:lnTo>
                <a:cubicBezTo>
                  <a:pt x="3714" y="7818"/>
                  <a:pt x="3650" y="7984"/>
                  <a:pt x="3714" y="8124"/>
                </a:cubicBezTo>
                <a:lnTo>
                  <a:pt x="3956" y="8635"/>
                </a:lnTo>
                <a:cubicBezTo>
                  <a:pt x="4003" y="8738"/>
                  <a:pt x="4106" y="8800"/>
                  <a:pt x="4212" y="8800"/>
                </a:cubicBezTo>
                <a:cubicBezTo>
                  <a:pt x="4251" y="8800"/>
                  <a:pt x="4289" y="8792"/>
                  <a:pt x="4326" y="8775"/>
                </a:cubicBezTo>
                <a:lnTo>
                  <a:pt x="4607" y="8647"/>
                </a:lnTo>
                <a:cubicBezTo>
                  <a:pt x="4748" y="9069"/>
                  <a:pt x="4824" y="9515"/>
                  <a:pt x="4824" y="9975"/>
                </a:cubicBezTo>
                <a:lnTo>
                  <a:pt x="4824" y="11353"/>
                </a:lnTo>
                <a:cubicBezTo>
                  <a:pt x="4811" y="11493"/>
                  <a:pt x="4862" y="11633"/>
                  <a:pt x="4926" y="11761"/>
                </a:cubicBezTo>
                <a:lnTo>
                  <a:pt x="766" y="11761"/>
                </a:lnTo>
                <a:cubicBezTo>
                  <a:pt x="1" y="11761"/>
                  <a:pt x="1" y="12897"/>
                  <a:pt x="766" y="12897"/>
                </a:cubicBezTo>
                <a:lnTo>
                  <a:pt x="12544" y="12897"/>
                </a:lnTo>
                <a:cubicBezTo>
                  <a:pt x="13297" y="12897"/>
                  <a:pt x="13297" y="11761"/>
                  <a:pt x="12544" y="11761"/>
                </a:cubicBezTo>
                <a:lnTo>
                  <a:pt x="12391" y="11761"/>
                </a:lnTo>
                <a:cubicBezTo>
                  <a:pt x="12455" y="11633"/>
                  <a:pt x="12493" y="11493"/>
                  <a:pt x="12493" y="11353"/>
                </a:cubicBezTo>
                <a:lnTo>
                  <a:pt x="12493" y="10791"/>
                </a:lnTo>
                <a:cubicBezTo>
                  <a:pt x="12493" y="10243"/>
                  <a:pt x="12366" y="9694"/>
                  <a:pt x="12149" y="9196"/>
                </a:cubicBezTo>
                <a:lnTo>
                  <a:pt x="12098" y="9056"/>
                </a:lnTo>
                <a:lnTo>
                  <a:pt x="12098" y="9056"/>
                </a:lnTo>
                <a:cubicBezTo>
                  <a:pt x="12217" y="9188"/>
                  <a:pt x="12370" y="9246"/>
                  <a:pt x="12519" y="9246"/>
                </a:cubicBezTo>
                <a:cubicBezTo>
                  <a:pt x="12848" y="9246"/>
                  <a:pt x="13163" y="8965"/>
                  <a:pt x="13093" y="8571"/>
                </a:cubicBezTo>
                <a:cubicBezTo>
                  <a:pt x="12710" y="6363"/>
                  <a:pt x="11702" y="5534"/>
                  <a:pt x="10936" y="5228"/>
                </a:cubicBezTo>
                <a:cubicBezTo>
                  <a:pt x="10715" y="5122"/>
                  <a:pt x="10482" y="5060"/>
                  <a:pt x="10248" y="5060"/>
                </a:cubicBezTo>
                <a:cubicBezTo>
                  <a:pt x="10227" y="5060"/>
                  <a:pt x="10205" y="5061"/>
                  <a:pt x="10184" y="5062"/>
                </a:cubicBezTo>
                <a:lnTo>
                  <a:pt x="10094" y="5062"/>
                </a:lnTo>
                <a:cubicBezTo>
                  <a:pt x="9992" y="5062"/>
                  <a:pt x="9916" y="5138"/>
                  <a:pt x="9916" y="5240"/>
                </a:cubicBezTo>
                <a:cubicBezTo>
                  <a:pt x="9903" y="5253"/>
                  <a:pt x="9903" y="5279"/>
                  <a:pt x="9916" y="5304"/>
                </a:cubicBezTo>
                <a:cubicBezTo>
                  <a:pt x="9941" y="5381"/>
                  <a:pt x="10005" y="5432"/>
                  <a:pt x="10094" y="5432"/>
                </a:cubicBezTo>
                <a:lnTo>
                  <a:pt x="10235" y="5432"/>
                </a:lnTo>
                <a:cubicBezTo>
                  <a:pt x="10949" y="5457"/>
                  <a:pt x="11523" y="6044"/>
                  <a:pt x="11523" y="6772"/>
                </a:cubicBezTo>
                <a:lnTo>
                  <a:pt x="11523" y="8150"/>
                </a:lnTo>
                <a:cubicBezTo>
                  <a:pt x="11536" y="8558"/>
                  <a:pt x="11638" y="8954"/>
                  <a:pt x="11804" y="9324"/>
                </a:cubicBezTo>
                <a:cubicBezTo>
                  <a:pt x="11996" y="9783"/>
                  <a:pt x="12110" y="10281"/>
                  <a:pt x="12123" y="10778"/>
                </a:cubicBezTo>
                <a:lnTo>
                  <a:pt x="12123" y="11353"/>
                </a:lnTo>
                <a:cubicBezTo>
                  <a:pt x="12136" y="11640"/>
                  <a:pt x="11922" y="11783"/>
                  <a:pt x="11710" y="11783"/>
                </a:cubicBezTo>
                <a:cubicBezTo>
                  <a:pt x="11498" y="11783"/>
                  <a:pt x="11287" y="11640"/>
                  <a:pt x="11307" y="11353"/>
                </a:cubicBezTo>
                <a:lnTo>
                  <a:pt x="11307" y="10830"/>
                </a:lnTo>
                <a:cubicBezTo>
                  <a:pt x="11307" y="10625"/>
                  <a:pt x="11268" y="10408"/>
                  <a:pt x="11192" y="10217"/>
                </a:cubicBezTo>
                <a:cubicBezTo>
                  <a:pt x="11153" y="10128"/>
                  <a:pt x="11115" y="10038"/>
                  <a:pt x="11064" y="9949"/>
                </a:cubicBezTo>
                <a:cubicBezTo>
                  <a:pt x="10809" y="9362"/>
                  <a:pt x="10235" y="8992"/>
                  <a:pt x="9609" y="8992"/>
                </a:cubicBezTo>
                <a:lnTo>
                  <a:pt x="8155" y="8992"/>
                </a:lnTo>
                <a:lnTo>
                  <a:pt x="8155" y="5432"/>
                </a:lnTo>
                <a:lnTo>
                  <a:pt x="9278" y="5432"/>
                </a:lnTo>
                <a:cubicBezTo>
                  <a:pt x="9285" y="5433"/>
                  <a:pt x="9293" y="5433"/>
                  <a:pt x="9301" y="5433"/>
                </a:cubicBezTo>
                <a:cubicBezTo>
                  <a:pt x="9538" y="5433"/>
                  <a:pt x="9538" y="5061"/>
                  <a:pt x="9301" y="5061"/>
                </a:cubicBezTo>
                <a:cubicBezTo>
                  <a:pt x="9293" y="5061"/>
                  <a:pt x="9285" y="5061"/>
                  <a:pt x="9278" y="5062"/>
                </a:cubicBezTo>
                <a:lnTo>
                  <a:pt x="8270" y="5062"/>
                </a:lnTo>
                <a:lnTo>
                  <a:pt x="13055" y="302"/>
                </a:lnTo>
                <a:cubicBezTo>
                  <a:pt x="13146" y="159"/>
                  <a:pt x="13035" y="1"/>
                  <a:pt x="1290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2" name="Google Shape;1162;p73"/>
          <p:cNvGrpSpPr/>
          <p:nvPr/>
        </p:nvGrpSpPr>
        <p:grpSpPr>
          <a:xfrm>
            <a:off x="7813675" y="4011575"/>
            <a:ext cx="323525" cy="322875"/>
            <a:chOff x="7813675" y="3822175"/>
            <a:chExt cx="323525" cy="322875"/>
          </a:xfrm>
        </p:grpSpPr>
        <p:sp>
          <p:nvSpPr>
            <p:cNvPr id="1163" name="Google Shape;1163;p73"/>
            <p:cNvSpPr/>
            <p:nvPr/>
          </p:nvSpPr>
          <p:spPr>
            <a:xfrm>
              <a:off x="7953100" y="3822175"/>
              <a:ext cx="184100" cy="322875"/>
            </a:xfrm>
            <a:custGeom>
              <a:rect b="b" l="l" r="r" t="t"/>
              <a:pathLst>
                <a:path extrusionOk="0" h="12915" w="7364">
                  <a:moveTo>
                    <a:pt x="4020" y="1188"/>
                  </a:moveTo>
                  <a:cubicBezTo>
                    <a:pt x="4760" y="1188"/>
                    <a:pt x="4760" y="2311"/>
                    <a:pt x="4020" y="2311"/>
                  </a:cubicBezTo>
                  <a:lnTo>
                    <a:pt x="2399" y="2311"/>
                  </a:lnTo>
                  <a:cubicBezTo>
                    <a:pt x="2093" y="2311"/>
                    <a:pt x="1838" y="2055"/>
                    <a:pt x="1838" y="1749"/>
                  </a:cubicBezTo>
                  <a:lnTo>
                    <a:pt x="1851" y="1749"/>
                  </a:lnTo>
                  <a:cubicBezTo>
                    <a:pt x="1851" y="1443"/>
                    <a:pt x="2093" y="1188"/>
                    <a:pt x="2412" y="1188"/>
                  </a:cubicBezTo>
                  <a:close/>
                  <a:moveTo>
                    <a:pt x="6980" y="371"/>
                  </a:moveTo>
                  <a:lnTo>
                    <a:pt x="6980" y="3127"/>
                  </a:lnTo>
                  <a:lnTo>
                    <a:pt x="4441" y="3127"/>
                  </a:lnTo>
                  <a:cubicBezTo>
                    <a:pt x="4058" y="3127"/>
                    <a:pt x="3701" y="2961"/>
                    <a:pt x="3433" y="2681"/>
                  </a:cubicBezTo>
                  <a:lnTo>
                    <a:pt x="4020" y="2681"/>
                  </a:lnTo>
                  <a:cubicBezTo>
                    <a:pt x="4035" y="2681"/>
                    <a:pt x="4050" y="2682"/>
                    <a:pt x="4065" y="2682"/>
                  </a:cubicBezTo>
                  <a:cubicBezTo>
                    <a:pt x="4569" y="2682"/>
                    <a:pt x="4990" y="2270"/>
                    <a:pt x="4990" y="1749"/>
                  </a:cubicBezTo>
                  <a:cubicBezTo>
                    <a:pt x="4990" y="1229"/>
                    <a:pt x="4569" y="817"/>
                    <a:pt x="4065" y="817"/>
                  </a:cubicBezTo>
                  <a:cubicBezTo>
                    <a:pt x="4050" y="817"/>
                    <a:pt x="4035" y="817"/>
                    <a:pt x="4020" y="818"/>
                  </a:cubicBezTo>
                  <a:lnTo>
                    <a:pt x="3433" y="818"/>
                  </a:lnTo>
                  <a:cubicBezTo>
                    <a:pt x="3688" y="524"/>
                    <a:pt x="4058" y="371"/>
                    <a:pt x="4441" y="371"/>
                  </a:cubicBezTo>
                  <a:close/>
                  <a:moveTo>
                    <a:pt x="2553" y="4442"/>
                  </a:moveTo>
                  <a:cubicBezTo>
                    <a:pt x="3293" y="4442"/>
                    <a:pt x="3293" y="5552"/>
                    <a:pt x="2553" y="5552"/>
                  </a:cubicBezTo>
                  <a:lnTo>
                    <a:pt x="932" y="5552"/>
                  </a:lnTo>
                  <a:cubicBezTo>
                    <a:pt x="626" y="5552"/>
                    <a:pt x="370" y="5309"/>
                    <a:pt x="370" y="5003"/>
                  </a:cubicBezTo>
                  <a:cubicBezTo>
                    <a:pt x="370" y="4684"/>
                    <a:pt x="626" y="4442"/>
                    <a:pt x="932" y="4442"/>
                  </a:cubicBezTo>
                  <a:close/>
                  <a:moveTo>
                    <a:pt x="6980" y="3510"/>
                  </a:moveTo>
                  <a:lnTo>
                    <a:pt x="6980" y="6266"/>
                  </a:lnTo>
                  <a:lnTo>
                    <a:pt x="3101" y="6266"/>
                  </a:lnTo>
                  <a:cubicBezTo>
                    <a:pt x="2782" y="6266"/>
                    <a:pt x="2463" y="6152"/>
                    <a:pt x="2208" y="5947"/>
                  </a:cubicBezTo>
                  <a:lnTo>
                    <a:pt x="2221" y="5935"/>
                  </a:lnTo>
                  <a:lnTo>
                    <a:pt x="2540" y="5935"/>
                  </a:lnTo>
                  <a:cubicBezTo>
                    <a:pt x="3050" y="5935"/>
                    <a:pt x="3471" y="5514"/>
                    <a:pt x="3471" y="5003"/>
                  </a:cubicBezTo>
                  <a:cubicBezTo>
                    <a:pt x="3471" y="4480"/>
                    <a:pt x="3050" y="4059"/>
                    <a:pt x="2540" y="4059"/>
                  </a:cubicBezTo>
                  <a:lnTo>
                    <a:pt x="2004" y="4059"/>
                  </a:lnTo>
                  <a:cubicBezTo>
                    <a:pt x="2259" y="3714"/>
                    <a:pt x="2667" y="3510"/>
                    <a:pt x="3101" y="3510"/>
                  </a:cubicBezTo>
                  <a:close/>
                  <a:moveTo>
                    <a:pt x="2553" y="7466"/>
                  </a:moveTo>
                  <a:cubicBezTo>
                    <a:pt x="3293" y="7466"/>
                    <a:pt x="3293" y="8576"/>
                    <a:pt x="2553" y="8576"/>
                  </a:cubicBezTo>
                  <a:lnTo>
                    <a:pt x="932" y="8576"/>
                  </a:lnTo>
                  <a:cubicBezTo>
                    <a:pt x="626" y="8576"/>
                    <a:pt x="370" y="8321"/>
                    <a:pt x="370" y="8015"/>
                  </a:cubicBezTo>
                  <a:cubicBezTo>
                    <a:pt x="370" y="7708"/>
                    <a:pt x="626" y="7466"/>
                    <a:pt x="932" y="7466"/>
                  </a:cubicBezTo>
                  <a:close/>
                  <a:moveTo>
                    <a:pt x="6993" y="6637"/>
                  </a:moveTo>
                  <a:lnTo>
                    <a:pt x="6993" y="9406"/>
                  </a:lnTo>
                  <a:lnTo>
                    <a:pt x="3114" y="9393"/>
                  </a:lnTo>
                  <a:cubicBezTo>
                    <a:pt x="2731" y="9393"/>
                    <a:pt x="2361" y="9240"/>
                    <a:pt x="2106" y="8959"/>
                  </a:cubicBezTo>
                  <a:lnTo>
                    <a:pt x="2553" y="8959"/>
                  </a:lnTo>
                  <a:cubicBezTo>
                    <a:pt x="3063" y="8959"/>
                    <a:pt x="3484" y="8538"/>
                    <a:pt x="3484" y="8015"/>
                  </a:cubicBezTo>
                  <a:cubicBezTo>
                    <a:pt x="3484" y="7504"/>
                    <a:pt x="3063" y="7083"/>
                    <a:pt x="2553" y="7083"/>
                  </a:cubicBezTo>
                  <a:lnTo>
                    <a:pt x="2106" y="7083"/>
                  </a:lnTo>
                  <a:cubicBezTo>
                    <a:pt x="2361" y="6802"/>
                    <a:pt x="2731" y="6637"/>
                    <a:pt x="3114" y="6637"/>
                  </a:cubicBezTo>
                  <a:close/>
                  <a:moveTo>
                    <a:pt x="6980" y="9776"/>
                  </a:moveTo>
                  <a:lnTo>
                    <a:pt x="6993" y="12532"/>
                  </a:lnTo>
                  <a:lnTo>
                    <a:pt x="4556" y="12532"/>
                  </a:lnTo>
                  <a:cubicBezTo>
                    <a:pt x="4250" y="12532"/>
                    <a:pt x="3956" y="12430"/>
                    <a:pt x="3714" y="12251"/>
                  </a:cubicBezTo>
                  <a:lnTo>
                    <a:pt x="4020" y="12251"/>
                  </a:lnTo>
                  <a:cubicBezTo>
                    <a:pt x="4028" y="12251"/>
                    <a:pt x="4035" y="12251"/>
                    <a:pt x="4043" y="12251"/>
                  </a:cubicBezTo>
                  <a:cubicBezTo>
                    <a:pt x="4556" y="12251"/>
                    <a:pt x="4990" y="11835"/>
                    <a:pt x="4990" y="11307"/>
                  </a:cubicBezTo>
                  <a:cubicBezTo>
                    <a:pt x="4990" y="10786"/>
                    <a:pt x="4569" y="10374"/>
                    <a:pt x="4065" y="10374"/>
                  </a:cubicBezTo>
                  <a:cubicBezTo>
                    <a:pt x="4050" y="10374"/>
                    <a:pt x="4035" y="10375"/>
                    <a:pt x="4020" y="10375"/>
                  </a:cubicBezTo>
                  <a:lnTo>
                    <a:pt x="3407" y="10375"/>
                  </a:lnTo>
                  <a:cubicBezTo>
                    <a:pt x="3663" y="9993"/>
                    <a:pt x="4097" y="9776"/>
                    <a:pt x="4543" y="9776"/>
                  </a:cubicBezTo>
                  <a:close/>
                  <a:moveTo>
                    <a:pt x="4418" y="1"/>
                  </a:moveTo>
                  <a:cubicBezTo>
                    <a:pt x="3820" y="1"/>
                    <a:pt x="3274" y="317"/>
                    <a:pt x="2961" y="818"/>
                  </a:cubicBezTo>
                  <a:lnTo>
                    <a:pt x="2412" y="818"/>
                  </a:lnTo>
                  <a:cubicBezTo>
                    <a:pt x="2397" y="817"/>
                    <a:pt x="2382" y="817"/>
                    <a:pt x="2367" y="817"/>
                  </a:cubicBezTo>
                  <a:cubicBezTo>
                    <a:pt x="1851" y="817"/>
                    <a:pt x="1430" y="1241"/>
                    <a:pt x="1430" y="1749"/>
                  </a:cubicBezTo>
                  <a:cubicBezTo>
                    <a:pt x="1430" y="2277"/>
                    <a:pt x="1863" y="2694"/>
                    <a:pt x="2388" y="2694"/>
                  </a:cubicBezTo>
                  <a:cubicBezTo>
                    <a:pt x="2396" y="2694"/>
                    <a:pt x="2404" y="2694"/>
                    <a:pt x="2412" y="2693"/>
                  </a:cubicBezTo>
                  <a:lnTo>
                    <a:pt x="2961" y="2693"/>
                  </a:lnTo>
                  <a:cubicBezTo>
                    <a:pt x="3076" y="2859"/>
                    <a:pt x="3203" y="3013"/>
                    <a:pt x="3356" y="3127"/>
                  </a:cubicBezTo>
                  <a:lnTo>
                    <a:pt x="3114" y="3127"/>
                  </a:lnTo>
                  <a:cubicBezTo>
                    <a:pt x="2463" y="3127"/>
                    <a:pt x="1863" y="3485"/>
                    <a:pt x="1557" y="4072"/>
                  </a:cubicBezTo>
                  <a:lnTo>
                    <a:pt x="932" y="4072"/>
                  </a:lnTo>
                  <a:cubicBezTo>
                    <a:pt x="409" y="4072"/>
                    <a:pt x="0" y="4480"/>
                    <a:pt x="0" y="5003"/>
                  </a:cubicBezTo>
                  <a:cubicBezTo>
                    <a:pt x="0" y="5514"/>
                    <a:pt x="409" y="5935"/>
                    <a:pt x="932" y="5935"/>
                  </a:cubicBezTo>
                  <a:lnTo>
                    <a:pt x="1698" y="5935"/>
                  </a:lnTo>
                  <a:cubicBezTo>
                    <a:pt x="1863" y="6152"/>
                    <a:pt x="2080" y="6330"/>
                    <a:pt x="2323" y="6458"/>
                  </a:cubicBezTo>
                  <a:cubicBezTo>
                    <a:pt x="2029" y="6598"/>
                    <a:pt x="1787" y="6815"/>
                    <a:pt x="1621" y="7096"/>
                  </a:cubicBezTo>
                  <a:lnTo>
                    <a:pt x="932" y="7096"/>
                  </a:lnTo>
                  <a:cubicBezTo>
                    <a:pt x="409" y="7096"/>
                    <a:pt x="0" y="7517"/>
                    <a:pt x="0" y="8027"/>
                  </a:cubicBezTo>
                  <a:cubicBezTo>
                    <a:pt x="0" y="8551"/>
                    <a:pt x="409" y="8972"/>
                    <a:pt x="932" y="8972"/>
                  </a:cubicBezTo>
                  <a:lnTo>
                    <a:pt x="1621" y="8972"/>
                  </a:lnTo>
                  <a:cubicBezTo>
                    <a:pt x="1940" y="9482"/>
                    <a:pt x="2501" y="9788"/>
                    <a:pt x="3114" y="9788"/>
                  </a:cubicBezTo>
                  <a:lnTo>
                    <a:pt x="3459" y="9788"/>
                  </a:lnTo>
                  <a:cubicBezTo>
                    <a:pt x="3254" y="9954"/>
                    <a:pt x="3088" y="10158"/>
                    <a:pt x="2974" y="10388"/>
                  </a:cubicBezTo>
                  <a:lnTo>
                    <a:pt x="2412" y="10388"/>
                  </a:lnTo>
                  <a:cubicBezTo>
                    <a:pt x="2297" y="10388"/>
                    <a:pt x="2195" y="10401"/>
                    <a:pt x="2093" y="10439"/>
                  </a:cubicBezTo>
                  <a:cubicBezTo>
                    <a:pt x="1859" y="10506"/>
                    <a:pt x="1937" y="10817"/>
                    <a:pt x="2131" y="10817"/>
                  </a:cubicBezTo>
                  <a:cubicBezTo>
                    <a:pt x="2159" y="10817"/>
                    <a:pt x="2189" y="10811"/>
                    <a:pt x="2221" y="10796"/>
                  </a:cubicBezTo>
                  <a:cubicBezTo>
                    <a:pt x="2285" y="10771"/>
                    <a:pt x="2348" y="10758"/>
                    <a:pt x="2412" y="10758"/>
                  </a:cubicBezTo>
                  <a:lnTo>
                    <a:pt x="4020" y="10758"/>
                  </a:lnTo>
                  <a:cubicBezTo>
                    <a:pt x="4760" y="10758"/>
                    <a:pt x="4760" y="11881"/>
                    <a:pt x="4020" y="11881"/>
                  </a:cubicBezTo>
                  <a:lnTo>
                    <a:pt x="2399" y="11881"/>
                  </a:lnTo>
                  <a:cubicBezTo>
                    <a:pt x="2093" y="11881"/>
                    <a:pt x="1838" y="11626"/>
                    <a:pt x="1838" y="11320"/>
                  </a:cubicBezTo>
                  <a:cubicBezTo>
                    <a:pt x="1838" y="11294"/>
                    <a:pt x="1838" y="11281"/>
                    <a:pt x="1838" y="11256"/>
                  </a:cubicBezTo>
                  <a:cubicBezTo>
                    <a:pt x="1851" y="11154"/>
                    <a:pt x="1787" y="11052"/>
                    <a:pt x="1685" y="11039"/>
                  </a:cubicBezTo>
                  <a:cubicBezTo>
                    <a:pt x="1677" y="11038"/>
                    <a:pt x="1670" y="11038"/>
                    <a:pt x="1662" y="11038"/>
                  </a:cubicBezTo>
                  <a:cubicBezTo>
                    <a:pt x="1568" y="11038"/>
                    <a:pt x="1480" y="11110"/>
                    <a:pt x="1468" y="11205"/>
                  </a:cubicBezTo>
                  <a:cubicBezTo>
                    <a:pt x="1404" y="11766"/>
                    <a:pt x="1838" y="12251"/>
                    <a:pt x="2399" y="12251"/>
                  </a:cubicBezTo>
                  <a:lnTo>
                    <a:pt x="3178" y="12251"/>
                  </a:lnTo>
                  <a:cubicBezTo>
                    <a:pt x="3510" y="12672"/>
                    <a:pt x="4007" y="12915"/>
                    <a:pt x="4543" y="12915"/>
                  </a:cubicBezTo>
                  <a:lnTo>
                    <a:pt x="7172" y="12915"/>
                  </a:lnTo>
                  <a:cubicBezTo>
                    <a:pt x="7274" y="12915"/>
                    <a:pt x="7363" y="12838"/>
                    <a:pt x="7363" y="12723"/>
                  </a:cubicBezTo>
                  <a:lnTo>
                    <a:pt x="7363" y="205"/>
                  </a:lnTo>
                  <a:cubicBezTo>
                    <a:pt x="7363" y="90"/>
                    <a:pt x="7274" y="1"/>
                    <a:pt x="7159" y="1"/>
                  </a:cubicBezTo>
                  <a:lnTo>
                    <a:pt x="4454" y="1"/>
                  </a:lnTo>
                  <a:cubicBezTo>
                    <a:pt x="4442" y="1"/>
                    <a:pt x="4430" y="1"/>
                    <a:pt x="441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73"/>
            <p:cNvSpPr/>
            <p:nvPr/>
          </p:nvSpPr>
          <p:spPr>
            <a:xfrm>
              <a:off x="7863450" y="3893000"/>
              <a:ext cx="41175" cy="31050"/>
            </a:xfrm>
            <a:custGeom>
              <a:rect b="b" l="l" r="r" t="t"/>
              <a:pathLst>
                <a:path extrusionOk="0" h="1242" w="1647">
                  <a:moveTo>
                    <a:pt x="823" y="377"/>
                  </a:moveTo>
                  <a:cubicBezTo>
                    <a:pt x="947" y="377"/>
                    <a:pt x="1073" y="478"/>
                    <a:pt x="1073" y="626"/>
                  </a:cubicBezTo>
                  <a:cubicBezTo>
                    <a:pt x="1073" y="765"/>
                    <a:pt x="949" y="863"/>
                    <a:pt x="825" y="863"/>
                  </a:cubicBezTo>
                  <a:cubicBezTo>
                    <a:pt x="767" y="863"/>
                    <a:pt x="709" y="841"/>
                    <a:pt x="664" y="792"/>
                  </a:cubicBezTo>
                  <a:cubicBezTo>
                    <a:pt x="562" y="690"/>
                    <a:pt x="562" y="550"/>
                    <a:pt x="664" y="447"/>
                  </a:cubicBezTo>
                  <a:cubicBezTo>
                    <a:pt x="709" y="399"/>
                    <a:pt x="766" y="377"/>
                    <a:pt x="823" y="377"/>
                  </a:cubicBezTo>
                  <a:close/>
                  <a:moveTo>
                    <a:pt x="830" y="1"/>
                  </a:moveTo>
                  <a:cubicBezTo>
                    <a:pt x="281" y="1"/>
                    <a:pt x="1" y="664"/>
                    <a:pt x="396" y="1060"/>
                  </a:cubicBezTo>
                  <a:cubicBezTo>
                    <a:pt x="511" y="1181"/>
                    <a:pt x="667" y="1242"/>
                    <a:pt x="825" y="1242"/>
                  </a:cubicBezTo>
                  <a:cubicBezTo>
                    <a:pt x="983" y="1242"/>
                    <a:pt x="1143" y="1181"/>
                    <a:pt x="1264" y="1060"/>
                  </a:cubicBezTo>
                  <a:cubicBezTo>
                    <a:pt x="1647" y="664"/>
                    <a:pt x="1379" y="1"/>
                    <a:pt x="8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73"/>
            <p:cNvSpPr/>
            <p:nvPr/>
          </p:nvSpPr>
          <p:spPr>
            <a:xfrm>
              <a:off x="7813675" y="3829725"/>
              <a:ext cx="138800" cy="301850"/>
            </a:xfrm>
            <a:custGeom>
              <a:rect b="b" l="l" r="r" t="t"/>
              <a:pathLst>
                <a:path extrusionOk="0" h="12074" w="5552">
                  <a:moveTo>
                    <a:pt x="2183" y="452"/>
                  </a:moveTo>
                  <a:lnTo>
                    <a:pt x="2183" y="452"/>
                  </a:lnTo>
                  <a:cubicBezTo>
                    <a:pt x="1928" y="899"/>
                    <a:pt x="1813" y="1447"/>
                    <a:pt x="2068" y="1881"/>
                  </a:cubicBezTo>
                  <a:cubicBezTo>
                    <a:pt x="2142" y="2019"/>
                    <a:pt x="2199" y="2139"/>
                    <a:pt x="2319" y="2139"/>
                  </a:cubicBezTo>
                  <a:cubicBezTo>
                    <a:pt x="2343" y="2139"/>
                    <a:pt x="2370" y="2134"/>
                    <a:pt x="2400" y="2124"/>
                  </a:cubicBezTo>
                  <a:cubicBezTo>
                    <a:pt x="2536" y="2070"/>
                    <a:pt x="2672" y="2045"/>
                    <a:pt x="2805" y="2045"/>
                  </a:cubicBezTo>
                  <a:cubicBezTo>
                    <a:pt x="3435" y="2045"/>
                    <a:pt x="3977" y="2600"/>
                    <a:pt x="3893" y="3285"/>
                  </a:cubicBezTo>
                  <a:cubicBezTo>
                    <a:pt x="3814" y="3897"/>
                    <a:pt x="3304" y="4241"/>
                    <a:pt x="2792" y="4241"/>
                  </a:cubicBezTo>
                  <a:cubicBezTo>
                    <a:pt x="2397" y="4241"/>
                    <a:pt x="2000" y="4036"/>
                    <a:pt x="1800" y="3591"/>
                  </a:cubicBezTo>
                  <a:lnTo>
                    <a:pt x="1787" y="3578"/>
                  </a:lnTo>
                  <a:cubicBezTo>
                    <a:pt x="1736" y="3438"/>
                    <a:pt x="1698" y="3297"/>
                    <a:pt x="1698" y="3144"/>
                  </a:cubicBezTo>
                  <a:cubicBezTo>
                    <a:pt x="1698" y="3093"/>
                    <a:pt x="1685" y="3042"/>
                    <a:pt x="1647" y="3004"/>
                  </a:cubicBezTo>
                  <a:cubicBezTo>
                    <a:pt x="1277" y="2634"/>
                    <a:pt x="1111" y="2238"/>
                    <a:pt x="1149" y="1856"/>
                  </a:cubicBezTo>
                  <a:cubicBezTo>
                    <a:pt x="1213" y="1294"/>
                    <a:pt x="1711" y="784"/>
                    <a:pt x="2183" y="452"/>
                  </a:cubicBezTo>
                  <a:close/>
                  <a:moveTo>
                    <a:pt x="1749" y="4178"/>
                  </a:moveTo>
                  <a:cubicBezTo>
                    <a:pt x="1902" y="4331"/>
                    <a:pt x="2094" y="4459"/>
                    <a:pt x="2298" y="4535"/>
                  </a:cubicBezTo>
                  <a:lnTo>
                    <a:pt x="2183" y="5556"/>
                  </a:lnTo>
                  <a:lnTo>
                    <a:pt x="1596" y="5403"/>
                  </a:lnTo>
                  <a:lnTo>
                    <a:pt x="1749" y="4178"/>
                  </a:lnTo>
                  <a:close/>
                  <a:moveTo>
                    <a:pt x="3791" y="4242"/>
                  </a:moveTo>
                  <a:lnTo>
                    <a:pt x="3944" y="5416"/>
                  </a:lnTo>
                  <a:lnTo>
                    <a:pt x="3344" y="5556"/>
                  </a:lnTo>
                  <a:lnTo>
                    <a:pt x="3242" y="4561"/>
                  </a:lnTo>
                  <a:cubicBezTo>
                    <a:pt x="3446" y="4497"/>
                    <a:pt x="3638" y="4395"/>
                    <a:pt x="3791" y="4242"/>
                  </a:cubicBezTo>
                  <a:close/>
                  <a:moveTo>
                    <a:pt x="2872" y="4625"/>
                  </a:moveTo>
                  <a:lnTo>
                    <a:pt x="2987" y="5645"/>
                  </a:lnTo>
                  <a:lnTo>
                    <a:pt x="2974" y="5658"/>
                  </a:lnTo>
                  <a:cubicBezTo>
                    <a:pt x="2923" y="5728"/>
                    <a:pt x="2843" y="5763"/>
                    <a:pt x="2765" y="5763"/>
                  </a:cubicBezTo>
                  <a:cubicBezTo>
                    <a:pt x="2687" y="5763"/>
                    <a:pt x="2611" y="5728"/>
                    <a:pt x="2566" y="5658"/>
                  </a:cubicBezTo>
                  <a:lnTo>
                    <a:pt x="2668" y="4625"/>
                  </a:lnTo>
                  <a:cubicBezTo>
                    <a:pt x="2700" y="4631"/>
                    <a:pt x="2735" y="4634"/>
                    <a:pt x="2770" y="4634"/>
                  </a:cubicBezTo>
                  <a:cubicBezTo>
                    <a:pt x="2805" y="4634"/>
                    <a:pt x="2840" y="4631"/>
                    <a:pt x="2872" y="4625"/>
                  </a:cubicBezTo>
                  <a:close/>
                  <a:moveTo>
                    <a:pt x="4400" y="5703"/>
                  </a:moveTo>
                  <a:cubicBezTo>
                    <a:pt x="4454" y="5703"/>
                    <a:pt x="4505" y="5748"/>
                    <a:pt x="4505" y="5811"/>
                  </a:cubicBezTo>
                  <a:lnTo>
                    <a:pt x="5131" y="10928"/>
                  </a:lnTo>
                  <a:cubicBezTo>
                    <a:pt x="5182" y="11337"/>
                    <a:pt x="4914" y="11694"/>
                    <a:pt x="4518" y="11758"/>
                  </a:cubicBezTo>
                  <a:cubicBezTo>
                    <a:pt x="4478" y="11764"/>
                    <a:pt x="4438" y="11767"/>
                    <a:pt x="4399" y="11767"/>
                  </a:cubicBezTo>
                  <a:cubicBezTo>
                    <a:pt x="4025" y="11767"/>
                    <a:pt x="3697" y="11501"/>
                    <a:pt x="3651" y="11120"/>
                  </a:cubicBezTo>
                  <a:lnTo>
                    <a:pt x="2974" y="6156"/>
                  </a:lnTo>
                  <a:cubicBezTo>
                    <a:pt x="2974" y="6092"/>
                    <a:pt x="3012" y="6041"/>
                    <a:pt x="3064" y="6028"/>
                  </a:cubicBezTo>
                  <a:lnTo>
                    <a:pt x="4365" y="5709"/>
                  </a:lnTo>
                  <a:cubicBezTo>
                    <a:pt x="4376" y="5705"/>
                    <a:pt x="4388" y="5703"/>
                    <a:pt x="4400" y="5703"/>
                  </a:cubicBezTo>
                  <a:close/>
                  <a:moveTo>
                    <a:pt x="2279" y="1"/>
                  </a:moveTo>
                  <a:cubicBezTo>
                    <a:pt x="2230" y="1"/>
                    <a:pt x="2179" y="14"/>
                    <a:pt x="2132" y="44"/>
                  </a:cubicBezTo>
                  <a:cubicBezTo>
                    <a:pt x="1851" y="235"/>
                    <a:pt x="907" y="899"/>
                    <a:pt x="805" y="1817"/>
                  </a:cubicBezTo>
                  <a:cubicBezTo>
                    <a:pt x="741" y="2315"/>
                    <a:pt x="933" y="2774"/>
                    <a:pt x="1354" y="3221"/>
                  </a:cubicBezTo>
                  <a:cubicBezTo>
                    <a:pt x="1354" y="3387"/>
                    <a:pt x="1392" y="3553"/>
                    <a:pt x="1456" y="3706"/>
                  </a:cubicBezTo>
                  <a:lnTo>
                    <a:pt x="1239" y="5326"/>
                  </a:lnTo>
                  <a:cubicBezTo>
                    <a:pt x="1208" y="5321"/>
                    <a:pt x="1178" y="5318"/>
                    <a:pt x="1148" y="5318"/>
                  </a:cubicBezTo>
                  <a:cubicBezTo>
                    <a:pt x="903" y="5318"/>
                    <a:pt x="687" y="5499"/>
                    <a:pt x="665" y="5760"/>
                  </a:cubicBezTo>
                  <a:lnTo>
                    <a:pt x="575" y="6462"/>
                  </a:lnTo>
                  <a:cubicBezTo>
                    <a:pt x="554" y="6601"/>
                    <a:pt x="658" y="6676"/>
                    <a:pt x="762" y="6676"/>
                  </a:cubicBezTo>
                  <a:cubicBezTo>
                    <a:pt x="848" y="6676"/>
                    <a:pt x="934" y="6624"/>
                    <a:pt x="945" y="6513"/>
                  </a:cubicBezTo>
                  <a:lnTo>
                    <a:pt x="1035" y="5799"/>
                  </a:lnTo>
                  <a:cubicBezTo>
                    <a:pt x="1045" y="5736"/>
                    <a:pt x="1099" y="5690"/>
                    <a:pt x="1153" y="5690"/>
                  </a:cubicBezTo>
                  <a:cubicBezTo>
                    <a:pt x="1165" y="5690"/>
                    <a:pt x="1176" y="5692"/>
                    <a:pt x="1188" y="5696"/>
                  </a:cubicBezTo>
                  <a:lnTo>
                    <a:pt x="2489" y="6016"/>
                  </a:lnTo>
                  <a:cubicBezTo>
                    <a:pt x="2540" y="6028"/>
                    <a:pt x="2579" y="6092"/>
                    <a:pt x="2579" y="6156"/>
                  </a:cubicBezTo>
                  <a:lnTo>
                    <a:pt x="1902" y="11107"/>
                  </a:lnTo>
                  <a:cubicBezTo>
                    <a:pt x="1833" y="11540"/>
                    <a:pt x="1505" y="11740"/>
                    <a:pt x="1175" y="11740"/>
                  </a:cubicBezTo>
                  <a:cubicBezTo>
                    <a:pt x="776" y="11740"/>
                    <a:pt x="373" y="11447"/>
                    <a:pt x="422" y="10916"/>
                  </a:cubicBezTo>
                  <a:lnTo>
                    <a:pt x="856" y="7304"/>
                  </a:lnTo>
                  <a:cubicBezTo>
                    <a:pt x="877" y="7172"/>
                    <a:pt x="773" y="7097"/>
                    <a:pt x="670" y="7097"/>
                  </a:cubicBezTo>
                  <a:cubicBezTo>
                    <a:pt x="583" y="7097"/>
                    <a:pt x="498" y="7150"/>
                    <a:pt x="486" y="7266"/>
                  </a:cubicBezTo>
                  <a:lnTo>
                    <a:pt x="39" y="10877"/>
                  </a:lnTo>
                  <a:cubicBezTo>
                    <a:pt x="1" y="11464"/>
                    <a:pt x="435" y="11987"/>
                    <a:pt x="1022" y="12064"/>
                  </a:cubicBezTo>
                  <a:cubicBezTo>
                    <a:pt x="1072" y="12070"/>
                    <a:pt x="1121" y="12073"/>
                    <a:pt x="1170" y="12073"/>
                  </a:cubicBezTo>
                  <a:cubicBezTo>
                    <a:pt x="1710" y="12073"/>
                    <a:pt x="2179" y="11696"/>
                    <a:pt x="2272" y="11158"/>
                  </a:cubicBezTo>
                  <a:lnTo>
                    <a:pt x="2783" y="7432"/>
                  </a:lnTo>
                  <a:lnTo>
                    <a:pt x="3280" y="11158"/>
                  </a:lnTo>
                  <a:cubicBezTo>
                    <a:pt x="3386" y="11696"/>
                    <a:pt x="3856" y="12073"/>
                    <a:pt x="4386" y="12073"/>
                  </a:cubicBezTo>
                  <a:cubicBezTo>
                    <a:pt x="4434" y="12073"/>
                    <a:pt x="4482" y="12070"/>
                    <a:pt x="4531" y="12064"/>
                  </a:cubicBezTo>
                  <a:cubicBezTo>
                    <a:pt x="5118" y="11987"/>
                    <a:pt x="5552" y="11464"/>
                    <a:pt x="5514" y="10877"/>
                  </a:cubicBezTo>
                  <a:lnTo>
                    <a:pt x="4888" y="5760"/>
                  </a:lnTo>
                  <a:cubicBezTo>
                    <a:pt x="4854" y="5509"/>
                    <a:pt x="4645" y="5319"/>
                    <a:pt x="4400" y="5319"/>
                  </a:cubicBezTo>
                  <a:cubicBezTo>
                    <a:pt x="4372" y="5319"/>
                    <a:pt x="4343" y="5321"/>
                    <a:pt x="4314" y="5326"/>
                  </a:cubicBezTo>
                  <a:lnTo>
                    <a:pt x="4123" y="3808"/>
                  </a:lnTo>
                  <a:cubicBezTo>
                    <a:pt x="4212" y="3629"/>
                    <a:pt x="4276" y="3425"/>
                    <a:pt x="4289" y="3221"/>
                  </a:cubicBezTo>
                  <a:cubicBezTo>
                    <a:pt x="5029" y="2430"/>
                    <a:pt x="4901" y="1690"/>
                    <a:pt x="4646" y="1218"/>
                  </a:cubicBezTo>
                  <a:cubicBezTo>
                    <a:pt x="4608" y="1142"/>
                    <a:pt x="4546" y="1111"/>
                    <a:pt x="4483" y="1111"/>
                  </a:cubicBezTo>
                  <a:cubicBezTo>
                    <a:pt x="4356" y="1111"/>
                    <a:pt x="4228" y="1242"/>
                    <a:pt x="4314" y="1396"/>
                  </a:cubicBezTo>
                  <a:cubicBezTo>
                    <a:pt x="4544" y="1805"/>
                    <a:pt x="4505" y="2328"/>
                    <a:pt x="4212" y="2711"/>
                  </a:cubicBezTo>
                  <a:cubicBezTo>
                    <a:pt x="4110" y="2366"/>
                    <a:pt x="3867" y="2060"/>
                    <a:pt x="3548" y="1881"/>
                  </a:cubicBezTo>
                  <a:cubicBezTo>
                    <a:pt x="3867" y="1320"/>
                    <a:pt x="3548" y="656"/>
                    <a:pt x="3434" y="452"/>
                  </a:cubicBezTo>
                  <a:lnTo>
                    <a:pt x="3434" y="452"/>
                  </a:lnTo>
                  <a:cubicBezTo>
                    <a:pt x="3574" y="554"/>
                    <a:pt x="3714" y="669"/>
                    <a:pt x="3855" y="796"/>
                  </a:cubicBezTo>
                  <a:cubicBezTo>
                    <a:pt x="3893" y="835"/>
                    <a:pt x="3941" y="854"/>
                    <a:pt x="3989" y="854"/>
                  </a:cubicBezTo>
                  <a:cubicBezTo>
                    <a:pt x="4037" y="854"/>
                    <a:pt x="4084" y="835"/>
                    <a:pt x="4123" y="796"/>
                  </a:cubicBezTo>
                  <a:cubicBezTo>
                    <a:pt x="4199" y="733"/>
                    <a:pt x="4199" y="605"/>
                    <a:pt x="4123" y="528"/>
                  </a:cubicBezTo>
                  <a:cubicBezTo>
                    <a:pt x="3931" y="350"/>
                    <a:pt x="3727" y="184"/>
                    <a:pt x="3510" y="44"/>
                  </a:cubicBezTo>
                  <a:cubicBezTo>
                    <a:pt x="3463" y="14"/>
                    <a:pt x="3411" y="1"/>
                    <a:pt x="3361" y="1"/>
                  </a:cubicBezTo>
                  <a:cubicBezTo>
                    <a:pt x="3235" y="1"/>
                    <a:pt x="3116" y="85"/>
                    <a:pt x="3089" y="222"/>
                  </a:cubicBezTo>
                  <a:cubicBezTo>
                    <a:pt x="3076" y="363"/>
                    <a:pt x="3000" y="477"/>
                    <a:pt x="3089" y="618"/>
                  </a:cubicBezTo>
                  <a:cubicBezTo>
                    <a:pt x="3293" y="950"/>
                    <a:pt x="3408" y="1396"/>
                    <a:pt x="3217" y="1728"/>
                  </a:cubicBezTo>
                  <a:cubicBezTo>
                    <a:pt x="3089" y="1690"/>
                    <a:pt x="2955" y="1671"/>
                    <a:pt x="2821" y="1671"/>
                  </a:cubicBezTo>
                  <a:cubicBezTo>
                    <a:pt x="2687" y="1671"/>
                    <a:pt x="2553" y="1690"/>
                    <a:pt x="2426" y="1728"/>
                  </a:cubicBezTo>
                  <a:cubicBezTo>
                    <a:pt x="2221" y="1383"/>
                    <a:pt x="2349" y="937"/>
                    <a:pt x="2540" y="618"/>
                  </a:cubicBezTo>
                  <a:cubicBezTo>
                    <a:pt x="2630" y="477"/>
                    <a:pt x="2553" y="363"/>
                    <a:pt x="2540" y="222"/>
                  </a:cubicBezTo>
                  <a:cubicBezTo>
                    <a:pt x="2513" y="85"/>
                    <a:pt x="2401" y="1"/>
                    <a:pt x="227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6" name="Google Shape;1166;p73"/>
          <p:cNvSpPr/>
          <p:nvPr/>
        </p:nvSpPr>
        <p:spPr>
          <a:xfrm>
            <a:off x="7025400" y="4011600"/>
            <a:ext cx="326700" cy="322925"/>
          </a:xfrm>
          <a:custGeom>
            <a:rect b="b" l="l" r="r" t="t"/>
            <a:pathLst>
              <a:path extrusionOk="0" h="12917" w="13068">
                <a:moveTo>
                  <a:pt x="5270" y="370"/>
                </a:moveTo>
                <a:cubicBezTo>
                  <a:pt x="5653" y="370"/>
                  <a:pt x="5653" y="944"/>
                  <a:pt x="5270" y="944"/>
                </a:cubicBezTo>
                <a:lnTo>
                  <a:pt x="3165" y="944"/>
                </a:lnTo>
                <a:cubicBezTo>
                  <a:pt x="2999" y="944"/>
                  <a:pt x="2871" y="817"/>
                  <a:pt x="2871" y="664"/>
                </a:cubicBezTo>
                <a:cubicBezTo>
                  <a:pt x="2871" y="498"/>
                  <a:pt x="2999" y="370"/>
                  <a:pt x="3152" y="370"/>
                </a:cubicBezTo>
                <a:close/>
                <a:moveTo>
                  <a:pt x="798" y="3445"/>
                </a:moveTo>
                <a:cubicBezTo>
                  <a:pt x="961" y="3449"/>
                  <a:pt x="1085" y="3575"/>
                  <a:pt x="1085" y="3726"/>
                </a:cubicBezTo>
                <a:cubicBezTo>
                  <a:pt x="1085" y="3752"/>
                  <a:pt x="1085" y="3764"/>
                  <a:pt x="1085" y="3790"/>
                </a:cubicBezTo>
                <a:cubicBezTo>
                  <a:pt x="1085" y="3790"/>
                  <a:pt x="1085" y="3790"/>
                  <a:pt x="1085" y="3803"/>
                </a:cubicBezTo>
                <a:cubicBezTo>
                  <a:pt x="1055" y="3940"/>
                  <a:pt x="933" y="4018"/>
                  <a:pt x="808" y="4018"/>
                </a:cubicBezTo>
                <a:cubicBezTo>
                  <a:pt x="723" y="4018"/>
                  <a:pt x="636" y="3982"/>
                  <a:pt x="575" y="3905"/>
                </a:cubicBezTo>
                <a:cubicBezTo>
                  <a:pt x="423" y="3728"/>
                  <a:pt x="559" y="3450"/>
                  <a:pt x="798" y="3445"/>
                </a:cubicBezTo>
                <a:close/>
                <a:moveTo>
                  <a:pt x="4173" y="1340"/>
                </a:moveTo>
                <a:lnTo>
                  <a:pt x="4173" y="5844"/>
                </a:lnTo>
                <a:lnTo>
                  <a:pt x="1953" y="5844"/>
                </a:lnTo>
                <a:cubicBezTo>
                  <a:pt x="1251" y="5844"/>
                  <a:pt x="702" y="5283"/>
                  <a:pt x="702" y="4594"/>
                </a:cubicBezTo>
                <a:lnTo>
                  <a:pt x="702" y="4390"/>
                </a:lnTo>
                <a:lnTo>
                  <a:pt x="791" y="4390"/>
                </a:lnTo>
                <a:cubicBezTo>
                  <a:pt x="1047" y="4390"/>
                  <a:pt x="1289" y="4249"/>
                  <a:pt x="1391" y="4020"/>
                </a:cubicBezTo>
                <a:lnTo>
                  <a:pt x="2986" y="4020"/>
                </a:lnTo>
                <a:cubicBezTo>
                  <a:pt x="3254" y="4020"/>
                  <a:pt x="3458" y="3815"/>
                  <a:pt x="3458" y="3547"/>
                </a:cubicBezTo>
                <a:lnTo>
                  <a:pt x="3458" y="2233"/>
                </a:lnTo>
                <a:cubicBezTo>
                  <a:pt x="3458" y="1799"/>
                  <a:pt x="3752" y="1429"/>
                  <a:pt x="4173" y="1340"/>
                </a:cubicBezTo>
                <a:close/>
                <a:moveTo>
                  <a:pt x="9724" y="7274"/>
                </a:moveTo>
                <a:cubicBezTo>
                  <a:pt x="10285" y="7274"/>
                  <a:pt x="10758" y="7669"/>
                  <a:pt x="10758" y="8154"/>
                </a:cubicBezTo>
                <a:cubicBezTo>
                  <a:pt x="10745" y="8473"/>
                  <a:pt x="10553" y="8754"/>
                  <a:pt x="10273" y="8894"/>
                </a:cubicBezTo>
                <a:lnTo>
                  <a:pt x="10260" y="8894"/>
                </a:lnTo>
                <a:cubicBezTo>
                  <a:pt x="10089" y="8986"/>
                  <a:pt x="9903" y="9028"/>
                  <a:pt x="9720" y="9028"/>
                </a:cubicBezTo>
                <a:cubicBezTo>
                  <a:pt x="9191" y="9028"/>
                  <a:pt x="8690" y="8676"/>
                  <a:pt x="8690" y="8154"/>
                </a:cubicBezTo>
                <a:cubicBezTo>
                  <a:pt x="8690" y="7669"/>
                  <a:pt x="9150" y="7274"/>
                  <a:pt x="9724" y="7274"/>
                </a:cubicBezTo>
                <a:close/>
                <a:moveTo>
                  <a:pt x="10158" y="9341"/>
                </a:moveTo>
                <a:lnTo>
                  <a:pt x="10158" y="9902"/>
                </a:lnTo>
                <a:cubicBezTo>
                  <a:pt x="10094" y="9889"/>
                  <a:pt x="10030" y="9883"/>
                  <a:pt x="9966" y="9883"/>
                </a:cubicBezTo>
                <a:cubicBezTo>
                  <a:pt x="9903" y="9883"/>
                  <a:pt x="9839" y="9889"/>
                  <a:pt x="9775" y="9902"/>
                </a:cubicBezTo>
                <a:lnTo>
                  <a:pt x="9775" y="9405"/>
                </a:lnTo>
                <a:cubicBezTo>
                  <a:pt x="9903" y="9405"/>
                  <a:pt x="10030" y="9379"/>
                  <a:pt x="10158" y="9341"/>
                </a:cubicBezTo>
                <a:close/>
                <a:moveTo>
                  <a:pt x="6968" y="9736"/>
                </a:moveTo>
                <a:lnTo>
                  <a:pt x="6968" y="10183"/>
                </a:lnTo>
                <a:cubicBezTo>
                  <a:pt x="6910" y="10177"/>
                  <a:pt x="6850" y="10173"/>
                  <a:pt x="6787" y="10173"/>
                </a:cubicBezTo>
                <a:cubicBezTo>
                  <a:pt x="6725" y="10173"/>
                  <a:pt x="6661" y="10177"/>
                  <a:pt x="6598" y="10183"/>
                </a:cubicBezTo>
                <a:lnTo>
                  <a:pt x="6598" y="9736"/>
                </a:lnTo>
                <a:cubicBezTo>
                  <a:pt x="6661" y="9743"/>
                  <a:pt x="6725" y="9746"/>
                  <a:pt x="6787" y="9746"/>
                </a:cubicBezTo>
                <a:cubicBezTo>
                  <a:pt x="6850" y="9746"/>
                  <a:pt x="6910" y="9743"/>
                  <a:pt x="6968" y="9736"/>
                </a:cubicBezTo>
                <a:close/>
                <a:moveTo>
                  <a:pt x="9967" y="10265"/>
                </a:moveTo>
                <a:cubicBezTo>
                  <a:pt x="10327" y="10265"/>
                  <a:pt x="10668" y="10544"/>
                  <a:pt x="10668" y="10974"/>
                </a:cubicBezTo>
                <a:cubicBezTo>
                  <a:pt x="10668" y="11357"/>
                  <a:pt x="10349" y="11676"/>
                  <a:pt x="9966" y="11676"/>
                </a:cubicBezTo>
                <a:cubicBezTo>
                  <a:pt x="9328" y="11676"/>
                  <a:pt x="9022" y="10923"/>
                  <a:pt x="9469" y="10476"/>
                </a:cubicBezTo>
                <a:cubicBezTo>
                  <a:pt x="9615" y="10331"/>
                  <a:pt x="9793" y="10265"/>
                  <a:pt x="9967" y="10265"/>
                </a:cubicBezTo>
                <a:close/>
                <a:moveTo>
                  <a:pt x="6773" y="10548"/>
                </a:moveTo>
                <a:cubicBezTo>
                  <a:pt x="7086" y="10548"/>
                  <a:pt x="7402" y="10756"/>
                  <a:pt x="7402" y="11166"/>
                </a:cubicBezTo>
                <a:cubicBezTo>
                  <a:pt x="7402" y="11519"/>
                  <a:pt x="7127" y="11797"/>
                  <a:pt x="6776" y="11803"/>
                </a:cubicBezTo>
                <a:lnTo>
                  <a:pt x="6776" y="11803"/>
                </a:lnTo>
                <a:cubicBezTo>
                  <a:pt x="6425" y="11797"/>
                  <a:pt x="6151" y="11519"/>
                  <a:pt x="6151" y="11166"/>
                </a:cubicBezTo>
                <a:cubicBezTo>
                  <a:pt x="6151" y="10752"/>
                  <a:pt x="6461" y="10548"/>
                  <a:pt x="6773" y="10548"/>
                </a:cubicBezTo>
                <a:close/>
                <a:moveTo>
                  <a:pt x="6968" y="12174"/>
                </a:moveTo>
                <a:lnTo>
                  <a:pt x="6968" y="12339"/>
                </a:lnTo>
                <a:cubicBezTo>
                  <a:pt x="6968" y="12467"/>
                  <a:pt x="6875" y="12531"/>
                  <a:pt x="6783" y="12531"/>
                </a:cubicBezTo>
                <a:cubicBezTo>
                  <a:pt x="6690" y="12531"/>
                  <a:pt x="6598" y="12467"/>
                  <a:pt x="6598" y="12339"/>
                </a:cubicBezTo>
                <a:lnTo>
                  <a:pt x="6598" y="12174"/>
                </a:lnTo>
                <a:cubicBezTo>
                  <a:pt x="6661" y="12186"/>
                  <a:pt x="6725" y="12186"/>
                  <a:pt x="6789" y="12186"/>
                </a:cubicBezTo>
                <a:cubicBezTo>
                  <a:pt x="6853" y="12186"/>
                  <a:pt x="6917" y="12186"/>
                  <a:pt x="6968" y="12174"/>
                </a:cubicBezTo>
                <a:close/>
                <a:moveTo>
                  <a:pt x="10158" y="12046"/>
                </a:moveTo>
                <a:lnTo>
                  <a:pt x="10158" y="12339"/>
                </a:lnTo>
                <a:cubicBezTo>
                  <a:pt x="10158" y="12454"/>
                  <a:pt x="10061" y="12532"/>
                  <a:pt x="9963" y="12532"/>
                </a:cubicBezTo>
                <a:cubicBezTo>
                  <a:pt x="9919" y="12532"/>
                  <a:pt x="9875" y="12516"/>
                  <a:pt x="9839" y="12480"/>
                </a:cubicBezTo>
                <a:cubicBezTo>
                  <a:pt x="9801" y="12442"/>
                  <a:pt x="9775" y="12391"/>
                  <a:pt x="9775" y="12339"/>
                </a:cubicBezTo>
                <a:lnTo>
                  <a:pt x="9775" y="12046"/>
                </a:lnTo>
                <a:cubicBezTo>
                  <a:pt x="9839" y="12046"/>
                  <a:pt x="9903" y="12059"/>
                  <a:pt x="9966" y="12059"/>
                </a:cubicBezTo>
                <a:cubicBezTo>
                  <a:pt x="10030" y="12059"/>
                  <a:pt x="10094" y="12046"/>
                  <a:pt x="10158" y="12046"/>
                </a:cubicBezTo>
                <a:close/>
                <a:moveTo>
                  <a:pt x="3165" y="0"/>
                </a:moveTo>
                <a:cubicBezTo>
                  <a:pt x="2272" y="0"/>
                  <a:pt x="2272" y="1327"/>
                  <a:pt x="3165" y="1327"/>
                </a:cubicBezTo>
                <a:lnTo>
                  <a:pt x="3458" y="1327"/>
                </a:lnTo>
                <a:cubicBezTo>
                  <a:pt x="3216" y="1570"/>
                  <a:pt x="3076" y="1901"/>
                  <a:pt x="3076" y="2246"/>
                </a:cubicBezTo>
                <a:lnTo>
                  <a:pt x="3076" y="3573"/>
                </a:lnTo>
                <a:cubicBezTo>
                  <a:pt x="3076" y="3611"/>
                  <a:pt x="3037" y="3650"/>
                  <a:pt x="2999" y="3650"/>
                </a:cubicBezTo>
                <a:lnTo>
                  <a:pt x="1468" y="3650"/>
                </a:lnTo>
                <a:cubicBezTo>
                  <a:pt x="1419" y="3307"/>
                  <a:pt x="1122" y="3070"/>
                  <a:pt x="802" y="3070"/>
                </a:cubicBezTo>
                <a:cubicBezTo>
                  <a:pt x="705" y="3070"/>
                  <a:pt x="606" y="3092"/>
                  <a:pt x="511" y="3139"/>
                </a:cubicBezTo>
                <a:cubicBezTo>
                  <a:pt x="102" y="3343"/>
                  <a:pt x="0" y="3879"/>
                  <a:pt x="332" y="4211"/>
                </a:cubicBezTo>
                <a:lnTo>
                  <a:pt x="332" y="4607"/>
                </a:lnTo>
                <a:cubicBezTo>
                  <a:pt x="332" y="5500"/>
                  <a:pt x="1059" y="6227"/>
                  <a:pt x="1953" y="6227"/>
                </a:cubicBezTo>
                <a:lnTo>
                  <a:pt x="4173" y="6227"/>
                </a:lnTo>
                <a:lnTo>
                  <a:pt x="4173" y="7171"/>
                </a:lnTo>
                <a:cubicBezTo>
                  <a:pt x="4173" y="7567"/>
                  <a:pt x="4505" y="7886"/>
                  <a:pt x="4900" y="7899"/>
                </a:cubicBezTo>
                <a:cubicBezTo>
                  <a:pt x="4926" y="8167"/>
                  <a:pt x="5003" y="8435"/>
                  <a:pt x="5117" y="8677"/>
                </a:cubicBezTo>
                <a:cubicBezTo>
                  <a:pt x="5160" y="8745"/>
                  <a:pt x="5221" y="8773"/>
                  <a:pt x="5282" y="8773"/>
                </a:cubicBezTo>
                <a:cubicBezTo>
                  <a:pt x="5404" y="8773"/>
                  <a:pt x="5522" y="8657"/>
                  <a:pt x="5462" y="8511"/>
                </a:cubicBezTo>
                <a:cubicBezTo>
                  <a:pt x="5360" y="8320"/>
                  <a:pt x="5296" y="8116"/>
                  <a:pt x="5283" y="7899"/>
                </a:cubicBezTo>
                <a:lnTo>
                  <a:pt x="6598" y="7899"/>
                </a:lnTo>
                <a:cubicBezTo>
                  <a:pt x="6993" y="7899"/>
                  <a:pt x="7325" y="7567"/>
                  <a:pt x="7325" y="7171"/>
                </a:cubicBezTo>
                <a:lnTo>
                  <a:pt x="7325" y="6100"/>
                </a:lnTo>
                <a:cubicBezTo>
                  <a:pt x="7937" y="6393"/>
                  <a:pt x="8333" y="7006"/>
                  <a:pt x="8320" y="7695"/>
                </a:cubicBezTo>
                <a:cubicBezTo>
                  <a:pt x="8320" y="8613"/>
                  <a:pt x="7631" y="9379"/>
                  <a:pt x="6789" y="9379"/>
                </a:cubicBezTo>
                <a:cubicBezTo>
                  <a:pt x="6470" y="9379"/>
                  <a:pt x="6176" y="9277"/>
                  <a:pt x="5921" y="9073"/>
                </a:cubicBezTo>
                <a:cubicBezTo>
                  <a:pt x="5880" y="9037"/>
                  <a:pt x="5836" y="9021"/>
                  <a:pt x="5795" y="9021"/>
                </a:cubicBezTo>
                <a:cubicBezTo>
                  <a:pt x="5634" y="9021"/>
                  <a:pt x="5508" y="9257"/>
                  <a:pt x="5692" y="9379"/>
                </a:cubicBezTo>
                <a:cubicBezTo>
                  <a:pt x="5857" y="9507"/>
                  <a:pt x="6036" y="9596"/>
                  <a:pt x="6228" y="9660"/>
                </a:cubicBezTo>
                <a:lnTo>
                  <a:pt x="6228" y="10362"/>
                </a:lnTo>
                <a:cubicBezTo>
                  <a:pt x="5641" y="10757"/>
                  <a:pt x="5641" y="11625"/>
                  <a:pt x="6228" y="12020"/>
                </a:cubicBezTo>
                <a:lnTo>
                  <a:pt x="6228" y="12352"/>
                </a:lnTo>
                <a:cubicBezTo>
                  <a:pt x="6228" y="12729"/>
                  <a:pt x="6511" y="12917"/>
                  <a:pt x="6795" y="12917"/>
                </a:cubicBezTo>
                <a:cubicBezTo>
                  <a:pt x="7079" y="12917"/>
                  <a:pt x="7363" y="12729"/>
                  <a:pt x="7363" y="12352"/>
                </a:cubicBezTo>
                <a:lnTo>
                  <a:pt x="7363" y="12020"/>
                </a:lnTo>
                <a:cubicBezTo>
                  <a:pt x="7950" y="11625"/>
                  <a:pt x="7950" y="10757"/>
                  <a:pt x="7363" y="10362"/>
                </a:cubicBezTo>
                <a:lnTo>
                  <a:pt x="7363" y="9660"/>
                </a:lnTo>
                <a:cubicBezTo>
                  <a:pt x="7835" y="9494"/>
                  <a:pt x="8218" y="9149"/>
                  <a:pt x="8448" y="8703"/>
                </a:cubicBezTo>
                <a:cubicBezTo>
                  <a:pt x="8652" y="9060"/>
                  <a:pt x="8997" y="9315"/>
                  <a:pt x="9405" y="9392"/>
                </a:cubicBezTo>
                <a:lnTo>
                  <a:pt x="9405" y="10043"/>
                </a:lnTo>
                <a:cubicBezTo>
                  <a:pt x="8716" y="10464"/>
                  <a:pt x="8716" y="11472"/>
                  <a:pt x="9405" y="11893"/>
                </a:cubicBezTo>
                <a:lnTo>
                  <a:pt x="9405" y="12339"/>
                </a:lnTo>
                <a:cubicBezTo>
                  <a:pt x="9405" y="12716"/>
                  <a:pt x="9689" y="12904"/>
                  <a:pt x="9973" y="12904"/>
                </a:cubicBezTo>
                <a:cubicBezTo>
                  <a:pt x="10257" y="12904"/>
                  <a:pt x="10541" y="12716"/>
                  <a:pt x="10541" y="12339"/>
                </a:cubicBezTo>
                <a:lnTo>
                  <a:pt x="10541" y="11893"/>
                </a:lnTo>
                <a:cubicBezTo>
                  <a:pt x="11230" y="11472"/>
                  <a:pt x="11230" y="10464"/>
                  <a:pt x="10541" y="10043"/>
                </a:cubicBezTo>
                <a:lnTo>
                  <a:pt x="10541" y="9175"/>
                </a:lnTo>
                <a:cubicBezTo>
                  <a:pt x="10448" y="8617"/>
                  <a:pt x="10896" y="8189"/>
                  <a:pt x="11378" y="8189"/>
                </a:cubicBezTo>
                <a:cubicBezTo>
                  <a:pt x="11558" y="8189"/>
                  <a:pt x="11743" y="8248"/>
                  <a:pt x="11906" y="8384"/>
                </a:cubicBezTo>
                <a:cubicBezTo>
                  <a:pt x="12140" y="8347"/>
                  <a:pt x="12112" y="8000"/>
                  <a:pt x="11880" y="8000"/>
                </a:cubicBezTo>
                <a:cubicBezTo>
                  <a:pt x="11872" y="8000"/>
                  <a:pt x="11863" y="8000"/>
                  <a:pt x="11855" y="8001"/>
                </a:cubicBezTo>
                <a:cubicBezTo>
                  <a:pt x="11816" y="8006"/>
                  <a:pt x="11777" y="8009"/>
                  <a:pt x="11738" y="8009"/>
                </a:cubicBezTo>
                <a:cubicBezTo>
                  <a:pt x="11230" y="8009"/>
                  <a:pt x="10821" y="7550"/>
                  <a:pt x="10821" y="6993"/>
                </a:cubicBezTo>
                <a:cubicBezTo>
                  <a:pt x="10770" y="6457"/>
                  <a:pt x="11204" y="5985"/>
                  <a:pt x="11753" y="5985"/>
                </a:cubicBezTo>
                <a:cubicBezTo>
                  <a:pt x="12289" y="5985"/>
                  <a:pt x="12723" y="6457"/>
                  <a:pt x="12672" y="6993"/>
                </a:cubicBezTo>
                <a:cubicBezTo>
                  <a:pt x="12684" y="7248"/>
                  <a:pt x="12595" y="7490"/>
                  <a:pt x="12442" y="7682"/>
                </a:cubicBezTo>
                <a:cubicBezTo>
                  <a:pt x="12319" y="7824"/>
                  <a:pt x="12449" y="7994"/>
                  <a:pt x="12587" y="7994"/>
                </a:cubicBezTo>
                <a:cubicBezTo>
                  <a:pt x="12634" y="7994"/>
                  <a:pt x="12683" y="7974"/>
                  <a:pt x="12723" y="7924"/>
                </a:cubicBezTo>
                <a:cubicBezTo>
                  <a:pt x="12940" y="7669"/>
                  <a:pt x="13055" y="7337"/>
                  <a:pt x="13055" y="7018"/>
                </a:cubicBezTo>
                <a:cubicBezTo>
                  <a:pt x="13067" y="6265"/>
                  <a:pt x="12480" y="5640"/>
                  <a:pt x="11740" y="5627"/>
                </a:cubicBezTo>
                <a:lnTo>
                  <a:pt x="11740" y="5615"/>
                </a:lnTo>
                <a:cubicBezTo>
                  <a:pt x="11000" y="5615"/>
                  <a:pt x="10400" y="6278"/>
                  <a:pt x="10439" y="7082"/>
                </a:cubicBezTo>
                <a:cubicBezTo>
                  <a:pt x="10209" y="6967"/>
                  <a:pt x="9966" y="6903"/>
                  <a:pt x="9724" y="6903"/>
                </a:cubicBezTo>
                <a:cubicBezTo>
                  <a:pt x="9328" y="6903"/>
                  <a:pt x="8946" y="7057"/>
                  <a:pt x="8665" y="7325"/>
                </a:cubicBezTo>
                <a:cubicBezTo>
                  <a:pt x="8550" y="6572"/>
                  <a:pt x="8040" y="5946"/>
                  <a:pt x="7312" y="5691"/>
                </a:cubicBezTo>
                <a:lnTo>
                  <a:pt x="7312" y="5615"/>
                </a:lnTo>
                <a:cubicBezTo>
                  <a:pt x="7325" y="5474"/>
                  <a:pt x="7226" y="5404"/>
                  <a:pt x="7127" y="5404"/>
                </a:cubicBezTo>
                <a:cubicBezTo>
                  <a:pt x="7028" y="5404"/>
                  <a:pt x="6929" y="5474"/>
                  <a:pt x="6942" y="5615"/>
                </a:cubicBezTo>
                <a:lnTo>
                  <a:pt x="6942" y="7159"/>
                </a:lnTo>
                <a:cubicBezTo>
                  <a:pt x="6942" y="7350"/>
                  <a:pt x="6789" y="7516"/>
                  <a:pt x="6585" y="7516"/>
                </a:cubicBezTo>
                <a:lnTo>
                  <a:pt x="4900" y="7516"/>
                </a:lnTo>
                <a:cubicBezTo>
                  <a:pt x="4709" y="7516"/>
                  <a:pt x="4556" y="7350"/>
                  <a:pt x="4556" y="7159"/>
                </a:cubicBezTo>
                <a:lnTo>
                  <a:pt x="4556" y="1327"/>
                </a:lnTo>
                <a:lnTo>
                  <a:pt x="5130" y="1327"/>
                </a:lnTo>
                <a:cubicBezTo>
                  <a:pt x="6125" y="1327"/>
                  <a:pt x="6942" y="2131"/>
                  <a:pt x="6942" y="3139"/>
                </a:cubicBezTo>
                <a:lnTo>
                  <a:pt x="6942" y="4824"/>
                </a:lnTo>
                <a:cubicBezTo>
                  <a:pt x="6929" y="4964"/>
                  <a:pt x="7028" y="5034"/>
                  <a:pt x="7127" y="5034"/>
                </a:cubicBezTo>
                <a:cubicBezTo>
                  <a:pt x="7226" y="5034"/>
                  <a:pt x="7325" y="4964"/>
                  <a:pt x="7312" y="4824"/>
                </a:cubicBezTo>
                <a:lnTo>
                  <a:pt x="7312" y="3126"/>
                </a:lnTo>
                <a:cubicBezTo>
                  <a:pt x="7312" y="2195"/>
                  <a:pt x="6712" y="1353"/>
                  <a:pt x="5806" y="1059"/>
                </a:cubicBezTo>
                <a:cubicBezTo>
                  <a:pt x="5896" y="944"/>
                  <a:pt x="5947" y="804"/>
                  <a:pt x="5934" y="664"/>
                </a:cubicBezTo>
                <a:cubicBezTo>
                  <a:pt x="5934" y="294"/>
                  <a:pt x="5641" y="0"/>
                  <a:pt x="52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7" name="Google Shape;1167;p73"/>
          <p:cNvGrpSpPr/>
          <p:nvPr/>
        </p:nvGrpSpPr>
        <p:grpSpPr>
          <a:xfrm>
            <a:off x="6366625" y="4011575"/>
            <a:ext cx="201325" cy="322875"/>
            <a:chOff x="6366625" y="3822175"/>
            <a:chExt cx="201325" cy="322875"/>
          </a:xfrm>
        </p:grpSpPr>
        <p:sp>
          <p:nvSpPr>
            <p:cNvPr id="1168" name="Google Shape;1168;p73"/>
            <p:cNvSpPr/>
            <p:nvPr/>
          </p:nvSpPr>
          <p:spPr>
            <a:xfrm>
              <a:off x="6366625" y="3822175"/>
              <a:ext cx="201325" cy="303425"/>
            </a:xfrm>
            <a:custGeom>
              <a:rect b="b" l="l" r="r" t="t"/>
              <a:pathLst>
                <a:path extrusionOk="0" h="12137" w="8053">
                  <a:moveTo>
                    <a:pt x="7280" y="2177"/>
                  </a:moveTo>
                  <a:cubicBezTo>
                    <a:pt x="7377" y="2177"/>
                    <a:pt x="7476" y="2214"/>
                    <a:pt x="7555" y="2298"/>
                  </a:cubicBezTo>
                  <a:cubicBezTo>
                    <a:pt x="7797" y="2540"/>
                    <a:pt x="7631" y="2961"/>
                    <a:pt x="7287" y="2961"/>
                  </a:cubicBezTo>
                  <a:lnTo>
                    <a:pt x="7249" y="2961"/>
                  </a:lnTo>
                  <a:cubicBezTo>
                    <a:pt x="7057" y="2949"/>
                    <a:pt x="6904" y="2783"/>
                    <a:pt x="6891" y="2591"/>
                  </a:cubicBezTo>
                  <a:lnTo>
                    <a:pt x="6891" y="2566"/>
                  </a:lnTo>
                  <a:cubicBezTo>
                    <a:pt x="6891" y="2334"/>
                    <a:pt x="7082" y="2177"/>
                    <a:pt x="7280" y="2177"/>
                  </a:cubicBezTo>
                  <a:close/>
                  <a:moveTo>
                    <a:pt x="2657" y="1"/>
                  </a:moveTo>
                  <a:cubicBezTo>
                    <a:pt x="1455" y="1"/>
                    <a:pt x="485" y="979"/>
                    <a:pt x="485" y="2183"/>
                  </a:cubicBezTo>
                  <a:lnTo>
                    <a:pt x="485" y="3217"/>
                  </a:lnTo>
                  <a:cubicBezTo>
                    <a:pt x="473" y="3351"/>
                    <a:pt x="572" y="3418"/>
                    <a:pt x="670" y="3418"/>
                  </a:cubicBezTo>
                  <a:cubicBezTo>
                    <a:pt x="769" y="3418"/>
                    <a:pt x="868" y="3351"/>
                    <a:pt x="855" y="3217"/>
                  </a:cubicBezTo>
                  <a:lnTo>
                    <a:pt x="855" y="2183"/>
                  </a:lnTo>
                  <a:cubicBezTo>
                    <a:pt x="855" y="1188"/>
                    <a:pt x="1672" y="371"/>
                    <a:pt x="2667" y="371"/>
                  </a:cubicBezTo>
                  <a:lnTo>
                    <a:pt x="3254" y="371"/>
                  </a:lnTo>
                  <a:lnTo>
                    <a:pt x="3254" y="4352"/>
                  </a:lnTo>
                  <a:cubicBezTo>
                    <a:pt x="3254" y="4544"/>
                    <a:pt x="3101" y="4697"/>
                    <a:pt x="2910" y="4697"/>
                  </a:cubicBezTo>
                  <a:lnTo>
                    <a:pt x="1213" y="4697"/>
                  </a:lnTo>
                  <a:cubicBezTo>
                    <a:pt x="1021" y="4697"/>
                    <a:pt x="855" y="4544"/>
                    <a:pt x="855" y="4352"/>
                  </a:cubicBezTo>
                  <a:lnTo>
                    <a:pt x="855" y="4033"/>
                  </a:lnTo>
                  <a:cubicBezTo>
                    <a:pt x="868" y="3893"/>
                    <a:pt x="769" y="3823"/>
                    <a:pt x="670" y="3823"/>
                  </a:cubicBezTo>
                  <a:cubicBezTo>
                    <a:pt x="572" y="3823"/>
                    <a:pt x="473" y="3893"/>
                    <a:pt x="485" y="4033"/>
                  </a:cubicBezTo>
                  <a:lnTo>
                    <a:pt x="485" y="4352"/>
                  </a:lnTo>
                  <a:cubicBezTo>
                    <a:pt x="485" y="4748"/>
                    <a:pt x="804" y="5080"/>
                    <a:pt x="1213" y="5080"/>
                  </a:cubicBezTo>
                  <a:lnTo>
                    <a:pt x="1379" y="5080"/>
                  </a:lnTo>
                  <a:lnTo>
                    <a:pt x="1379" y="5501"/>
                  </a:lnTo>
                  <a:cubicBezTo>
                    <a:pt x="1379" y="6088"/>
                    <a:pt x="1149" y="6675"/>
                    <a:pt x="741" y="7109"/>
                  </a:cubicBezTo>
                  <a:cubicBezTo>
                    <a:pt x="230" y="7657"/>
                    <a:pt x="1" y="9444"/>
                    <a:pt x="1" y="10031"/>
                  </a:cubicBezTo>
                  <a:lnTo>
                    <a:pt x="1" y="11128"/>
                  </a:lnTo>
                  <a:cubicBezTo>
                    <a:pt x="1" y="11447"/>
                    <a:pt x="90" y="11766"/>
                    <a:pt x="256" y="12047"/>
                  </a:cubicBezTo>
                  <a:cubicBezTo>
                    <a:pt x="294" y="12098"/>
                    <a:pt x="345" y="12136"/>
                    <a:pt x="409" y="12136"/>
                  </a:cubicBezTo>
                  <a:cubicBezTo>
                    <a:pt x="447" y="12136"/>
                    <a:pt x="485" y="12124"/>
                    <a:pt x="511" y="12111"/>
                  </a:cubicBezTo>
                  <a:cubicBezTo>
                    <a:pt x="600" y="12047"/>
                    <a:pt x="626" y="11932"/>
                    <a:pt x="575" y="11843"/>
                  </a:cubicBezTo>
                  <a:cubicBezTo>
                    <a:pt x="447" y="11626"/>
                    <a:pt x="383" y="11371"/>
                    <a:pt x="371" y="11128"/>
                  </a:cubicBezTo>
                  <a:lnTo>
                    <a:pt x="371" y="10031"/>
                  </a:lnTo>
                  <a:cubicBezTo>
                    <a:pt x="371" y="9329"/>
                    <a:pt x="639" y="7759"/>
                    <a:pt x="1009" y="7364"/>
                  </a:cubicBezTo>
                  <a:cubicBezTo>
                    <a:pt x="1494" y="6853"/>
                    <a:pt x="1761" y="6190"/>
                    <a:pt x="1749" y="5501"/>
                  </a:cubicBezTo>
                  <a:lnTo>
                    <a:pt x="1749" y="5080"/>
                  </a:lnTo>
                  <a:lnTo>
                    <a:pt x="2897" y="5080"/>
                  </a:lnTo>
                  <a:cubicBezTo>
                    <a:pt x="3306" y="5080"/>
                    <a:pt x="3625" y="4748"/>
                    <a:pt x="3625" y="4352"/>
                  </a:cubicBezTo>
                  <a:lnTo>
                    <a:pt x="3625" y="371"/>
                  </a:lnTo>
                  <a:lnTo>
                    <a:pt x="3714" y="371"/>
                  </a:lnTo>
                  <a:cubicBezTo>
                    <a:pt x="3956" y="371"/>
                    <a:pt x="4148" y="562"/>
                    <a:pt x="4148" y="792"/>
                  </a:cubicBezTo>
                  <a:lnTo>
                    <a:pt x="4148" y="1609"/>
                  </a:lnTo>
                  <a:cubicBezTo>
                    <a:pt x="4148" y="2272"/>
                    <a:pt x="4684" y="2796"/>
                    <a:pt x="5334" y="2796"/>
                  </a:cubicBezTo>
                  <a:lnTo>
                    <a:pt x="6547" y="2796"/>
                  </a:lnTo>
                  <a:cubicBezTo>
                    <a:pt x="6611" y="3038"/>
                    <a:pt x="6802" y="3229"/>
                    <a:pt x="7044" y="3306"/>
                  </a:cubicBezTo>
                  <a:lnTo>
                    <a:pt x="7044" y="4097"/>
                  </a:lnTo>
                  <a:cubicBezTo>
                    <a:pt x="7044" y="4314"/>
                    <a:pt x="6866" y="4506"/>
                    <a:pt x="6636" y="4506"/>
                  </a:cubicBezTo>
                  <a:lnTo>
                    <a:pt x="5462" y="4506"/>
                  </a:lnTo>
                  <a:cubicBezTo>
                    <a:pt x="4939" y="4506"/>
                    <a:pt x="4505" y="4927"/>
                    <a:pt x="4505" y="5463"/>
                  </a:cubicBezTo>
                  <a:lnTo>
                    <a:pt x="4505" y="6458"/>
                  </a:lnTo>
                  <a:cubicBezTo>
                    <a:pt x="4492" y="6598"/>
                    <a:pt x="4594" y="6668"/>
                    <a:pt x="4696" y="6668"/>
                  </a:cubicBezTo>
                  <a:cubicBezTo>
                    <a:pt x="4799" y="6668"/>
                    <a:pt x="4901" y="6598"/>
                    <a:pt x="4888" y="6458"/>
                  </a:cubicBezTo>
                  <a:lnTo>
                    <a:pt x="4888" y="5463"/>
                  </a:lnTo>
                  <a:cubicBezTo>
                    <a:pt x="4888" y="5144"/>
                    <a:pt x="5143" y="4888"/>
                    <a:pt x="5462" y="4888"/>
                  </a:cubicBezTo>
                  <a:lnTo>
                    <a:pt x="6636" y="4888"/>
                  </a:lnTo>
                  <a:cubicBezTo>
                    <a:pt x="7070" y="4888"/>
                    <a:pt x="7427" y="4531"/>
                    <a:pt x="7427" y="4097"/>
                  </a:cubicBezTo>
                  <a:lnTo>
                    <a:pt x="7427" y="3332"/>
                  </a:lnTo>
                  <a:cubicBezTo>
                    <a:pt x="7785" y="3255"/>
                    <a:pt x="8052" y="2936"/>
                    <a:pt x="8052" y="2579"/>
                  </a:cubicBezTo>
                  <a:lnTo>
                    <a:pt x="8052" y="2566"/>
                  </a:lnTo>
                  <a:cubicBezTo>
                    <a:pt x="8052" y="2070"/>
                    <a:pt x="7666" y="1801"/>
                    <a:pt x="7279" y="1801"/>
                  </a:cubicBezTo>
                  <a:cubicBezTo>
                    <a:pt x="6950" y="1801"/>
                    <a:pt x="6622" y="1996"/>
                    <a:pt x="6534" y="2413"/>
                  </a:cubicBezTo>
                  <a:lnTo>
                    <a:pt x="5322" y="2413"/>
                  </a:lnTo>
                  <a:cubicBezTo>
                    <a:pt x="4888" y="2413"/>
                    <a:pt x="4531" y="2055"/>
                    <a:pt x="4531" y="1609"/>
                  </a:cubicBezTo>
                  <a:lnTo>
                    <a:pt x="4531" y="792"/>
                  </a:lnTo>
                  <a:cubicBezTo>
                    <a:pt x="4531" y="346"/>
                    <a:pt x="4173" y="1"/>
                    <a:pt x="3727" y="1"/>
                  </a:cubicBezTo>
                  <a:lnTo>
                    <a:pt x="2680" y="1"/>
                  </a:lnTo>
                  <a:cubicBezTo>
                    <a:pt x="2672" y="1"/>
                    <a:pt x="2665" y="1"/>
                    <a:pt x="26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73"/>
            <p:cNvSpPr/>
            <p:nvPr/>
          </p:nvSpPr>
          <p:spPr>
            <a:xfrm>
              <a:off x="6383650" y="3998125"/>
              <a:ext cx="156225" cy="146925"/>
            </a:xfrm>
            <a:custGeom>
              <a:rect b="b" l="l" r="r" t="t"/>
              <a:pathLst>
                <a:path extrusionOk="0" h="5877" w="6249">
                  <a:moveTo>
                    <a:pt x="4015" y="0"/>
                  </a:moveTo>
                  <a:cubicBezTo>
                    <a:pt x="3913" y="0"/>
                    <a:pt x="3811" y="71"/>
                    <a:pt x="3824" y="211"/>
                  </a:cubicBezTo>
                  <a:lnTo>
                    <a:pt x="3824" y="4384"/>
                  </a:lnTo>
                  <a:lnTo>
                    <a:pt x="1616" y="4384"/>
                  </a:lnTo>
                  <a:cubicBezTo>
                    <a:pt x="1374" y="4384"/>
                    <a:pt x="1374" y="4767"/>
                    <a:pt x="1616" y="4767"/>
                  </a:cubicBezTo>
                  <a:lnTo>
                    <a:pt x="3811" y="4767"/>
                  </a:lnTo>
                  <a:cubicBezTo>
                    <a:pt x="4539" y="4767"/>
                    <a:pt x="5138" y="4180"/>
                    <a:pt x="5138" y="3452"/>
                  </a:cubicBezTo>
                  <a:lnTo>
                    <a:pt x="5138" y="1793"/>
                  </a:lnTo>
                  <a:cubicBezTo>
                    <a:pt x="5138" y="1551"/>
                    <a:pt x="5320" y="1430"/>
                    <a:pt x="5502" y="1430"/>
                  </a:cubicBezTo>
                  <a:cubicBezTo>
                    <a:pt x="5684" y="1430"/>
                    <a:pt x="5866" y="1551"/>
                    <a:pt x="5866" y="1793"/>
                  </a:cubicBezTo>
                  <a:lnTo>
                    <a:pt x="5866" y="3529"/>
                  </a:lnTo>
                  <a:cubicBezTo>
                    <a:pt x="5866" y="4613"/>
                    <a:pt x="4985" y="5494"/>
                    <a:pt x="3901" y="5494"/>
                  </a:cubicBezTo>
                  <a:lnTo>
                    <a:pt x="1119" y="5494"/>
                  </a:lnTo>
                  <a:cubicBezTo>
                    <a:pt x="864" y="5494"/>
                    <a:pt x="621" y="5430"/>
                    <a:pt x="404" y="5302"/>
                  </a:cubicBezTo>
                  <a:cubicBezTo>
                    <a:pt x="366" y="5277"/>
                    <a:pt x="328" y="5266"/>
                    <a:pt x="292" y="5266"/>
                  </a:cubicBezTo>
                  <a:cubicBezTo>
                    <a:pt x="115" y="5266"/>
                    <a:pt x="0" y="5539"/>
                    <a:pt x="213" y="5634"/>
                  </a:cubicBezTo>
                  <a:cubicBezTo>
                    <a:pt x="481" y="5787"/>
                    <a:pt x="800" y="5877"/>
                    <a:pt x="1119" y="5877"/>
                  </a:cubicBezTo>
                  <a:lnTo>
                    <a:pt x="3901" y="5877"/>
                  </a:lnTo>
                  <a:cubicBezTo>
                    <a:pt x="5189" y="5877"/>
                    <a:pt x="6249" y="4818"/>
                    <a:pt x="6249" y="3529"/>
                  </a:cubicBezTo>
                  <a:lnTo>
                    <a:pt x="6249" y="1793"/>
                  </a:lnTo>
                  <a:cubicBezTo>
                    <a:pt x="6249" y="1296"/>
                    <a:pt x="5875" y="1047"/>
                    <a:pt x="5502" y="1047"/>
                  </a:cubicBezTo>
                  <a:cubicBezTo>
                    <a:pt x="5129" y="1047"/>
                    <a:pt x="4756" y="1296"/>
                    <a:pt x="4756" y="1793"/>
                  </a:cubicBezTo>
                  <a:lnTo>
                    <a:pt x="4756" y="3452"/>
                  </a:lnTo>
                  <a:cubicBezTo>
                    <a:pt x="4756" y="3822"/>
                    <a:pt x="4539" y="4154"/>
                    <a:pt x="4207" y="4307"/>
                  </a:cubicBezTo>
                  <a:lnTo>
                    <a:pt x="4207" y="211"/>
                  </a:lnTo>
                  <a:cubicBezTo>
                    <a:pt x="4220" y="71"/>
                    <a:pt x="4118" y="0"/>
                    <a:pt x="401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 name="Google Shape;1170;p73"/>
          <p:cNvGrpSpPr/>
          <p:nvPr/>
        </p:nvGrpSpPr>
        <p:grpSpPr>
          <a:xfrm>
            <a:off x="5584725" y="4011600"/>
            <a:ext cx="323500" cy="322225"/>
            <a:chOff x="5584725" y="3822200"/>
            <a:chExt cx="323500" cy="322225"/>
          </a:xfrm>
        </p:grpSpPr>
        <p:sp>
          <p:nvSpPr>
            <p:cNvPr id="1171" name="Google Shape;1171;p73"/>
            <p:cNvSpPr/>
            <p:nvPr/>
          </p:nvSpPr>
          <p:spPr>
            <a:xfrm>
              <a:off x="5627775" y="3969575"/>
              <a:ext cx="134325" cy="74350"/>
            </a:xfrm>
            <a:custGeom>
              <a:rect b="b" l="l" r="r" t="t"/>
              <a:pathLst>
                <a:path extrusionOk="0" h="2974" w="5373">
                  <a:moveTo>
                    <a:pt x="2694" y="372"/>
                  </a:moveTo>
                  <a:cubicBezTo>
                    <a:pt x="2865" y="372"/>
                    <a:pt x="3038" y="435"/>
                    <a:pt x="3178" y="575"/>
                  </a:cubicBezTo>
                  <a:cubicBezTo>
                    <a:pt x="3612" y="1021"/>
                    <a:pt x="3306" y="1761"/>
                    <a:pt x="2693" y="1761"/>
                  </a:cubicBezTo>
                  <a:cubicBezTo>
                    <a:pt x="2310" y="1761"/>
                    <a:pt x="1991" y="1455"/>
                    <a:pt x="1991" y="1072"/>
                  </a:cubicBezTo>
                  <a:cubicBezTo>
                    <a:pt x="1991" y="649"/>
                    <a:pt x="2337" y="372"/>
                    <a:pt x="2694" y="372"/>
                  </a:cubicBezTo>
                  <a:close/>
                  <a:moveTo>
                    <a:pt x="2681" y="0"/>
                  </a:moveTo>
                  <a:cubicBezTo>
                    <a:pt x="1379" y="0"/>
                    <a:pt x="1213" y="1889"/>
                    <a:pt x="2502" y="2119"/>
                  </a:cubicBezTo>
                  <a:lnTo>
                    <a:pt x="2502" y="2591"/>
                  </a:lnTo>
                  <a:lnTo>
                    <a:pt x="945" y="2591"/>
                  </a:lnTo>
                  <a:cubicBezTo>
                    <a:pt x="639" y="2591"/>
                    <a:pt x="384" y="2336"/>
                    <a:pt x="384" y="2029"/>
                  </a:cubicBezTo>
                  <a:cubicBezTo>
                    <a:pt x="371" y="1914"/>
                    <a:pt x="281" y="1857"/>
                    <a:pt x="192" y="1857"/>
                  </a:cubicBezTo>
                  <a:cubicBezTo>
                    <a:pt x="103" y="1857"/>
                    <a:pt x="14" y="1914"/>
                    <a:pt x="1" y="2029"/>
                  </a:cubicBezTo>
                  <a:cubicBezTo>
                    <a:pt x="1" y="2553"/>
                    <a:pt x="422" y="2974"/>
                    <a:pt x="945" y="2974"/>
                  </a:cubicBezTo>
                  <a:lnTo>
                    <a:pt x="4429" y="2974"/>
                  </a:lnTo>
                  <a:cubicBezTo>
                    <a:pt x="4939" y="2974"/>
                    <a:pt x="5373" y="2553"/>
                    <a:pt x="5373" y="2029"/>
                  </a:cubicBezTo>
                  <a:cubicBezTo>
                    <a:pt x="5373" y="1902"/>
                    <a:pt x="5277" y="1838"/>
                    <a:pt x="5182" y="1838"/>
                  </a:cubicBezTo>
                  <a:cubicBezTo>
                    <a:pt x="5086" y="1838"/>
                    <a:pt x="4990" y="1902"/>
                    <a:pt x="4990" y="2029"/>
                  </a:cubicBezTo>
                  <a:cubicBezTo>
                    <a:pt x="4990" y="2336"/>
                    <a:pt x="4735" y="2591"/>
                    <a:pt x="4429" y="2591"/>
                  </a:cubicBezTo>
                  <a:lnTo>
                    <a:pt x="2872" y="2591"/>
                  </a:lnTo>
                  <a:lnTo>
                    <a:pt x="2872" y="2119"/>
                  </a:lnTo>
                  <a:cubicBezTo>
                    <a:pt x="3421" y="2029"/>
                    <a:pt x="3803" y="1532"/>
                    <a:pt x="3752" y="970"/>
                  </a:cubicBezTo>
                  <a:cubicBezTo>
                    <a:pt x="3701" y="422"/>
                    <a:pt x="3242" y="0"/>
                    <a:pt x="268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73"/>
            <p:cNvSpPr/>
            <p:nvPr/>
          </p:nvSpPr>
          <p:spPr>
            <a:xfrm>
              <a:off x="5584725" y="3822200"/>
              <a:ext cx="323500" cy="322225"/>
            </a:xfrm>
            <a:custGeom>
              <a:rect b="b" l="l" r="r" t="t"/>
              <a:pathLst>
                <a:path extrusionOk="0" h="12889" w="12940">
                  <a:moveTo>
                    <a:pt x="11574" y="3037"/>
                  </a:moveTo>
                  <a:lnTo>
                    <a:pt x="12493" y="3956"/>
                  </a:lnTo>
                  <a:lnTo>
                    <a:pt x="12046" y="4402"/>
                  </a:lnTo>
                  <a:lnTo>
                    <a:pt x="11127" y="3484"/>
                  </a:lnTo>
                  <a:lnTo>
                    <a:pt x="11574" y="3037"/>
                  </a:lnTo>
                  <a:close/>
                  <a:moveTo>
                    <a:pt x="7197" y="3458"/>
                  </a:moveTo>
                  <a:lnTo>
                    <a:pt x="8154" y="4415"/>
                  </a:lnTo>
                  <a:lnTo>
                    <a:pt x="7886" y="4683"/>
                  </a:lnTo>
                  <a:lnTo>
                    <a:pt x="6929" y="3726"/>
                  </a:lnTo>
                  <a:lnTo>
                    <a:pt x="7197" y="3458"/>
                  </a:lnTo>
                  <a:close/>
                  <a:moveTo>
                    <a:pt x="5206" y="3394"/>
                  </a:moveTo>
                  <a:cubicBezTo>
                    <a:pt x="6049" y="3394"/>
                    <a:pt x="6738" y="4083"/>
                    <a:pt x="6738" y="4926"/>
                  </a:cubicBezTo>
                  <a:lnTo>
                    <a:pt x="6738" y="5730"/>
                  </a:lnTo>
                  <a:cubicBezTo>
                    <a:pt x="4938" y="5666"/>
                    <a:pt x="4300" y="4709"/>
                    <a:pt x="4556" y="3394"/>
                  </a:cubicBezTo>
                  <a:close/>
                  <a:moveTo>
                    <a:pt x="7108" y="4441"/>
                  </a:moveTo>
                  <a:lnTo>
                    <a:pt x="7695" y="5040"/>
                  </a:lnTo>
                  <a:cubicBezTo>
                    <a:pt x="7746" y="5091"/>
                    <a:pt x="7816" y="5117"/>
                    <a:pt x="7888" y="5117"/>
                  </a:cubicBezTo>
                  <a:cubicBezTo>
                    <a:pt x="7960" y="5117"/>
                    <a:pt x="8033" y="5091"/>
                    <a:pt x="8090" y="5040"/>
                  </a:cubicBezTo>
                  <a:lnTo>
                    <a:pt x="8154" y="4964"/>
                  </a:lnTo>
                  <a:cubicBezTo>
                    <a:pt x="8333" y="5194"/>
                    <a:pt x="8435" y="5474"/>
                    <a:pt x="8435" y="5768"/>
                  </a:cubicBezTo>
                  <a:lnTo>
                    <a:pt x="8422" y="5755"/>
                  </a:lnTo>
                  <a:lnTo>
                    <a:pt x="8422" y="8371"/>
                  </a:lnTo>
                  <a:cubicBezTo>
                    <a:pt x="8422" y="8767"/>
                    <a:pt x="8103" y="9086"/>
                    <a:pt x="7708" y="9098"/>
                  </a:cubicBezTo>
                  <a:cubicBezTo>
                    <a:pt x="7835" y="8805"/>
                    <a:pt x="7899" y="8486"/>
                    <a:pt x="7886" y="8167"/>
                  </a:cubicBezTo>
                  <a:cubicBezTo>
                    <a:pt x="7873" y="6955"/>
                    <a:pt x="7121" y="6789"/>
                    <a:pt x="7121" y="6074"/>
                  </a:cubicBezTo>
                  <a:lnTo>
                    <a:pt x="7121" y="4938"/>
                  </a:lnTo>
                  <a:cubicBezTo>
                    <a:pt x="7121" y="4772"/>
                    <a:pt x="7095" y="4607"/>
                    <a:pt x="7057" y="4441"/>
                  </a:cubicBezTo>
                  <a:close/>
                  <a:moveTo>
                    <a:pt x="4186" y="3407"/>
                  </a:moveTo>
                  <a:cubicBezTo>
                    <a:pt x="3918" y="4875"/>
                    <a:pt x="4683" y="6061"/>
                    <a:pt x="6750" y="6125"/>
                  </a:cubicBezTo>
                  <a:cubicBezTo>
                    <a:pt x="6776" y="7006"/>
                    <a:pt x="7503" y="7082"/>
                    <a:pt x="7516" y="8180"/>
                  </a:cubicBezTo>
                  <a:cubicBezTo>
                    <a:pt x="7516" y="8537"/>
                    <a:pt x="7427" y="8881"/>
                    <a:pt x="7248" y="9175"/>
                  </a:cubicBezTo>
                  <a:lnTo>
                    <a:pt x="7223" y="9200"/>
                  </a:lnTo>
                  <a:cubicBezTo>
                    <a:pt x="6878" y="9775"/>
                    <a:pt x="6240" y="10132"/>
                    <a:pt x="5564" y="10132"/>
                  </a:cubicBezTo>
                  <a:lnTo>
                    <a:pt x="3267" y="10132"/>
                  </a:lnTo>
                  <a:cubicBezTo>
                    <a:pt x="2195" y="10132"/>
                    <a:pt x="1327" y="9290"/>
                    <a:pt x="1314" y="8218"/>
                  </a:cubicBezTo>
                  <a:cubicBezTo>
                    <a:pt x="1302" y="7069"/>
                    <a:pt x="2080" y="6993"/>
                    <a:pt x="2080" y="6074"/>
                  </a:cubicBezTo>
                  <a:lnTo>
                    <a:pt x="2093" y="6074"/>
                  </a:lnTo>
                  <a:lnTo>
                    <a:pt x="2093" y="4938"/>
                  </a:lnTo>
                  <a:cubicBezTo>
                    <a:pt x="2093" y="4096"/>
                    <a:pt x="2769" y="3407"/>
                    <a:pt x="3611" y="3407"/>
                  </a:cubicBezTo>
                  <a:close/>
                  <a:moveTo>
                    <a:pt x="2999" y="11382"/>
                  </a:moveTo>
                  <a:cubicBezTo>
                    <a:pt x="3445" y="11382"/>
                    <a:pt x="3816" y="11740"/>
                    <a:pt x="3816" y="12199"/>
                  </a:cubicBezTo>
                  <a:cubicBezTo>
                    <a:pt x="3816" y="12327"/>
                    <a:pt x="3726" y="12442"/>
                    <a:pt x="3611" y="12493"/>
                  </a:cubicBezTo>
                  <a:cubicBezTo>
                    <a:pt x="3573" y="12505"/>
                    <a:pt x="3535" y="12505"/>
                    <a:pt x="3509" y="12505"/>
                  </a:cubicBezTo>
                  <a:lnTo>
                    <a:pt x="3165" y="12505"/>
                  </a:lnTo>
                  <a:lnTo>
                    <a:pt x="3165" y="12148"/>
                  </a:lnTo>
                  <a:cubicBezTo>
                    <a:pt x="3152" y="12033"/>
                    <a:pt x="3063" y="11976"/>
                    <a:pt x="2975" y="11976"/>
                  </a:cubicBezTo>
                  <a:cubicBezTo>
                    <a:pt x="2887" y="11976"/>
                    <a:pt x="2801" y="12033"/>
                    <a:pt x="2795" y="12148"/>
                  </a:cubicBezTo>
                  <a:lnTo>
                    <a:pt x="2795" y="12505"/>
                  </a:lnTo>
                  <a:lnTo>
                    <a:pt x="2003" y="12505"/>
                  </a:lnTo>
                  <a:lnTo>
                    <a:pt x="2003" y="12148"/>
                  </a:lnTo>
                  <a:cubicBezTo>
                    <a:pt x="1997" y="12033"/>
                    <a:pt x="1908" y="11976"/>
                    <a:pt x="1818" y="11976"/>
                  </a:cubicBezTo>
                  <a:cubicBezTo>
                    <a:pt x="1729" y="11976"/>
                    <a:pt x="1640" y="12033"/>
                    <a:pt x="1633" y="12148"/>
                  </a:cubicBezTo>
                  <a:lnTo>
                    <a:pt x="1633" y="12505"/>
                  </a:lnTo>
                  <a:lnTo>
                    <a:pt x="1289" y="12505"/>
                  </a:lnTo>
                  <a:cubicBezTo>
                    <a:pt x="1112" y="12505"/>
                    <a:pt x="972" y="12368"/>
                    <a:pt x="970" y="12191"/>
                  </a:cubicBezTo>
                  <a:lnTo>
                    <a:pt x="970" y="12191"/>
                  </a:lnTo>
                  <a:cubicBezTo>
                    <a:pt x="974" y="11736"/>
                    <a:pt x="1342" y="11382"/>
                    <a:pt x="1787" y="11382"/>
                  </a:cubicBezTo>
                  <a:close/>
                  <a:moveTo>
                    <a:pt x="6955" y="10043"/>
                  </a:moveTo>
                  <a:lnTo>
                    <a:pt x="6955" y="10362"/>
                  </a:lnTo>
                  <a:cubicBezTo>
                    <a:pt x="6955" y="10579"/>
                    <a:pt x="6916" y="10795"/>
                    <a:pt x="6853" y="11000"/>
                  </a:cubicBezTo>
                  <a:lnTo>
                    <a:pt x="5819" y="11000"/>
                  </a:lnTo>
                  <a:cubicBezTo>
                    <a:pt x="5155" y="11000"/>
                    <a:pt x="4619" y="11536"/>
                    <a:pt x="4619" y="12199"/>
                  </a:cubicBezTo>
                  <a:cubicBezTo>
                    <a:pt x="4619" y="12301"/>
                    <a:pt x="4645" y="12416"/>
                    <a:pt x="4696" y="12518"/>
                  </a:cubicBezTo>
                  <a:lnTo>
                    <a:pt x="4122" y="12518"/>
                  </a:lnTo>
                  <a:cubicBezTo>
                    <a:pt x="4173" y="12416"/>
                    <a:pt x="4198" y="12301"/>
                    <a:pt x="4198" y="12199"/>
                  </a:cubicBezTo>
                  <a:cubicBezTo>
                    <a:pt x="4198" y="11536"/>
                    <a:pt x="3662" y="11000"/>
                    <a:pt x="2999" y="11000"/>
                  </a:cubicBezTo>
                  <a:lnTo>
                    <a:pt x="1965" y="11000"/>
                  </a:lnTo>
                  <a:cubicBezTo>
                    <a:pt x="1901" y="10795"/>
                    <a:pt x="1863" y="10579"/>
                    <a:pt x="1863" y="10362"/>
                  </a:cubicBezTo>
                  <a:lnTo>
                    <a:pt x="1863" y="10043"/>
                  </a:lnTo>
                  <a:cubicBezTo>
                    <a:pt x="2257" y="10338"/>
                    <a:pt x="2722" y="10503"/>
                    <a:pt x="3212" y="10503"/>
                  </a:cubicBezTo>
                  <a:cubicBezTo>
                    <a:pt x="3230" y="10503"/>
                    <a:pt x="3248" y="10502"/>
                    <a:pt x="3267" y="10502"/>
                  </a:cubicBezTo>
                  <a:lnTo>
                    <a:pt x="5551" y="10502"/>
                  </a:lnTo>
                  <a:cubicBezTo>
                    <a:pt x="5569" y="10502"/>
                    <a:pt x="5588" y="10503"/>
                    <a:pt x="5606" y="10503"/>
                  </a:cubicBezTo>
                  <a:cubicBezTo>
                    <a:pt x="6096" y="10503"/>
                    <a:pt x="6561" y="10338"/>
                    <a:pt x="6955" y="10043"/>
                  </a:cubicBezTo>
                  <a:close/>
                  <a:moveTo>
                    <a:pt x="9845" y="0"/>
                  </a:moveTo>
                  <a:cubicBezTo>
                    <a:pt x="9417" y="0"/>
                    <a:pt x="8990" y="153"/>
                    <a:pt x="8652" y="459"/>
                  </a:cubicBezTo>
                  <a:cubicBezTo>
                    <a:pt x="8180" y="893"/>
                    <a:pt x="7988" y="1531"/>
                    <a:pt x="8129" y="2157"/>
                  </a:cubicBezTo>
                  <a:lnTo>
                    <a:pt x="7223" y="3050"/>
                  </a:lnTo>
                  <a:cubicBezTo>
                    <a:pt x="7213" y="3048"/>
                    <a:pt x="7202" y="3047"/>
                    <a:pt x="7192" y="3047"/>
                  </a:cubicBezTo>
                  <a:cubicBezTo>
                    <a:pt x="7123" y="3047"/>
                    <a:pt x="7050" y="3082"/>
                    <a:pt x="7006" y="3126"/>
                  </a:cubicBezTo>
                  <a:cubicBezTo>
                    <a:pt x="6840" y="3267"/>
                    <a:pt x="6699" y="3420"/>
                    <a:pt x="6559" y="3586"/>
                  </a:cubicBezTo>
                  <a:cubicBezTo>
                    <a:pt x="6202" y="3228"/>
                    <a:pt x="5717" y="3037"/>
                    <a:pt x="5206" y="3037"/>
                  </a:cubicBezTo>
                  <a:lnTo>
                    <a:pt x="3611" y="3037"/>
                  </a:lnTo>
                  <a:cubicBezTo>
                    <a:pt x="2897" y="3037"/>
                    <a:pt x="2246" y="3433"/>
                    <a:pt x="1914" y="4071"/>
                  </a:cubicBezTo>
                  <a:cubicBezTo>
                    <a:pt x="1850" y="4071"/>
                    <a:pt x="1787" y="4071"/>
                    <a:pt x="1723" y="4058"/>
                  </a:cubicBezTo>
                  <a:cubicBezTo>
                    <a:pt x="778" y="4058"/>
                    <a:pt x="13" y="4824"/>
                    <a:pt x="13" y="5755"/>
                  </a:cubicBezTo>
                  <a:lnTo>
                    <a:pt x="13" y="7235"/>
                  </a:lnTo>
                  <a:cubicBezTo>
                    <a:pt x="0" y="7376"/>
                    <a:pt x="102" y="7446"/>
                    <a:pt x="204" y="7446"/>
                  </a:cubicBezTo>
                  <a:cubicBezTo>
                    <a:pt x="306" y="7446"/>
                    <a:pt x="408" y="7376"/>
                    <a:pt x="396" y="7235"/>
                  </a:cubicBezTo>
                  <a:lnTo>
                    <a:pt x="396" y="5755"/>
                  </a:lnTo>
                  <a:cubicBezTo>
                    <a:pt x="396" y="5025"/>
                    <a:pt x="984" y="4439"/>
                    <a:pt x="1706" y="4439"/>
                  </a:cubicBezTo>
                  <a:cubicBezTo>
                    <a:pt x="1728" y="4439"/>
                    <a:pt x="1751" y="4440"/>
                    <a:pt x="1774" y="4441"/>
                  </a:cubicBezTo>
                  <a:cubicBezTo>
                    <a:pt x="1723" y="4594"/>
                    <a:pt x="1697" y="4760"/>
                    <a:pt x="1697" y="4926"/>
                  </a:cubicBezTo>
                  <a:lnTo>
                    <a:pt x="1697" y="6074"/>
                  </a:lnTo>
                  <a:cubicBezTo>
                    <a:pt x="1697" y="6801"/>
                    <a:pt x="919" y="6967"/>
                    <a:pt x="932" y="8218"/>
                  </a:cubicBezTo>
                  <a:cubicBezTo>
                    <a:pt x="932" y="8524"/>
                    <a:pt x="995" y="8818"/>
                    <a:pt x="1123" y="9098"/>
                  </a:cubicBezTo>
                  <a:lnTo>
                    <a:pt x="1110" y="9098"/>
                  </a:lnTo>
                  <a:cubicBezTo>
                    <a:pt x="715" y="9086"/>
                    <a:pt x="396" y="8767"/>
                    <a:pt x="396" y="8371"/>
                  </a:cubicBezTo>
                  <a:lnTo>
                    <a:pt x="396" y="8052"/>
                  </a:lnTo>
                  <a:cubicBezTo>
                    <a:pt x="383" y="7937"/>
                    <a:pt x="294" y="7880"/>
                    <a:pt x="204" y="7880"/>
                  </a:cubicBezTo>
                  <a:cubicBezTo>
                    <a:pt x="115" y="7880"/>
                    <a:pt x="26" y="7937"/>
                    <a:pt x="13" y="8052"/>
                  </a:cubicBezTo>
                  <a:lnTo>
                    <a:pt x="13" y="8371"/>
                  </a:lnTo>
                  <a:cubicBezTo>
                    <a:pt x="13" y="8983"/>
                    <a:pt x="498" y="9468"/>
                    <a:pt x="1110" y="9468"/>
                  </a:cubicBezTo>
                  <a:lnTo>
                    <a:pt x="1327" y="9468"/>
                  </a:lnTo>
                  <a:cubicBezTo>
                    <a:pt x="1378" y="9545"/>
                    <a:pt x="1429" y="9621"/>
                    <a:pt x="1480" y="9685"/>
                  </a:cubicBezTo>
                  <a:lnTo>
                    <a:pt x="1480" y="10362"/>
                  </a:lnTo>
                  <a:cubicBezTo>
                    <a:pt x="1480" y="10591"/>
                    <a:pt x="1519" y="10808"/>
                    <a:pt x="1570" y="11025"/>
                  </a:cubicBezTo>
                  <a:cubicBezTo>
                    <a:pt x="1008" y="11127"/>
                    <a:pt x="587" y="11625"/>
                    <a:pt x="587" y="12199"/>
                  </a:cubicBezTo>
                  <a:cubicBezTo>
                    <a:pt x="587" y="12582"/>
                    <a:pt x="906" y="12888"/>
                    <a:pt x="1276" y="12888"/>
                  </a:cubicBezTo>
                  <a:lnTo>
                    <a:pt x="3496" y="12888"/>
                  </a:lnTo>
                  <a:cubicBezTo>
                    <a:pt x="3560" y="12888"/>
                    <a:pt x="3611" y="12888"/>
                    <a:pt x="3675" y="12875"/>
                  </a:cubicBezTo>
                  <a:cubicBezTo>
                    <a:pt x="3790" y="12888"/>
                    <a:pt x="3905" y="12888"/>
                    <a:pt x="4020" y="12888"/>
                  </a:cubicBezTo>
                  <a:lnTo>
                    <a:pt x="4798" y="12888"/>
                  </a:lnTo>
                  <a:cubicBezTo>
                    <a:pt x="4913" y="12888"/>
                    <a:pt x="5028" y="12888"/>
                    <a:pt x="5130" y="12875"/>
                  </a:cubicBezTo>
                  <a:cubicBezTo>
                    <a:pt x="5194" y="12888"/>
                    <a:pt x="5257" y="12888"/>
                    <a:pt x="5309" y="12888"/>
                  </a:cubicBezTo>
                  <a:lnTo>
                    <a:pt x="7529" y="12888"/>
                  </a:lnTo>
                  <a:cubicBezTo>
                    <a:pt x="7912" y="12888"/>
                    <a:pt x="8218" y="12582"/>
                    <a:pt x="8218" y="12199"/>
                  </a:cubicBezTo>
                  <a:cubicBezTo>
                    <a:pt x="8218" y="12084"/>
                    <a:pt x="8205" y="11982"/>
                    <a:pt x="8180" y="11867"/>
                  </a:cubicBezTo>
                  <a:cubicBezTo>
                    <a:pt x="8147" y="11792"/>
                    <a:pt x="8069" y="11734"/>
                    <a:pt x="7983" y="11734"/>
                  </a:cubicBezTo>
                  <a:cubicBezTo>
                    <a:pt x="7968" y="11734"/>
                    <a:pt x="7953" y="11736"/>
                    <a:pt x="7937" y="11740"/>
                  </a:cubicBezTo>
                  <a:cubicBezTo>
                    <a:pt x="7848" y="11765"/>
                    <a:pt x="7784" y="11880"/>
                    <a:pt x="7810" y="11982"/>
                  </a:cubicBezTo>
                  <a:cubicBezTo>
                    <a:pt x="7835" y="12046"/>
                    <a:pt x="7848" y="12123"/>
                    <a:pt x="7848" y="12199"/>
                  </a:cubicBezTo>
                  <a:cubicBezTo>
                    <a:pt x="7848" y="12378"/>
                    <a:pt x="7695" y="12518"/>
                    <a:pt x="7529" y="12518"/>
                  </a:cubicBezTo>
                  <a:lnTo>
                    <a:pt x="7197" y="12518"/>
                  </a:lnTo>
                  <a:lnTo>
                    <a:pt x="7197" y="12161"/>
                  </a:lnTo>
                  <a:cubicBezTo>
                    <a:pt x="7184" y="12040"/>
                    <a:pt x="7095" y="11979"/>
                    <a:pt x="7006" y="11979"/>
                  </a:cubicBezTo>
                  <a:cubicBezTo>
                    <a:pt x="6916" y="11979"/>
                    <a:pt x="6827" y="12040"/>
                    <a:pt x="6814" y="12161"/>
                  </a:cubicBezTo>
                  <a:lnTo>
                    <a:pt x="6814" y="12518"/>
                  </a:lnTo>
                  <a:lnTo>
                    <a:pt x="6036" y="12518"/>
                  </a:lnTo>
                  <a:lnTo>
                    <a:pt x="6036" y="12161"/>
                  </a:lnTo>
                  <a:cubicBezTo>
                    <a:pt x="6023" y="12040"/>
                    <a:pt x="5934" y="11979"/>
                    <a:pt x="5844" y="11979"/>
                  </a:cubicBezTo>
                  <a:cubicBezTo>
                    <a:pt x="5755" y="11979"/>
                    <a:pt x="5666" y="12040"/>
                    <a:pt x="5653" y="12161"/>
                  </a:cubicBezTo>
                  <a:lnTo>
                    <a:pt x="5653" y="12518"/>
                  </a:lnTo>
                  <a:lnTo>
                    <a:pt x="5309" y="12518"/>
                  </a:lnTo>
                  <a:cubicBezTo>
                    <a:pt x="5283" y="12518"/>
                    <a:pt x="5245" y="12518"/>
                    <a:pt x="5219" y="12505"/>
                  </a:cubicBezTo>
                  <a:cubicBezTo>
                    <a:pt x="5092" y="12454"/>
                    <a:pt x="5002" y="12339"/>
                    <a:pt x="5002" y="12212"/>
                  </a:cubicBezTo>
                  <a:cubicBezTo>
                    <a:pt x="5002" y="11753"/>
                    <a:pt x="5372" y="11395"/>
                    <a:pt x="5819" y="11395"/>
                  </a:cubicBezTo>
                  <a:cubicBezTo>
                    <a:pt x="5985" y="11399"/>
                    <a:pt x="6130" y="11400"/>
                    <a:pt x="6258" y="11400"/>
                  </a:cubicBezTo>
                  <a:cubicBezTo>
                    <a:pt x="6578" y="11400"/>
                    <a:pt x="6791" y="11392"/>
                    <a:pt x="6947" y="11392"/>
                  </a:cubicBezTo>
                  <a:cubicBezTo>
                    <a:pt x="7165" y="11392"/>
                    <a:pt x="7274" y="11408"/>
                    <a:pt x="7414" y="11485"/>
                  </a:cubicBezTo>
                  <a:cubicBezTo>
                    <a:pt x="7452" y="11510"/>
                    <a:pt x="7490" y="11521"/>
                    <a:pt x="7525" y="11521"/>
                  </a:cubicBezTo>
                  <a:cubicBezTo>
                    <a:pt x="7699" y="11521"/>
                    <a:pt x="7805" y="11248"/>
                    <a:pt x="7593" y="11153"/>
                  </a:cubicBezTo>
                  <a:cubicBezTo>
                    <a:pt x="7491" y="11089"/>
                    <a:pt x="7363" y="11051"/>
                    <a:pt x="7248" y="11025"/>
                  </a:cubicBezTo>
                  <a:cubicBezTo>
                    <a:pt x="7299" y="10808"/>
                    <a:pt x="7337" y="10591"/>
                    <a:pt x="7337" y="10374"/>
                  </a:cubicBezTo>
                  <a:lnTo>
                    <a:pt x="7337" y="9698"/>
                  </a:lnTo>
                  <a:cubicBezTo>
                    <a:pt x="7389" y="9621"/>
                    <a:pt x="7440" y="9558"/>
                    <a:pt x="7491" y="9481"/>
                  </a:cubicBezTo>
                  <a:lnTo>
                    <a:pt x="7708" y="9481"/>
                  </a:lnTo>
                  <a:cubicBezTo>
                    <a:pt x="8307" y="9481"/>
                    <a:pt x="8805" y="8996"/>
                    <a:pt x="8805" y="8384"/>
                  </a:cubicBezTo>
                  <a:lnTo>
                    <a:pt x="8805" y="5768"/>
                  </a:lnTo>
                  <a:cubicBezTo>
                    <a:pt x="8805" y="5372"/>
                    <a:pt x="8665" y="5002"/>
                    <a:pt x="8422" y="4696"/>
                  </a:cubicBezTo>
                  <a:lnTo>
                    <a:pt x="8486" y="4619"/>
                  </a:lnTo>
                  <a:cubicBezTo>
                    <a:pt x="8550" y="4556"/>
                    <a:pt x="8588" y="4466"/>
                    <a:pt x="8562" y="4377"/>
                  </a:cubicBezTo>
                  <a:lnTo>
                    <a:pt x="9468" y="3484"/>
                  </a:lnTo>
                  <a:cubicBezTo>
                    <a:pt x="9588" y="3510"/>
                    <a:pt x="9709" y="3523"/>
                    <a:pt x="9829" y="3523"/>
                  </a:cubicBezTo>
                  <a:cubicBezTo>
                    <a:pt x="10056" y="3523"/>
                    <a:pt x="10281" y="3478"/>
                    <a:pt x="10489" y="3394"/>
                  </a:cubicBezTo>
                  <a:lnTo>
                    <a:pt x="11842" y="4747"/>
                  </a:lnTo>
                  <a:cubicBezTo>
                    <a:pt x="11899" y="4804"/>
                    <a:pt x="11973" y="4833"/>
                    <a:pt x="12046" y="4833"/>
                  </a:cubicBezTo>
                  <a:cubicBezTo>
                    <a:pt x="12120" y="4833"/>
                    <a:pt x="12193" y="4804"/>
                    <a:pt x="12250" y="4747"/>
                  </a:cubicBezTo>
                  <a:lnTo>
                    <a:pt x="12825" y="4173"/>
                  </a:lnTo>
                  <a:cubicBezTo>
                    <a:pt x="12939" y="4058"/>
                    <a:pt x="12939" y="3879"/>
                    <a:pt x="12825" y="3764"/>
                  </a:cubicBezTo>
                  <a:lnTo>
                    <a:pt x="12825" y="3752"/>
                  </a:lnTo>
                  <a:lnTo>
                    <a:pt x="11472" y="2399"/>
                  </a:lnTo>
                  <a:cubicBezTo>
                    <a:pt x="11561" y="2195"/>
                    <a:pt x="11600" y="1965"/>
                    <a:pt x="11600" y="1735"/>
                  </a:cubicBezTo>
                  <a:cubicBezTo>
                    <a:pt x="11600" y="1621"/>
                    <a:pt x="11510" y="1544"/>
                    <a:pt x="11408" y="1544"/>
                  </a:cubicBezTo>
                  <a:cubicBezTo>
                    <a:pt x="11306" y="1544"/>
                    <a:pt x="11217" y="1633"/>
                    <a:pt x="11217" y="1735"/>
                  </a:cubicBezTo>
                  <a:cubicBezTo>
                    <a:pt x="11229" y="1952"/>
                    <a:pt x="11178" y="2169"/>
                    <a:pt x="11076" y="2361"/>
                  </a:cubicBezTo>
                  <a:cubicBezTo>
                    <a:pt x="11038" y="2437"/>
                    <a:pt x="11064" y="2527"/>
                    <a:pt x="11115" y="2578"/>
                  </a:cubicBezTo>
                  <a:lnTo>
                    <a:pt x="11306" y="2769"/>
                  </a:lnTo>
                  <a:lnTo>
                    <a:pt x="10859" y="3216"/>
                  </a:lnTo>
                  <a:lnTo>
                    <a:pt x="10668" y="3024"/>
                  </a:lnTo>
                  <a:cubicBezTo>
                    <a:pt x="10625" y="2990"/>
                    <a:pt x="10577" y="2968"/>
                    <a:pt x="10527" y="2968"/>
                  </a:cubicBezTo>
                  <a:cubicBezTo>
                    <a:pt x="10502" y="2968"/>
                    <a:pt x="10477" y="2973"/>
                    <a:pt x="10451" y="2986"/>
                  </a:cubicBezTo>
                  <a:cubicBezTo>
                    <a:pt x="10260" y="3081"/>
                    <a:pt x="10049" y="3132"/>
                    <a:pt x="9837" y="3132"/>
                  </a:cubicBezTo>
                  <a:cubicBezTo>
                    <a:pt x="9709" y="3132"/>
                    <a:pt x="9581" y="3114"/>
                    <a:pt x="9456" y="3075"/>
                  </a:cubicBezTo>
                  <a:cubicBezTo>
                    <a:pt x="9441" y="3072"/>
                    <a:pt x="9426" y="3071"/>
                    <a:pt x="9411" y="3071"/>
                  </a:cubicBezTo>
                  <a:cubicBezTo>
                    <a:pt x="9363" y="3071"/>
                    <a:pt x="9316" y="3087"/>
                    <a:pt x="9277" y="3126"/>
                  </a:cubicBezTo>
                  <a:lnTo>
                    <a:pt x="8333" y="4071"/>
                  </a:lnTo>
                  <a:lnTo>
                    <a:pt x="7542" y="3267"/>
                  </a:lnTo>
                  <a:lnTo>
                    <a:pt x="8473" y="2335"/>
                  </a:lnTo>
                  <a:cubicBezTo>
                    <a:pt x="8524" y="2284"/>
                    <a:pt x="8537" y="2220"/>
                    <a:pt x="8524" y="2144"/>
                  </a:cubicBezTo>
                  <a:cubicBezTo>
                    <a:pt x="8223" y="1122"/>
                    <a:pt x="9042" y="370"/>
                    <a:pt x="9876" y="370"/>
                  </a:cubicBezTo>
                  <a:cubicBezTo>
                    <a:pt x="10312" y="370"/>
                    <a:pt x="10753" y="577"/>
                    <a:pt x="11038" y="1059"/>
                  </a:cubicBezTo>
                  <a:cubicBezTo>
                    <a:pt x="11059" y="1112"/>
                    <a:pt x="11104" y="1134"/>
                    <a:pt x="11155" y="1134"/>
                  </a:cubicBezTo>
                  <a:cubicBezTo>
                    <a:pt x="11287" y="1134"/>
                    <a:pt x="11458" y="988"/>
                    <a:pt x="11357" y="868"/>
                  </a:cubicBezTo>
                  <a:cubicBezTo>
                    <a:pt x="11268" y="715"/>
                    <a:pt x="11166" y="574"/>
                    <a:pt x="11038" y="459"/>
                  </a:cubicBezTo>
                  <a:cubicBezTo>
                    <a:pt x="10700" y="153"/>
                    <a:pt x="10272" y="0"/>
                    <a:pt x="9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73"/>
            <p:cNvSpPr/>
            <p:nvPr/>
          </p:nvSpPr>
          <p:spPr>
            <a:xfrm>
              <a:off x="5797825" y="3841250"/>
              <a:ext cx="65725" cy="49550"/>
            </a:xfrm>
            <a:custGeom>
              <a:rect b="b" l="l" r="r" t="t"/>
              <a:pathLst>
                <a:path extrusionOk="0" h="1982" w="2629">
                  <a:moveTo>
                    <a:pt x="1316" y="381"/>
                  </a:moveTo>
                  <a:cubicBezTo>
                    <a:pt x="1464" y="381"/>
                    <a:pt x="1613" y="434"/>
                    <a:pt x="1736" y="552"/>
                  </a:cubicBezTo>
                  <a:cubicBezTo>
                    <a:pt x="1978" y="795"/>
                    <a:pt x="1978" y="1178"/>
                    <a:pt x="1736" y="1420"/>
                  </a:cubicBezTo>
                  <a:cubicBezTo>
                    <a:pt x="1613" y="1543"/>
                    <a:pt x="1463" y="1597"/>
                    <a:pt x="1316" y="1597"/>
                  </a:cubicBezTo>
                  <a:cubicBezTo>
                    <a:pt x="1003" y="1597"/>
                    <a:pt x="702" y="1351"/>
                    <a:pt x="702" y="986"/>
                  </a:cubicBezTo>
                  <a:cubicBezTo>
                    <a:pt x="702" y="622"/>
                    <a:pt x="1003" y="381"/>
                    <a:pt x="1316" y="381"/>
                  </a:cubicBezTo>
                  <a:close/>
                  <a:moveTo>
                    <a:pt x="1321" y="0"/>
                  </a:moveTo>
                  <a:cubicBezTo>
                    <a:pt x="1069" y="0"/>
                    <a:pt x="817" y="99"/>
                    <a:pt x="625" y="297"/>
                  </a:cubicBezTo>
                  <a:cubicBezTo>
                    <a:pt x="0" y="910"/>
                    <a:pt x="434" y="1982"/>
                    <a:pt x="1315" y="1982"/>
                  </a:cubicBezTo>
                  <a:cubicBezTo>
                    <a:pt x="2195" y="1982"/>
                    <a:pt x="2629" y="910"/>
                    <a:pt x="2016" y="297"/>
                  </a:cubicBezTo>
                  <a:cubicBezTo>
                    <a:pt x="1825" y="99"/>
                    <a:pt x="1573" y="0"/>
                    <a:pt x="132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73"/>
            <p:cNvSpPr/>
            <p:nvPr/>
          </p:nvSpPr>
          <p:spPr>
            <a:xfrm>
              <a:off x="5732200" y="3854625"/>
              <a:ext cx="14950" cy="39950"/>
            </a:xfrm>
            <a:custGeom>
              <a:rect b="b" l="l" r="r" t="t"/>
              <a:pathLst>
                <a:path extrusionOk="0" h="1598" w="598">
                  <a:moveTo>
                    <a:pt x="210" y="1"/>
                  </a:moveTo>
                  <a:cubicBezTo>
                    <a:pt x="106" y="1"/>
                    <a:pt x="1" y="79"/>
                    <a:pt x="22" y="222"/>
                  </a:cubicBezTo>
                  <a:lnTo>
                    <a:pt x="201" y="1434"/>
                  </a:lnTo>
                  <a:cubicBezTo>
                    <a:pt x="218" y="1547"/>
                    <a:pt x="300" y="1597"/>
                    <a:pt x="384" y="1597"/>
                  </a:cubicBezTo>
                  <a:cubicBezTo>
                    <a:pt x="489" y="1597"/>
                    <a:pt x="598" y="1518"/>
                    <a:pt x="583" y="1383"/>
                  </a:cubicBezTo>
                  <a:lnTo>
                    <a:pt x="392" y="158"/>
                  </a:lnTo>
                  <a:cubicBezTo>
                    <a:pt x="375" y="50"/>
                    <a:pt x="293" y="1"/>
                    <a:pt x="2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73"/>
            <p:cNvSpPr/>
            <p:nvPr/>
          </p:nvSpPr>
          <p:spPr>
            <a:xfrm>
              <a:off x="5806000" y="3948800"/>
              <a:ext cx="47025" cy="12175"/>
            </a:xfrm>
            <a:custGeom>
              <a:rect b="b" l="l" r="r" t="t"/>
              <a:pathLst>
                <a:path extrusionOk="0" h="487" w="1881">
                  <a:moveTo>
                    <a:pt x="249" y="1"/>
                  </a:moveTo>
                  <a:cubicBezTo>
                    <a:pt x="28" y="1"/>
                    <a:pt x="1" y="347"/>
                    <a:pt x="247" y="372"/>
                  </a:cubicBezTo>
                  <a:lnTo>
                    <a:pt x="1613" y="487"/>
                  </a:lnTo>
                  <a:lnTo>
                    <a:pt x="1638" y="487"/>
                  </a:lnTo>
                  <a:cubicBezTo>
                    <a:pt x="1868" y="474"/>
                    <a:pt x="1881" y="130"/>
                    <a:pt x="1651" y="104"/>
                  </a:cubicBezTo>
                  <a:lnTo>
                    <a:pt x="273" y="2"/>
                  </a:lnTo>
                  <a:cubicBezTo>
                    <a:pt x="265" y="1"/>
                    <a:pt x="257" y="1"/>
                    <a:pt x="24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73"/>
            <p:cNvSpPr/>
            <p:nvPr/>
          </p:nvSpPr>
          <p:spPr>
            <a:xfrm>
              <a:off x="5680525" y="3844750"/>
              <a:ext cx="33100" cy="42250"/>
            </a:xfrm>
            <a:custGeom>
              <a:rect b="b" l="l" r="r" t="t"/>
              <a:pathLst>
                <a:path extrusionOk="0" h="1690" w="1324">
                  <a:moveTo>
                    <a:pt x="259" y="1"/>
                  </a:moveTo>
                  <a:cubicBezTo>
                    <a:pt x="126" y="1"/>
                    <a:pt x="0" y="146"/>
                    <a:pt x="98" y="298"/>
                  </a:cubicBezTo>
                  <a:lnTo>
                    <a:pt x="941" y="1612"/>
                  </a:lnTo>
                  <a:cubicBezTo>
                    <a:pt x="982" y="1661"/>
                    <a:pt x="1044" y="1689"/>
                    <a:pt x="1107" y="1689"/>
                  </a:cubicBezTo>
                  <a:cubicBezTo>
                    <a:pt x="1142" y="1689"/>
                    <a:pt x="1177" y="1681"/>
                    <a:pt x="1209" y="1663"/>
                  </a:cubicBezTo>
                  <a:cubicBezTo>
                    <a:pt x="1298" y="1612"/>
                    <a:pt x="1323" y="1484"/>
                    <a:pt x="1260" y="1408"/>
                  </a:cubicBezTo>
                  <a:lnTo>
                    <a:pt x="417" y="93"/>
                  </a:lnTo>
                  <a:cubicBezTo>
                    <a:pt x="375" y="28"/>
                    <a:pt x="316" y="1"/>
                    <a:pt x="25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73"/>
            <p:cNvSpPr/>
            <p:nvPr/>
          </p:nvSpPr>
          <p:spPr>
            <a:xfrm>
              <a:off x="5812350" y="3976725"/>
              <a:ext cx="64600" cy="21900"/>
            </a:xfrm>
            <a:custGeom>
              <a:rect b="b" l="l" r="r" t="t"/>
              <a:pathLst>
                <a:path extrusionOk="0" h="876" w="2584">
                  <a:moveTo>
                    <a:pt x="268" y="1"/>
                  </a:moveTo>
                  <a:cubicBezTo>
                    <a:pt x="58" y="1"/>
                    <a:pt x="1" y="319"/>
                    <a:pt x="236" y="378"/>
                  </a:cubicBezTo>
                  <a:lnTo>
                    <a:pt x="2290" y="876"/>
                  </a:lnTo>
                  <a:lnTo>
                    <a:pt x="2329" y="876"/>
                  </a:lnTo>
                  <a:cubicBezTo>
                    <a:pt x="2546" y="863"/>
                    <a:pt x="2584" y="557"/>
                    <a:pt x="2380" y="493"/>
                  </a:cubicBezTo>
                  <a:lnTo>
                    <a:pt x="2380" y="493"/>
                  </a:lnTo>
                  <a:lnTo>
                    <a:pt x="2380" y="518"/>
                  </a:lnTo>
                  <a:lnTo>
                    <a:pt x="325" y="8"/>
                  </a:lnTo>
                  <a:cubicBezTo>
                    <a:pt x="305" y="3"/>
                    <a:pt x="286" y="1"/>
                    <a:pt x="26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73"/>
            <p:cNvSpPr/>
            <p:nvPr/>
          </p:nvSpPr>
          <p:spPr>
            <a:xfrm>
              <a:off x="5648375" y="3938225"/>
              <a:ext cx="35425" cy="12250"/>
            </a:xfrm>
            <a:custGeom>
              <a:rect b="b" l="l" r="r" t="t"/>
              <a:pathLst>
                <a:path extrusionOk="0" h="490" w="1417">
                  <a:moveTo>
                    <a:pt x="764" y="1"/>
                  </a:moveTo>
                  <a:cubicBezTo>
                    <a:pt x="551" y="1"/>
                    <a:pt x="340" y="53"/>
                    <a:pt x="147" y="157"/>
                  </a:cubicBezTo>
                  <a:cubicBezTo>
                    <a:pt x="1" y="269"/>
                    <a:pt x="101" y="490"/>
                    <a:pt x="266" y="490"/>
                  </a:cubicBezTo>
                  <a:cubicBezTo>
                    <a:pt x="289" y="490"/>
                    <a:pt x="313" y="485"/>
                    <a:pt x="338" y="476"/>
                  </a:cubicBezTo>
                  <a:cubicBezTo>
                    <a:pt x="467" y="411"/>
                    <a:pt x="608" y="379"/>
                    <a:pt x="751" y="379"/>
                  </a:cubicBezTo>
                  <a:cubicBezTo>
                    <a:pt x="861" y="379"/>
                    <a:pt x="972" y="399"/>
                    <a:pt x="1078" y="438"/>
                  </a:cubicBezTo>
                  <a:cubicBezTo>
                    <a:pt x="1098" y="443"/>
                    <a:pt x="1117" y="446"/>
                    <a:pt x="1135" y="446"/>
                  </a:cubicBezTo>
                  <a:cubicBezTo>
                    <a:pt x="1327" y="446"/>
                    <a:pt x="1417" y="162"/>
                    <a:pt x="1218" y="80"/>
                  </a:cubicBezTo>
                  <a:cubicBezTo>
                    <a:pt x="1070" y="27"/>
                    <a:pt x="916" y="1"/>
                    <a:pt x="76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73"/>
            <p:cNvSpPr/>
            <p:nvPr/>
          </p:nvSpPr>
          <p:spPr>
            <a:xfrm>
              <a:off x="5711550" y="3938225"/>
              <a:ext cx="34925" cy="12575"/>
            </a:xfrm>
            <a:custGeom>
              <a:rect b="b" l="l" r="r" t="t"/>
              <a:pathLst>
                <a:path extrusionOk="0" h="503" w="1397">
                  <a:moveTo>
                    <a:pt x="654" y="1"/>
                  </a:moveTo>
                  <a:cubicBezTo>
                    <a:pt x="504" y="1"/>
                    <a:pt x="354" y="27"/>
                    <a:pt x="210" y="80"/>
                  </a:cubicBezTo>
                  <a:cubicBezTo>
                    <a:pt x="0" y="162"/>
                    <a:pt x="88" y="446"/>
                    <a:pt x="280" y="446"/>
                  </a:cubicBezTo>
                  <a:cubicBezTo>
                    <a:pt x="299" y="446"/>
                    <a:pt x="318" y="443"/>
                    <a:pt x="338" y="438"/>
                  </a:cubicBezTo>
                  <a:cubicBezTo>
                    <a:pt x="444" y="399"/>
                    <a:pt x="555" y="379"/>
                    <a:pt x="665" y="379"/>
                  </a:cubicBezTo>
                  <a:cubicBezTo>
                    <a:pt x="807" y="379"/>
                    <a:pt x="949" y="411"/>
                    <a:pt x="1078" y="476"/>
                  </a:cubicBezTo>
                  <a:cubicBezTo>
                    <a:pt x="1108" y="494"/>
                    <a:pt x="1142" y="502"/>
                    <a:pt x="1175" y="502"/>
                  </a:cubicBezTo>
                  <a:cubicBezTo>
                    <a:pt x="1238" y="502"/>
                    <a:pt x="1299" y="471"/>
                    <a:pt x="1333" y="412"/>
                  </a:cubicBezTo>
                  <a:cubicBezTo>
                    <a:pt x="1397" y="323"/>
                    <a:pt x="1358" y="208"/>
                    <a:pt x="1269" y="157"/>
                  </a:cubicBezTo>
                  <a:cubicBezTo>
                    <a:pt x="1076" y="53"/>
                    <a:pt x="865" y="1"/>
                    <a:pt x="65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 name="Google Shape;1180;p73"/>
          <p:cNvGrpSpPr/>
          <p:nvPr/>
        </p:nvGrpSpPr>
        <p:grpSpPr>
          <a:xfrm>
            <a:off x="4798650" y="4051150"/>
            <a:ext cx="332450" cy="241825"/>
            <a:chOff x="4798650" y="3861750"/>
            <a:chExt cx="332450" cy="241825"/>
          </a:xfrm>
        </p:grpSpPr>
        <p:sp>
          <p:nvSpPr>
            <p:cNvPr id="1181" name="Google Shape;1181;p73"/>
            <p:cNvSpPr/>
            <p:nvPr/>
          </p:nvSpPr>
          <p:spPr>
            <a:xfrm>
              <a:off x="4915725" y="3914975"/>
              <a:ext cx="101800" cy="57800"/>
            </a:xfrm>
            <a:custGeom>
              <a:rect b="b" l="l" r="r" t="t"/>
              <a:pathLst>
                <a:path extrusionOk="0" h="2312" w="4072">
                  <a:moveTo>
                    <a:pt x="2054" y="377"/>
                  </a:moveTo>
                  <a:cubicBezTo>
                    <a:pt x="2166" y="377"/>
                    <a:pt x="2281" y="419"/>
                    <a:pt x="2374" y="513"/>
                  </a:cubicBezTo>
                  <a:cubicBezTo>
                    <a:pt x="2668" y="806"/>
                    <a:pt x="2464" y="1304"/>
                    <a:pt x="2043" y="1304"/>
                  </a:cubicBezTo>
                  <a:cubicBezTo>
                    <a:pt x="1787" y="1304"/>
                    <a:pt x="1583" y="1100"/>
                    <a:pt x="1583" y="845"/>
                  </a:cubicBezTo>
                  <a:cubicBezTo>
                    <a:pt x="1583" y="567"/>
                    <a:pt x="1814" y="377"/>
                    <a:pt x="2054" y="377"/>
                  </a:cubicBezTo>
                  <a:close/>
                  <a:moveTo>
                    <a:pt x="2034" y="0"/>
                  </a:moveTo>
                  <a:cubicBezTo>
                    <a:pt x="1857" y="0"/>
                    <a:pt x="1677" y="56"/>
                    <a:pt x="1519" y="181"/>
                  </a:cubicBezTo>
                  <a:cubicBezTo>
                    <a:pt x="971" y="628"/>
                    <a:pt x="1175" y="1508"/>
                    <a:pt x="1864" y="1661"/>
                  </a:cubicBezTo>
                  <a:lnTo>
                    <a:pt x="1864" y="1929"/>
                  </a:lnTo>
                  <a:lnTo>
                    <a:pt x="767" y="1929"/>
                  </a:lnTo>
                  <a:cubicBezTo>
                    <a:pt x="550" y="1929"/>
                    <a:pt x="396" y="1763"/>
                    <a:pt x="384" y="1559"/>
                  </a:cubicBezTo>
                  <a:cubicBezTo>
                    <a:pt x="396" y="1425"/>
                    <a:pt x="298" y="1358"/>
                    <a:pt x="199" y="1358"/>
                  </a:cubicBezTo>
                  <a:cubicBezTo>
                    <a:pt x="100" y="1358"/>
                    <a:pt x="1" y="1425"/>
                    <a:pt x="14" y="1559"/>
                  </a:cubicBezTo>
                  <a:cubicBezTo>
                    <a:pt x="14" y="1980"/>
                    <a:pt x="345" y="2312"/>
                    <a:pt x="767" y="2312"/>
                  </a:cubicBezTo>
                  <a:lnTo>
                    <a:pt x="3331" y="2312"/>
                  </a:lnTo>
                  <a:cubicBezTo>
                    <a:pt x="3740" y="2312"/>
                    <a:pt x="4072" y="1980"/>
                    <a:pt x="4072" y="1559"/>
                  </a:cubicBezTo>
                  <a:cubicBezTo>
                    <a:pt x="4072" y="1432"/>
                    <a:pt x="3979" y="1368"/>
                    <a:pt x="3887" y="1368"/>
                  </a:cubicBezTo>
                  <a:cubicBezTo>
                    <a:pt x="3794" y="1368"/>
                    <a:pt x="3702" y="1432"/>
                    <a:pt x="3702" y="1559"/>
                  </a:cubicBezTo>
                  <a:cubicBezTo>
                    <a:pt x="3702" y="1763"/>
                    <a:pt x="3536" y="1929"/>
                    <a:pt x="3331" y="1929"/>
                  </a:cubicBezTo>
                  <a:lnTo>
                    <a:pt x="2234" y="1929"/>
                  </a:lnTo>
                  <a:lnTo>
                    <a:pt x="2234" y="1661"/>
                  </a:lnTo>
                  <a:cubicBezTo>
                    <a:pt x="2617" y="1572"/>
                    <a:pt x="2885" y="1240"/>
                    <a:pt x="2885" y="845"/>
                  </a:cubicBezTo>
                  <a:cubicBezTo>
                    <a:pt x="2885" y="345"/>
                    <a:pt x="2470" y="0"/>
                    <a:pt x="20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73"/>
            <p:cNvSpPr/>
            <p:nvPr/>
          </p:nvSpPr>
          <p:spPr>
            <a:xfrm>
              <a:off x="4798650" y="3861750"/>
              <a:ext cx="332450" cy="241825"/>
            </a:xfrm>
            <a:custGeom>
              <a:rect b="b" l="l" r="r" t="t"/>
              <a:pathLst>
                <a:path extrusionOk="0" h="9673" w="13298">
                  <a:moveTo>
                    <a:pt x="4684" y="1391"/>
                  </a:moveTo>
                  <a:lnTo>
                    <a:pt x="4684" y="2310"/>
                  </a:lnTo>
                  <a:cubicBezTo>
                    <a:pt x="4684" y="2820"/>
                    <a:pt x="4097" y="2961"/>
                    <a:pt x="4110" y="3892"/>
                  </a:cubicBezTo>
                  <a:cubicBezTo>
                    <a:pt x="4110" y="4199"/>
                    <a:pt x="4186" y="4479"/>
                    <a:pt x="4339" y="4735"/>
                  </a:cubicBezTo>
                  <a:lnTo>
                    <a:pt x="4288" y="4735"/>
                  </a:lnTo>
                  <a:cubicBezTo>
                    <a:pt x="4020" y="4735"/>
                    <a:pt x="3816" y="4530"/>
                    <a:pt x="3816" y="4262"/>
                  </a:cubicBezTo>
                  <a:lnTo>
                    <a:pt x="3803" y="4262"/>
                  </a:lnTo>
                  <a:lnTo>
                    <a:pt x="3803" y="2323"/>
                  </a:lnTo>
                  <a:cubicBezTo>
                    <a:pt x="3803" y="1838"/>
                    <a:pt x="4186" y="1430"/>
                    <a:pt x="4684" y="1391"/>
                  </a:cubicBezTo>
                  <a:close/>
                  <a:moveTo>
                    <a:pt x="8780" y="1404"/>
                  </a:moveTo>
                  <a:cubicBezTo>
                    <a:pt x="9278" y="1430"/>
                    <a:pt x="9661" y="1838"/>
                    <a:pt x="9661" y="2336"/>
                  </a:cubicBezTo>
                  <a:lnTo>
                    <a:pt x="9661" y="4262"/>
                  </a:lnTo>
                  <a:cubicBezTo>
                    <a:pt x="9661" y="4530"/>
                    <a:pt x="9444" y="4747"/>
                    <a:pt x="9176" y="4747"/>
                  </a:cubicBezTo>
                  <a:lnTo>
                    <a:pt x="9125" y="4747"/>
                  </a:lnTo>
                  <a:cubicBezTo>
                    <a:pt x="9278" y="4479"/>
                    <a:pt x="9354" y="4173"/>
                    <a:pt x="9354" y="3867"/>
                  </a:cubicBezTo>
                  <a:cubicBezTo>
                    <a:pt x="9342" y="2961"/>
                    <a:pt x="8780" y="2808"/>
                    <a:pt x="8780" y="2310"/>
                  </a:cubicBezTo>
                  <a:lnTo>
                    <a:pt x="8780" y="1468"/>
                  </a:lnTo>
                  <a:lnTo>
                    <a:pt x="8780" y="1404"/>
                  </a:lnTo>
                  <a:close/>
                  <a:moveTo>
                    <a:pt x="8563" y="5347"/>
                  </a:moveTo>
                  <a:lnTo>
                    <a:pt x="8563" y="6074"/>
                  </a:lnTo>
                  <a:lnTo>
                    <a:pt x="4901" y="6074"/>
                  </a:lnTo>
                  <a:lnTo>
                    <a:pt x="4901" y="5347"/>
                  </a:lnTo>
                  <a:cubicBezTo>
                    <a:pt x="5194" y="5538"/>
                    <a:pt x="5539" y="5641"/>
                    <a:pt x="5883" y="5641"/>
                  </a:cubicBezTo>
                  <a:lnTo>
                    <a:pt x="7581" y="5641"/>
                  </a:lnTo>
                  <a:cubicBezTo>
                    <a:pt x="7925" y="5641"/>
                    <a:pt x="8270" y="5538"/>
                    <a:pt x="8563" y="5347"/>
                  </a:cubicBezTo>
                  <a:close/>
                  <a:moveTo>
                    <a:pt x="6139" y="0"/>
                  </a:moveTo>
                  <a:cubicBezTo>
                    <a:pt x="5909" y="26"/>
                    <a:pt x="5909" y="358"/>
                    <a:pt x="6139" y="383"/>
                  </a:cubicBezTo>
                  <a:lnTo>
                    <a:pt x="7325" y="383"/>
                  </a:lnTo>
                  <a:cubicBezTo>
                    <a:pt x="7836" y="383"/>
                    <a:pt x="8282" y="753"/>
                    <a:pt x="8385" y="1251"/>
                  </a:cubicBezTo>
                  <a:cubicBezTo>
                    <a:pt x="8423" y="1455"/>
                    <a:pt x="8397" y="1468"/>
                    <a:pt x="8397" y="2310"/>
                  </a:cubicBezTo>
                  <a:cubicBezTo>
                    <a:pt x="8397" y="2999"/>
                    <a:pt x="8959" y="3063"/>
                    <a:pt x="8971" y="3867"/>
                  </a:cubicBezTo>
                  <a:cubicBezTo>
                    <a:pt x="8971" y="4632"/>
                    <a:pt x="8346" y="5258"/>
                    <a:pt x="7581" y="5258"/>
                  </a:cubicBezTo>
                  <a:lnTo>
                    <a:pt x="5883" y="5258"/>
                  </a:lnTo>
                  <a:cubicBezTo>
                    <a:pt x="5131" y="5258"/>
                    <a:pt x="4505" y="4658"/>
                    <a:pt x="4480" y="3892"/>
                  </a:cubicBezTo>
                  <a:cubicBezTo>
                    <a:pt x="4480" y="3063"/>
                    <a:pt x="5054" y="3025"/>
                    <a:pt x="5054" y="2310"/>
                  </a:cubicBezTo>
                  <a:cubicBezTo>
                    <a:pt x="5054" y="1595"/>
                    <a:pt x="4914" y="1021"/>
                    <a:pt x="5488" y="600"/>
                  </a:cubicBezTo>
                  <a:cubicBezTo>
                    <a:pt x="5635" y="474"/>
                    <a:pt x="5523" y="261"/>
                    <a:pt x="5364" y="261"/>
                  </a:cubicBezTo>
                  <a:cubicBezTo>
                    <a:pt x="5330" y="261"/>
                    <a:pt x="5294" y="271"/>
                    <a:pt x="5258" y="294"/>
                  </a:cubicBezTo>
                  <a:cubicBezTo>
                    <a:pt x="5016" y="472"/>
                    <a:pt x="4837" y="728"/>
                    <a:pt x="4748" y="1021"/>
                  </a:cubicBezTo>
                  <a:lnTo>
                    <a:pt x="4735" y="1021"/>
                  </a:lnTo>
                  <a:cubicBezTo>
                    <a:pt x="4008" y="1021"/>
                    <a:pt x="3433" y="1608"/>
                    <a:pt x="3421" y="2323"/>
                  </a:cubicBezTo>
                  <a:lnTo>
                    <a:pt x="3421" y="4262"/>
                  </a:lnTo>
                  <a:cubicBezTo>
                    <a:pt x="3433" y="4735"/>
                    <a:pt x="3816" y="5117"/>
                    <a:pt x="4288" y="5117"/>
                  </a:cubicBezTo>
                  <a:lnTo>
                    <a:pt x="4518" y="5117"/>
                  </a:lnTo>
                  <a:lnTo>
                    <a:pt x="4518" y="6074"/>
                  </a:lnTo>
                  <a:lnTo>
                    <a:pt x="766" y="6074"/>
                  </a:lnTo>
                  <a:cubicBezTo>
                    <a:pt x="762" y="6074"/>
                    <a:pt x="758" y="6074"/>
                    <a:pt x="754" y="6074"/>
                  </a:cubicBezTo>
                  <a:cubicBezTo>
                    <a:pt x="1" y="6074"/>
                    <a:pt x="5" y="7197"/>
                    <a:pt x="766" y="7210"/>
                  </a:cubicBezTo>
                  <a:lnTo>
                    <a:pt x="932" y="7210"/>
                  </a:lnTo>
                  <a:lnTo>
                    <a:pt x="932" y="8205"/>
                  </a:lnTo>
                  <a:cubicBezTo>
                    <a:pt x="932" y="8435"/>
                    <a:pt x="996" y="8665"/>
                    <a:pt x="1098" y="8869"/>
                  </a:cubicBezTo>
                  <a:cubicBezTo>
                    <a:pt x="1136" y="8945"/>
                    <a:pt x="1198" y="8976"/>
                    <a:pt x="1259" y="8976"/>
                  </a:cubicBezTo>
                  <a:cubicBezTo>
                    <a:pt x="1384" y="8976"/>
                    <a:pt x="1507" y="8848"/>
                    <a:pt x="1430" y="8703"/>
                  </a:cubicBezTo>
                  <a:cubicBezTo>
                    <a:pt x="1353" y="8550"/>
                    <a:pt x="1315" y="8371"/>
                    <a:pt x="1315" y="8205"/>
                  </a:cubicBezTo>
                  <a:lnTo>
                    <a:pt x="1315" y="7197"/>
                  </a:lnTo>
                  <a:lnTo>
                    <a:pt x="11996" y="7197"/>
                  </a:lnTo>
                  <a:lnTo>
                    <a:pt x="11996" y="8205"/>
                  </a:lnTo>
                  <a:cubicBezTo>
                    <a:pt x="11996" y="8805"/>
                    <a:pt x="11511" y="9303"/>
                    <a:pt x="10898" y="9303"/>
                  </a:cubicBezTo>
                  <a:lnTo>
                    <a:pt x="2413" y="9303"/>
                  </a:lnTo>
                  <a:cubicBezTo>
                    <a:pt x="2234" y="9303"/>
                    <a:pt x="2068" y="9252"/>
                    <a:pt x="1915" y="9175"/>
                  </a:cubicBezTo>
                  <a:cubicBezTo>
                    <a:pt x="1882" y="9157"/>
                    <a:pt x="1849" y="9149"/>
                    <a:pt x="1819" y="9149"/>
                  </a:cubicBezTo>
                  <a:cubicBezTo>
                    <a:pt x="1639" y="9149"/>
                    <a:pt x="1531" y="9432"/>
                    <a:pt x="1749" y="9520"/>
                  </a:cubicBezTo>
                  <a:cubicBezTo>
                    <a:pt x="1953" y="9622"/>
                    <a:pt x="2183" y="9673"/>
                    <a:pt x="2413" y="9673"/>
                  </a:cubicBezTo>
                  <a:lnTo>
                    <a:pt x="10898" y="9673"/>
                  </a:lnTo>
                  <a:cubicBezTo>
                    <a:pt x="11715" y="9673"/>
                    <a:pt x="12366" y="9022"/>
                    <a:pt x="12366" y="8205"/>
                  </a:cubicBezTo>
                  <a:lnTo>
                    <a:pt x="12366" y="7210"/>
                  </a:lnTo>
                  <a:lnTo>
                    <a:pt x="12544" y="7210"/>
                  </a:lnTo>
                  <a:cubicBezTo>
                    <a:pt x="13297" y="7210"/>
                    <a:pt x="13297" y="6074"/>
                    <a:pt x="12544" y="6074"/>
                  </a:cubicBezTo>
                  <a:lnTo>
                    <a:pt x="9890" y="6074"/>
                  </a:lnTo>
                  <a:cubicBezTo>
                    <a:pt x="9882" y="6074"/>
                    <a:pt x="9874" y="6073"/>
                    <a:pt x="9866" y="6073"/>
                  </a:cubicBezTo>
                  <a:cubicBezTo>
                    <a:pt x="9618" y="6073"/>
                    <a:pt x="9618" y="6446"/>
                    <a:pt x="9866" y="6446"/>
                  </a:cubicBezTo>
                  <a:cubicBezTo>
                    <a:pt x="9874" y="6446"/>
                    <a:pt x="9882" y="6445"/>
                    <a:pt x="9890" y="6444"/>
                  </a:cubicBezTo>
                  <a:lnTo>
                    <a:pt x="12544" y="6444"/>
                  </a:lnTo>
                  <a:cubicBezTo>
                    <a:pt x="12553" y="6444"/>
                    <a:pt x="12560" y="6443"/>
                    <a:pt x="12568" y="6443"/>
                  </a:cubicBezTo>
                  <a:cubicBezTo>
                    <a:pt x="12817" y="6443"/>
                    <a:pt x="12817" y="6828"/>
                    <a:pt x="12568" y="6828"/>
                  </a:cubicBezTo>
                  <a:cubicBezTo>
                    <a:pt x="12560" y="6828"/>
                    <a:pt x="12553" y="6828"/>
                    <a:pt x="12544" y="6827"/>
                  </a:cubicBezTo>
                  <a:lnTo>
                    <a:pt x="766" y="6827"/>
                  </a:lnTo>
                  <a:cubicBezTo>
                    <a:pt x="758" y="6828"/>
                    <a:pt x="751" y="6828"/>
                    <a:pt x="743" y="6828"/>
                  </a:cubicBezTo>
                  <a:cubicBezTo>
                    <a:pt x="493" y="6828"/>
                    <a:pt x="493" y="6443"/>
                    <a:pt x="743" y="6443"/>
                  </a:cubicBezTo>
                  <a:cubicBezTo>
                    <a:pt x="751" y="6443"/>
                    <a:pt x="758" y="6444"/>
                    <a:pt x="766" y="6444"/>
                  </a:cubicBezTo>
                  <a:lnTo>
                    <a:pt x="9074" y="6444"/>
                  </a:lnTo>
                  <a:cubicBezTo>
                    <a:pt x="9082" y="6445"/>
                    <a:pt x="9090" y="6446"/>
                    <a:pt x="9098" y="6446"/>
                  </a:cubicBezTo>
                  <a:cubicBezTo>
                    <a:pt x="9346" y="6446"/>
                    <a:pt x="9346" y="6073"/>
                    <a:pt x="9098" y="6073"/>
                  </a:cubicBezTo>
                  <a:cubicBezTo>
                    <a:pt x="9090" y="6073"/>
                    <a:pt x="9082" y="6074"/>
                    <a:pt x="9074" y="6074"/>
                  </a:cubicBezTo>
                  <a:lnTo>
                    <a:pt x="8933" y="6074"/>
                  </a:lnTo>
                  <a:lnTo>
                    <a:pt x="8933" y="5130"/>
                  </a:lnTo>
                  <a:lnTo>
                    <a:pt x="9176" y="5130"/>
                  </a:lnTo>
                  <a:cubicBezTo>
                    <a:pt x="9648" y="5117"/>
                    <a:pt x="10031" y="4735"/>
                    <a:pt x="10031" y="4262"/>
                  </a:cubicBezTo>
                  <a:lnTo>
                    <a:pt x="10031" y="2323"/>
                  </a:lnTo>
                  <a:cubicBezTo>
                    <a:pt x="10031" y="1608"/>
                    <a:pt x="9444" y="1021"/>
                    <a:pt x="8716" y="1021"/>
                  </a:cubicBezTo>
                  <a:cubicBezTo>
                    <a:pt x="8512" y="421"/>
                    <a:pt x="7951" y="13"/>
                    <a:pt x="73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 name="Google Shape;1183;p73"/>
          <p:cNvGrpSpPr/>
          <p:nvPr/>
        </p:nvGrpSpPr>
        <p:grpSpPr>
          <a:xfrm>
            <a:off x="4125525" y="4011600"/>
            <a:ext cx="220150" cy="322850"/>
            <a:chOff x="4125525" y="3822200"/>
            <a:chExt cx="220150" cy="322850"/>
          </a:xfrm>
        </p:grpSpPr>
        <p:sp>
          <p:nvSpPr>
            <p:cNvPr id="1184" name="Google Shape;1184;p73"/>
            <p:cNvSpPr/>
            <p:nvPr/>
          </p:nvSpPr>
          <p:spPr>
            <a:xfrm>
              <a:off x="4125525" y="3822200"/>
              <a:ext cx="220150" cy="322850"/>
            </a:xfrm>
            <a:custGeom>
              <a:rect b="b" l="l" r="r" t="t"/>
              <a:pathLst>
                <a:path extrusionOk="0" h="12914" w="8806">
                  <a:moveTo>
                    <a:pt x="2324" y="371"/>
                  </a:moveTo>
                  <a:cubicBezTo>
                    <a:pt x="2604" y="371"/>
                    <a:pt x="3035" y="596"/>
                    <a:pt x="3421" y="1046"/>
                  </a:cubicBezTo>
                  <a:cubicBezTo>
                    <a:pt x="3586" y="1238"/>
                    <a:pt x="3740" y="1455"/>
                    <a:pt x="3893" y="1672"/>
                  </a:cubicBezTo>
                  <a:cubicBezTo>
                    <a:pt x="3586" y="1506"/>
                    <a:pt x="3204" y="1302"/>
                    <a:pt x="2859" y="1110"/>
                  </a:cubicBezTo>
                  <a:cubicBezTo>
                    <a:pt x="2833" y="1099"/>
                    <a:pt x="2805" y="1093"/>
                    <a:pt x="2777" y="1093"/>
                  </a:cubicBezTo>
                  <a:cubicBezTo>
                    <a:pt x="2708" y="1093"/>
                    <a:pt x="2640" y="1127"/>
                    <a:pt x="2604" y="1200"/>
                  </a:cubicBezTo>
                  <a:cubicBezTo>
                    <a:pt x="2553" y="1289"/>
                    <a:pt x="2591" y="1404"/>
                    <a:pt x="2680" y="1455"/>
                  </a:cubicBezTo>
                  <a:cubicBezTo>
                    <a:pt x="2948" y="1582"/>
                    <a:pt x="3216" y="1735"/>
                    <a:pt x="3472" y="1876"/>
                  </a:cubicBezTo>
                  <a:cubicBezTo>
                    <a:pt x="3267" y="1889"/>
                    <a:pt x="3076" y="1927"/>
                    <a:pt x="2885" y="2003"/>
                  </a:cubicBezTo>
                  <a:lnTo>
                    <a:pt x="2412" y="2003"/>
                  </a:lnTo>
                  <a:lnTo>
                    <a:pt x="2400" y="2016"/>
                  </a:lnTo>
                  <a:cubicBezTo>
                    <a:pt x="1851" y="2016"/>
                    <a:pt x="1519" y="1850"/>
                    <a:pt x="1468" y="1672"/>
                  </a:cubicBezTo>
                  <a:cubicBezTo>
                    <a:pt x="1430" y="1544"/>
                    <a:pt x="1557" y="1365"/>
                    <a:pt x="1813" y="1200"/>
                  </a:cubicBezTo>
                  <a:cubicBezTo>
                    <a:pt x="1915" y="1148"/>
                    <a:pt x="1966" y="1046"/>
                    <a:pt x="1966" y="932"/>
                  </a:cubicBezTo>
                  <a:cubicBezTo>
                    <a:pt x="1966" y="727"/>
                    <a:pt x="1991" y="472"/>
                    <a:pt x="2183" y="396"/>
                  </a:cubicBezTo>
                  <a:cubicBezTo>
                    <a:pt x="2224" y="379"/>
                    <a:pt x="2271" y="371"/>
                    <a:pt x="2324" y="371"/>
                  </a:cubicBezTo>
                  <a:close/>
                  <a:moveTo>
                    <a:pt x="5207" y="2246"/>
                  </a:moveTo>
                  <a:cubicBezTo>
                    <a:pt x="5934" y="2246"/>
                    <a:pt x="6560" y="2756"/>
                    <a:pt x="6713" y="3471"/>
                  </a:cubicBezTo>
                  <a:lnTo>
                    <a:pt x="6713" y="3484"/>
                  </a:lnTo>
                  <a:cubicBezTo>
                    <a:pt x="6726" y="3586"/>
                    <a:pt x="6738" y="3688"/>
                    <a:pt x="6738" y="3777"/>
                  </a:cubicBezTo>
                  <a:lnTo>
                    <a:pt x="6738" y="4594"/>
                  </a:lnTo>
                  <a:cubicBezTo>
                    <a:pt x="5820" y="4556"/>
                    <a:pt x="5169" y="4300"/>
                    <a:pt x="4824" y="3828"/>
                  </a:cubicBezTo>
                  <a:cubicBezTo>
                    <a:pt x="4416" y="3267"/>
                    <a:pt x="4505" y="2552"/>
                    <a:pt x="4556" y="2246"/>
                  </a:cubicBezTo>
                  <a:close/>
                  <a:moveTo>
                    <a:pt x="7121" y="3624"/>
                  </a:moveTo>
                  <a:cubicBezTo>
                    <a:pt x="7849" y="3624"/>
                    <a:pt x="8436" y="4224"/>
                    <a:pt x="8436" y="4951"/>
                  </a:cubicBezTo>
                  <a:lnTo>
                    <a:pt x="8423" y="7567"/>
                  </a:lnTo>
                  <a:cubicBezTo>
                    <a:pt x="8423" y="7963"/>
                    <a:pt x="8104" y="8282"/>
                    <a:pt x="7708" y="8282"/>
                  </a:cubicBezTo>
                  <a:lnTo>
                    <a:pt x="7517" y="8282"/>
                  </a:lnTo>
                  <a:cubicBezTo>
                    <a:pt x="7759" y="7912"/>
                    <a:pt x="7887" y="7465"/>
                    <a:pt x="7887" y="7018"/>
                  </a:cubicBezTo>
                  <a:cubicBezTo>
                    <a:pt x="7874" y="6495"/>
                    <a:pt x="7695" y="5997"/>
                    <a:pt x="7364" y="5589"/>
                  </a:cubicBezTo>
                  <a:cubicBezTo>
                    <a:pt x="7198" y="5398"/>
                    <a:pt x="7121" y="5168"/>
                    <a:pt x="7121" y="4926"/>
                  </a:cubicBezTo>
                  <a:lnTo>
                    <a:pt x="7121" y="3777"/>
                  </a:lnTo>
                  <a:lnTo>
                    <a:pt x="7121" y="3624"/>
                  </a:lnTo>
                  <a:close/>
                  <a:moveTo>
                    <a:pt x="4173" y="2246"/>
                  </a:moveTo>
                  <a:cubicBezTo>
                    <a:pt x="4097" y="2641"/>
                    <a:pt x="4046" y="3407"/>
                    <a:pt x="4518" y="4045"/>
                  </a:cubicBezTo>
                  <a:cubicBezTo>
                    <a:pt x="4939" y="4619"/>
                    <a:pt x="5692" y="4938"/>
                    <a:pt x="6751" y="4964"/>
                  </a:cubicBezTo>
                  <a:cubicBezTo>
                    <a:pt x="6764" y="5283"/>
                    <a:pt x="6879" y="5589"/>
                    <a:pt x="7083" y="5832"/>
                  </a:cubicBezTo>
                  <a:cubicBezTo>
                    <a:pt x="7364" y="6163"/>
                    <a:pt x="7517" y="6597"/>
                    <a:pt x="7517" y="7031"/>
                  </a:cubicBezTo>
                  <a:cubicBezTo>
                    <a:pt x="7517" y="8116"/>
                    <a:pt x="6649" y="8983"/>
                    <a:pt x="5564" y="8983"/>
                  </a:cubicBezTo>
                  <a:lnTo>
                    <a:pt x="3267" y="8983"/>
                  </a:lnTo>
                  <a:cubicBezTo>
                    <a:pt x="3260" y="8984"/>
                    <a:pt x="3252" y="8984"/>
                    <a:pt x="3244" y="8984"/>
                  </a:cubicBezTo>
                  <a:cubicBezTo>
                    <a:pt x="2183" y="8984"/>
                    <a:pt x="1315" y="8133"/>
                    <a:pt x="1302" y="7069"/>
                  </a:cubicBezTo>
                  <a:cubicBezTo>
                    <a:pt x="1302" y="6610"/>
                    <a:pt x="1455" y="6163"/>
                    <a:pt x="1749" y="5819"/>
                  </a:cubicBezTo>
                  <a:lnTo>
                    <a:pt x="1762" y="5819"/>
                  </a:lnTo>
                  <a:cubicBezTo>
                    <a:pt x="1966" y="5564"/>
                    <a:pt x="2081" y="5245"/>
                    <a:pt x="2081" y="4926"/>
                  </a:cubicBezTo>
                  <a:lnTo>
                    <a:pt x="2081" y="3777"/>
                  </a:lnTo>
                  <a:cubicBezTo>
                    <a:pt x="2068" y="3688"/>
                    <a:pt x="2081" y="3586"/>
                    <a:pt x="2106" y="3484"/>
                  </a:cubicBezTo>
                  <a:lnTo>
                    <a:pt x="2106" y="3471"/>
                  </a:lnTo>
                  <a:cubicBezTo>
                    <a:pt x="2247" y="2756"/>
                    <a:pt x="2872" y="2246"/>
                    <a:pt x="3599" y="2246"/>
                  </a:cubicBezTo>
                  <a:close/>
                  <a:moveTo>
                    <a:pt x="6955" y="8894"/>
                  </a:moveTo>
                  <a:lnTo>
                    <a:pt x="6955" y="10132"/>
                  </a:lnTo>
                  <a:cubicBezTo>
                    <a:pt x="6955" y="10438"/>
                    <a:pt x="6891" y="10744"/>
                    <a:pt x="6764" y="11025"/>
                  </a:cubicBezTo>
                  <a:lnTo>
                    <a:pt x="5820" y="11025"/>
                  </a:lnTo>
                  <a:cubicBezTo>
                    <a:pt x="5812" y="11025"/>
                    <a:pt x="5804" y="11025"/>
                    <a:pt x="5797" y="11025"/>
                  </a:cubicBezTo>
                  <a:cubicBezTo>
                    <a:pt x="5144" y="11025"/>
                    <a:pt x="4620" y="11569"/>
                    <a:pt x="4620" y="12212"/>
                  </a:cubicBezTo>
                  <a:cubicBezTo>
                    <a:pt x="4620" y="12237"/>
                    <a:pt x="4620" y="12263"/>
                    <a:pt x="4620" y="12301"/>
                  </a:cubicBezTo>
                  <a:lnTo>
                    <a:pt x="4186" y="12301"/>
                  </a:lnTo>
                  <a:lnTo>
                    <a:pt x="4186" y="12212"/>
                  </a:lnTo>
                  <a:cubicBezTo>
                    <a:pt x="4173" y="11561"/>
                    <a:pt x="3637" y="11025"/>
                    <a:pt x="2987" y="11025"/>
                  </a:cubicBezTo>
                  <a:lnTo>
                    <a:pt x="2030" y="11025"/>
                  </a:lnTo>
                  <a:cubicBezTo>
                    <a:pt x="1915" y="10744"/>
                    <a:pt x="1851" y="10438"/>
                    <a:pt x="1851" y="10132"/>
                  </a:cubicBezTo>
                  <a:lnTo>
                    <a:pt x="1851" y="8894"/>
                  </a:lnTo>
                  <a:cubicBezTo>
                    <a:pt x="2247" y="9200"/>
                    <a:pt x="2744" y="9366"/>
                    <a:pt x="3255" y="9366"/>
                  </a:cubicBezTo>
                  <a:lnTo>
                    <a:pt x="5552" y="9366"/>
                  </a:lnTo>
                  <a:cubicBezTo>
                    <a:pt x="6062" y="9366"/>
                    <a:pt x="6547" y="9200"/>
                    <a:pt x="6955" y="8894"/>
                  </a:cubicBezTo>
                  <a:close/>
                  <a:moveTo>
                    <a:pt x="2987" y="11395"/>
                  </a:moveTo>
                  <a:cubicBezTo>
                    <a:pt x="3446" y="11395"/>
                    <a:pt x="3816" y="11765"/>
                    <a:pt x="3816" y="12212"/>
                  </a:cubicBezTo>
                  <a:cubicBezTo>
                    <a:pt x="3816" y="12391"/>
                    <a:pt x="3663" y="12531"/>
                    <a:pt x="3497" y="12531"/>
                  </a:cubicBezTo>
                  <a:lnTo>
                    <a:pt x="3165" y="12531"/>
                  </a:lnTo>
                  <a:lnTo>
                    <a:pt x="3165" y="12174"/>
                  </a:lnTo>
                  <a:cubicBezTo>
                    <a:pt x="3165" y="12046"/>
                    <a:pt x="3070" y="11982"/>
                    <a:pt x="2974" y="11982"/>
                  </a:cubicBezTo>
                  <a:cubicBezTo>
                    <a:pt x="2878" y="11982"/>
                    <a:pt x="2783" y="12046"/>
                    <a:pt x="2783" y="12174"/>
                  </a:cubicBezTo>
                  <a:lnTo>
                    <a:pt x="2783" y="12531"/>
                  </a:lnTo>
                  <a:lnTo>
                    <a:pt x="2004" y="12531"/>
                  </a:lnTo>
                  <a:lnTo>
                    <a:pt x="2004" y="12174"/>
                  </a:lnTo>
                  <a:cubicBezTo>
                    <a:pt x="2004" y="12046"/>
                    <a:pt x="1908" y="11982"/>
                    <a:pt x="1813" y="11982"/>
                  </a:cubicBezTo>
                  <a:cubicBezTo>
                    <a:pt x="1717" y="11982"/>
                    <a:pt x="1621" y="12046"/>
                    <a:pt x="1621" y="12174"/>
                  </a:cubicBezTo>
                  <a:lnTo>
                    <a:pt x="1621" y="12531"/>
                  </a:lnTo>
                  <a:lnTo>
                    <a:pt x="1277" y="12531"/>
                  </a:lnTo>
                  <a:cubicBezTo>
                    <a:pt x="1098" y="12531"/>
                    <a:pt x="958" y="12391"/>
                    <a:pt x="958" y="12212"/>
                  </a:cubicBezTo>
                  <a:cubicBezTo>
                    <a:pt x="958" y="11765"/>
                    <a:pt x="1328" y="11395"/>
                    <a:pt x="1774" y="11395"/>
                  </a:cubicBezTo>
                  <a:close/>
                  <a:moveTo>
                    <a:pt x="6495" y="0"/>
                  </a:moveTo>
                  <a:cubicBezTo>
                    <a:pt x="6242" y="0"/>
                    <a:pt x="5947" y="102"/>
                    <a:pt x="5641" y="306"/>
                  </a:cubicBezTo>
                  <a:cubicBezTo>
                    <a:pt x="5464" y="431"/>
                    <a:pt x="5575" y="666"/>
                    <a:pt x="5740" y="666"/>
                  </a:cubicBezTo>
                  <a:cubicBezTo>
                    <a:pt x="5777" y="666"/>
                    <a:pt x="5818" y="654"/>
                    <a:pt x="5858" y="625"/>
                  </a:cubicBezTo>
                  <a:cubicBezTo>
                    <a:pt x="6089" y="468"/>
                    <a:pt x="6320" y="385"/>
                    <a:pt x="6488" y="385"/>
                  </a:cubicBezTo>
                  <a:cubicBezTo>
                    <a:pt x="6552" y="385"/>
                    <a:pt x="6607" y="397"/>
                    <a:pt x="6649" y="421"/>
                  </a:cubicBezTo>
                  <a:cubicBezTo>
                    <a:pt x="6815" y="510"/>
                    <a:pt x="6840" y="753"/>
                    <a:pt x="6840" y="944"/>
                  </a:cubicBezTo>
                  <a:cubicBezTo>
                    <a:pt x="6840" y="1046"/>
                    <a:pt x="6891" y="1148"/>
                    <a:pt x="6981" y="1212"/>
                  </a:cubicBezTo>
                  <a:cubicBezTo>
                    <a:pt x="7249" y="1378"/>
                    <a:pt x="7376" y="1544"/>
                    <a:pt x="7338" y="1672"/>
                  </a:cubicBezTo>
                  <a:cubicBezTo>
                    <a:pt x="7289" y="1844"/>
                    <a:pt x="6966" y="2017"/>
                    <a:pt x="6460" y="2017"/>
                  </a:cubicBezTo>
                  <a:cubicBezTo>
                    <a:pt x="6443" y="2017"/>
                    <a:pt x="6425" y="2017"/>
                    <a:pt x="6407" y="2016"/>
                  </a:cubicBezTo>
                  <a:lnTo>
                    <a:pt x="5922" y="2016"/>
                  </a:lnTo>
                  <a:cubicBezTo>
                    <a:pt x="5730" y="1940"/>
                    <a:pt x="5539" y="1901"/>
                    <a:pt x="5335" y="1889"/>
                  </a:cubicBezTo>
                  <a:cubicBezTo>
                    <a:pt x="5590" y="1748"/>
                    <a:pt x="5858" y="1595"/>
                    <a:pt x="6126" y="1467"/>
                  </a:cubicBezTo>
                  <a:cubicBezTo>
                    <a:pt x="6215" y="1416"/>
                    <a:pt x="6253" y="1302"/>
                    <a:pt x="6202" y="1212"/>
                  </a:cubicBezTo>
                  <a:cubicBezTo>
                    <a:pt x="6175" y="1140"/>
                    <a:pt x="6103" y="1106"/>
                    <a:pt x="6032" y="1106"/>
                  </a:cubicBezTo>
                  <a:cubicBezTo>
                    <a:pt x="6003" y="1106"/>
                    <a:pt x="5973" y="1112"/>
                    <a:pt x="5947" y="1123"/>
                  </a:cubicBezTo>
                  <a:cubicBezTo>
                    <a:pt x="5603" y="1314"/>
                    <a:pt x="5220" y="1519"/>
                    <a:pt x="4914" y="1684"/>
                  </a:cubicBezTo>
                  <a:cubicBezTo>
                    <a:pt x="5016" y="1531"/>
                    <a:pt x="5143" y="1365"/>
                    <a:pt x="5309" y="1161"/>
                  </a:cubicBezTo>
                  <a:cubicBezTo>
                    <a:pt x="5450" y="1020"/>
                    <a:pt x="5308" y="838"/>
                    <a:pt x="5161" y="838"/>
                  </a:cubicBezTo>
                  <a:cubicBezTo>
                    <a:pt x="5109" y="838"/>
                    <a:pt x="5056" y="861"/>
                    <a:pt x="5016" y="919"/>
                  </a:cubicBezTo>
                  <a:cubicBezTo>
                    <a:pt x="4786" y="1187"/>
                    <a:pt x="4595" y="1467"/>
                    <a:pt x="4416" y="1761"/>
                  </a:cubicBezTo>
                  <a:cubicBezTo>
                    <a:pt x="4212" y="1429"/>
                    <a:pt x="3969" y="1110"/>
                    <a:pt x="3714" y="804"/>
                  </a:cubicBezTo>
                  <a:cubicBezTo>
                    <a:pt x="3286" y="303"/>
                    <a:pt x="2755" y="6"/>
                    <a:pt x="2324" y="6"/>
                  </a:cubicBezTo>
                  <a:cubicBezTo>
                    <a:pt x="2229" y="6"/>
                    <a:pt x="2139" y="21"/>
                    <a:pt x="2055" y="51"/>
                  </a:cubicBezTo>
                  <a:cubicBezTo>
                    <a:pt x="1660" y="217"/>
                    <a:pt x="1596" y="638"/>
                    <a:pt x="1596" y="919"/>
                  </a:cubicBezTo>
                  <a:cubicBezTo>
                    <a:pt x="1392" y="1046"/>
                    <a:pt x="996" y="1365"/>
                    <a:pt x="1124" y="1786"/>
                  </a:cubicBezTo>
                  <a:cubicBezTo>
                    <a:pt x="1226" y="2157"/>
                    <a:pt x="1672" y="2386"/>
                    <a:pt x="2310" y="2399"/>
                  </a:cubicBezTo>
                  <a:cubicBezTo>
                    <a:pt x="2055" y="2629"/>
                    <a:pt x="1877" y="2922"/>
                    <a:pt x="1787" y="3254"/>
                  </a:cubicBezTo>
                  <a:cubicBezTo>
                    <a:pt x="1764" y="3253"/>
                    <a:pt x="1741" y="3253"/>
                    <a:pt x="1718" y="3253"/>
                  </a:cubicBezTo>
                  <a:cubicBezTo>
                    <a:pt x="779" y="3253"/>
                    <a:pt x="1" y="4005"/>
                    <a:pt x="1" y="4951"/>
                  </a:cubicBezTo>
                  <a:lnTo>
                    <a:pt x="1" y="6036"/>
                  </a:lnTo>
                  <a:cubicBezTo>
                    <a:pt x="13" y="6151"/>
                    <a:pt x="103" y="6208"/>
                    <a:pt x="192" y="6208"/>
                  </a:cubicBezTo>
                  <a:cubicBezTo>
                    <a:pt x="281" y="6208"/>
                    <a:pt x="371" y="6151"/>
                    <a:pt x="384" y="6036"/>
                  </a:cubicBezTo>
                  <a:lnTo>
                    <a:pt x="384" y="4951"/>
                  </a:lnTo>
                  <a:cubicBezTo>
                    <a:pt x="384" y="4211"/>
                    <a:pt x="971" y="3624"/>
                    <a:pt x="1698" y="3611"/>
                  </a:cubicBezTo>
                  <a:lnTo>
                    <a:pt x="1698" y="3777"/>
                  </a:lnTo>
                  <a:lnTo>
                    <a:pt x="1698" y="4926"/>
                  </a:lnTo>
                  <a:cubicBezTo>
                    <a:pt x="1698" y="5155"/>
                    <a:pt x="1621" y="5385"/>
                    <a:pt x="1468" y="5564"/>
                  </a:cubicBezTo>
                  <a:cubicBezTo>
                    <a:pt x="1111" y="5985"/>
                    <a:pt x="919" y="6521"/>
                    <a:pt x="932" y="7069"/>
                  </a:cubicBezTo>
                  <a:cubicBezTo>
                    <a:pt x="932" y="7490"/>
                    <a:pt x="1060" y="7912"/>
                    <a:pt x="1290" y="8282"/>
                  </a:cubicBezTo>
                  <a:lnTo>
                    <a:pt x="1111" y="8282"/>
                  </a:lnTo>
                  <a:cubicBezTo>
                    <a:pt x="703" y="8282"/>
                    <a:pt x="384" y="7950"/>
                    <a:pt x="384" y="7554"/>
                  </a:cubicBezTo>
                  <a:lnTo>
                    <a:pt x="384" y="6865"/>
                  </a:lnTo>
                  <a:cubicBezTo>
                    <a:pt x="396" y="6725"/>
                    <a:pt x="297" y="6655"/>
                    <a:pt x="198" y="6655"/>
                  </a:cubicBezTo>
                  <a:cubicBezTo>
                    <a:pt x="100" y="6655"/>
                    <a:pt x="1" y="6725"/>
                    <a:pt x="13" y="6865"/>
                  </a:cubicBezTo>
                  <a:lnTo>
                    <a:pt x="13" y="7554"/>
                  </a:lnTo>
                  <a:cubicBezTo>
                    <a:pt x="13" y="8167"/>
                    <a:pt x="498" y="8652"/>
                    <a:pt x="1111" y="8652"/>
                  </a:cubicBezTo>
                  <a:lnTo>
                    <a:pt x="1481" y="8652"/>
                  </a:lnTo>
                  <a:lnTo>
                    <a:pt x="1481" y="10132"/>
                  </a:lnTo>
                  <a:cubicBezTo>
                    <a:pt x="1481" y="10438"/>
                    <a:pt x="1532" y="10732"/>
                    <a:pt x="1647" y="11025"/>
                  </a:cubicBezTo>
                  <a:cubicBezTo>
                    <a:pt x="1034" y="11089"/>
                    <a:pt x="588" y="11599"/>
                    <a:pt x="588" y="12212"/>
                  </a:cubicBezTo>
                  <a:cubicBezTo>
                    <a:pt x="575" y="12595"/>
                    <a:pt x="894" y="12914"/>
                    <a:pt x="1277" y="12914"/>
                  </a:cubicBezTo>
                  <a:lnTo>
                    <a:pt x="3497" y="12914"/>
                  </a:lnTo>
                  <a:cubicBezTo>
                    <a:pt x="3701" y="12914"/>
                    <a:pt x="3893" y="12824"/>
                    <a:pt x="4020" y="12671"/>
                  </a:cubicBezTo>
                  <a:lnTo>
                    <a:pt x="4786" y="12671"/>
                  </a:lnTo>
                  <a:cubicBezTo>
                    <a:pt x="4914" y="12824"/>
                    <a:pt x="5105" y="12914"/>
                    <a:pt x="5309" y="12914"/>
                  </a:cubicBezTo>
                  <a:lnTo>
                    <a:pt x="7529" y="12914"/>
                  </a:lnTo>
                  <a:cubicBezTo>
                    <a:pt x="7912" y="12914"/>
                    <a:pt x="8231" y="12607"/>
                    <a:pt x="8231" y="12225"/>
                  </a:cubicBezTo>
                  <a:cubicBezTo>
                    <a:pt x="8231" y="12110"/>
                    <a:pt x="8206" y="11995"/>
                    <a:pt x="8180" y="11880"/>
                  </a:cubicBezTo>
                  <a:cubicBezTo>
                    <a:pt x="8150" y="11785"/>
                    <a:pt x="8077" y="11745"/>
                    <a:pt x="8004" y="11745"/>
                  </a:cubicBezTo>
                  <a:cubicBezTo>
                    <a:pt x="7889" y="11745"/>
                    <a:pt x="7771" y="11842"/>
                    <a:pt x="7810" y="11982"/>
                  </a:cubicBezTo>
                  <a:cubicBezTo>
                    <a:pt x="7836" y="12059"/>
                    <a:pt x="7849" y="12135"/>
                    <a:pt x="7849" y="12225"/>
                  </a:cubicBezTo>
                  <a:cubicBezTo>
                    <a:pt x="7849" y="12391"/>
                    <a:pt x="7708" y="12544"/>
                    <a:pt x="7529" y="12544"/>
                  </a:cubicBezTo>
                  <a:lnTo>
                    <a:pt x="7185" y="12544"/>
                  </a:lnTo>
                  <a:lnTo>
                    <a:pt x="7185" y="12174"/>
                  </a:lnTo>
                  <a:cubicBezTo>
                    <a:pt x="7185" y="12046"/>
                    <a:pt x="7092" y="11982"/>
                    <a:pt x="7000" y="11982"/>
                  </a:cubicBezTo>
                  <a:cubicBezTo>
                    <a:pt x="6907" y="11982"/>
                    <a:pt x="6815" y="12046"/>
                    <a:pt x="6815" y="12174"/>
                  </a:cubicBezTo>
                  <a:lnTo>
                    <a:pt x="6815" y="12544"/>
                  </a:lnTo>
                  <a:lnTo>
                    <a:pt x="6024" y="12544"/>
                  </a:lnTo>
                  <a:lnTo>
                    <a:pt x="6024" y="12174"/>
                  </a:lnTo>
                  <a:cubicBezTo>
                    <a:pt x="6017" y="12059"/>
                    <a:pt x="5928" y="12001"/>
                    <a:pt x="5839" y="12001"/>
                  </a:cubicBezTo>
                  <a:cubicBezTo>
                    <a:pt x="5749" y="12001"/>
                    <a:pt x="5660" y="12059"/>
                    <a:pt x="5654" y="12174"/>
                  </a:cubicBezTo>
                  <a:lnTo>
                    <a:pt x="5654" y="12544"/>
                  </a:lnTo>
                  <a:lnTo>
                    <a:pt x="5309" y="12544"/>
                  </a:lnTo>
                  <a:cubicBezTo>
                    <a:pt x="5130" y="12544"/>
                    <a:pt x="4990" y="12391"/>
                    <a:pt x="4990" y="12225"/>
                  </a:cubicBezTo>
                  <a:cubicBezTo>
                    <a:pt x="4990" y="11765"/>
                    <a:pt x="5360" y="11395"/>
                    <a:pt x="5820" y="11395"/>
                  </a:cubicBezTo>
                  <a:cubicBezTo>
                    <a:pt x="6033" y="11400"/>
                    <a:pt x="6212" y="11401"/>
                    <a:pt x="6363" y="11401"/>
                  </a:cubicBezTo>
                  <a:cubicBezTo>
                    <a:pt x="6594" y="11401"/>
                    <a:pt x="6759" y="11398"/>
                    <a:pt x="6886" y="11398"/>
                  </a:cubicBezTo>
                  <a:cubicBezTo>
                    <a:pt x="7152" y="11398"/>
                    <a:pt x="7245" y="11412"/>
                    <a:pt x="7402" y="11497"/>
                  </a:cubicBezTo>
                  <a:cubicBezTo>
                    <a:pt x="7423" y="11504"/>
                    <a:pt x="7444" y="11507"/>
                    <a:pt x="7464" y="11507"/>
                  </a:cubicBezTo>
                  <a:cubicBezTo>
                    <a:pt x="7634" y="11507"/>
                    <a:pt x="7741" y="11280"/>
                    <a:pt x="7581" y="11166"/>
                  </a:cubicBezTo>
                  <a:cubicBezTo>
                    <a:pt x="7453" y="11089"/>
                    <a:pt x="7313" y="11051"/>
                    <a:pt x="7172" y="11038"/>
                  </a:cubicBezTo>
                  <a:cubicBezTo>
                    <a:pt x="7274" y="10744"/>
                    <a:pt x="7325" y="10451"/>
                    <a:pt x="7325" y="10145"/>
                  </a:cubicBezTo>
                  <a:lnTo>
                    <a:pt x="7325" y="8664"/>
                  </a:lnTo>
                  <a:lnTo>
                    <a:pt x="7708" y="8664"/>
                  </a:lnTo>
                  <a:cubicBezTo>
                    <a:pt x="8308" y="8664"/>
                    <a:pt x="8806" y="8180"/>
                    <a:pt x="8806" y="7567"/>
                  </a:cubicBezTo>
                  <a:lnTo>
                    <a:pt x="8806" y="4951"/>
                  </a:lnTo>
                  <a:cubicBezTo>
                    <a:pt x="8806" y="4004"/>
                    <a:pt x="8039" y="3240"/>
                    <a:pt x="7100" y="3240"/>
                  </a:cubicBezTo>
                  <a:cubicBezTo>
                    <a:pt x="7082" y="3240"/>
                    <a:pt x="7063" y="3240"/>
                    <a:pt x="7044" y="3241"/>
                  </a:cubicBezTo>
                  <a:lnTo>
                    <a:pt x="7044" y="3241"/>
                  </a:lnTo>
                  <a:cubicBezTo>
                    <a:pt x="6942" y="2922"/>
                    <a:pt x="6764" y="2616"/>
                    <a:pt x="6521" y="2386"/>
                  </a:cubicBezTo>
                  <a:cubicBezTo>
                    <a:pt x="7147" y="2373"/>
                    <a:pt x="7593" y="2144"/>
                    <a:pt x="7695" y="1774"/>
                  </a:cubicBezTo>
                  <a:cubicBezTo>
                    <a:pt x="7823" y="1353"/>
                    <a:pt x="7427" y="1034"/>
                    <a:pt x="7223" y="906"/>
                  </a:cubicBezTo>
                  <a:cubicBezTo>
                    <a:pt x="7223" y="396"/>
                    <a:pt x="7019" y="179"/>
                    <a:pt x="6840" y="77"/>
                  </a:cubicBezTo>
                  <a:cubicBezTo>
                    <a:pt x="6738" y="26"/>
                    <a:pt x="6622" y="0"/>
                    <a:pt x="649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73"/>
            <p:cNvSpPr/>
            <p:nvPr/>
          </p:nvSpPr>
          <p:spPr>
            <a:xfrm>
              <a:off x="4168275" y="3940550"/>
              <a:ext cx="134650" cy="74675"/>
            </a:xfrm>
            <a:custGeom>
              <a:rect b="b" l="l" r="r" t="t"/>
              <a:pathLst>
                <a:path extrusionOk="0" h="2987" w="5386">
                  <a:moveTo>
                    <a:pt x="2700" y="384"/>
                  </a:moveTo>
                  <a:cubicBezTo>
                    <a:pt x="2871" y="384"/>
                    <a:pt x="3046" y="447"/>
                    <a:pt x="3191" y="587"/>
                  </a:cubicBezTo>
                  <a:cubicBezTo>
                    <a:pt x="3625" y="1021"/>
                    <a:pt x="3318" y="1774"/>
                    <a:pt x="2693" y="1774"/>
                  </a:cubicBezTo>
                  <a:cubicBezTo>
                    <a:pt x="2310" y="1774"/>
                    <a:pt x="2004" y="1455"/>
                    <a:pt x="2004" y="1072"/>
                  </a:cubicBezTo>
                  <a:cubicBezTo>
                    <a:pt x="2004" y="658"/>
                    <a:pt x="2342" y="384"/>
                    <a:pt x="2700" y="384"/>
                  </a:cubicBezTo>
                  <a:close/>
                  <a:moveTo>
                    <a:pt x="2693" y="0"/>
                  </a:moveTo>
                  <a:cubicBezTo>
                    <a:pt x="1392" y="0"/>
                    <a:pt x="1213" y="1902"/>
                    <a:pt x="2502" y="2131"/>
                  </a:cubicBezTo>
                  <a:lnTo>
                    <a:pt x="2502" y="2616"/>
                  </a:lnTo>
                  <a:lnTo>
                    <a:pt x="958" y="2616"/>
                  </a:lnTo>
                  <a:cubicBezTo>
                    <a:pt x="639" y="2616"/>
                    <a:pt x="383" y="2361"/>
                    <a:pt x="383" y="2042"/>
                  </a:cubicBezTo>
                  <a:cubicBezTo>
                    <a:pt x="396" y="1902"/>
                    <a:pt x="297" y="1831"/>
                    <a:pt x="198" y="1831"/>
                  </a:cubicBezTo>
                  <a:cubicBezTo>
                    <a:pt x="100" y="1831"/>
                    <a:pt x="1" y="1902"/>
                    <a:pt x="13" y="2042"/>
                  </a:cubicBezTo>
                  <a:cubicBezTo>
                    <a:pt x="13" y="2565"/>
                    <a:pt x="434" y="2986"/>
                    <a:pt x="958" y="2986"/>
                  </a:cubicBezTo>
                  <a:lnTo>
                    <a:pt x="4441" y="2986"/>
                  </a:lnTo>
                  <a:cubicBezTo>
                    <a:pt x="4952" y="2986"/>
                    <a:pt x="5373" y="2565"/>
                    <a:pt x="5386" y="2042"/>
                  </a:cubicBezTo>
                  <a:cubicBezTo>
                    <a:pt x="5386" y="1914"/>
                    <a:pt x="5290" y="1850"/>
                    <a:pt x="5194" y="1850"/>
                  </a:cubicBezTo>
                  <a:cubicBezTo>
                    <a:pt x="5099" y="1850"/>
                    <a:pt x="5003" y="1914"/>
                    <a:pt x="5003" y="2042"/>
                  </a:cubicBezTo>
                  <a:cubicBezTo>
                    <a:pt x="5003" y="2361"/>
                    <a:pt x="4748" y="2616"/>
                    <a:pt x="4441" y="2616"/>
                  </a:cubicBezTo>
                  <a:lnTo>
                    <a:pt x="2885" y="2616"/>
                  </a:lnTo>
                  <a:lnTo>
                    <a:pt x="2885" y="2131"/>
                  </a:lnTo>
                  <a:cubicBezTo>
                    <a:pt x="3433" y="2029"/>
                    <a:pt x="3816" y="1531"/>
                    <a:pt x="3765" y="983"/>
                  </a:cubicBezTo>
                  <a:cubicBezTo>
                    <a:pt x="3714" y="421"/>
                    <a:pt x="3255" y="0"/>
                    <a:pt x="269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73"/>
            <p:cNvSpPr/>
            <p:nvPr/>
          </p:nvSpPr>
          <p:spPr>
            <a:xfrm>
              <a:off x="4187425" y="3893900"/>
              <a:ext cx="38425" cy="32450"/>
            </a:xfrm>
            <a:custGeom>
              <a:rect b="b" l="l" r="r" t="t"/>
              <a:pathLst>
                <a:path extrusionOk="0" h="1298" w="1537">
                  <a:moveTo>
                    <a:pt x="587" y="386"/>
                  </a:moveTo>
                  <a:cubicBezTo>
                    <a:pt x="689" y="386"/>
                    <a:pt x="779" y="514"/>
                    <a:pt x="779" y="654"/>
                  </a:cubicBezTo>
                  <a:cubicBezTo>
                    <a:pt x="779" y="794"/>
                    <a:pt x="689" y="922"/>
                    <a:pt x="587" y="922"/>
                  </a:cubicBezTo>
                  <a:cubicBezTo>
                    <a:pt x="485" y="922"/>
                    <a:pt x="396" y="794"/>
                    <a:pt x="396" y="654"/>
                  </a:cubicBezTo>
                  <a:cubicBezTo>
                    <a:pt x="396" y="514"/>
                    <a:pt x="485" y="386"/>
                    <a:pt x="587" y="386"/>
                  </a:cubicBezTo>
                  <a:close/>
                  <a:moveTo>
                    <a:pt x="674" y="1"/>
                  </a:moveTo>
                  <a:cubicBezTo>
                    <a:pt x="338" y="1"/>
                    <a:pt x="17" y="258"/>
                    <a:pt x="26" y="654"/>
                  </a:cubicBezTo>
                  <a:cubicBezTo>
                    <a:pt x="0" y="986"/>
                    <a:pt x="255" y="1279"/>
                    <a:pt x="587" y="1292"/>
                  </a:cubicBezTo>
                  <a:cubicBezTo>
                    <a:pt x="618" y="1296"/>
                    <a:pt x="648" y="1298"/>
                    <a:pt x="677" y="1298"/>
                  </a:cubicBezTo>
                  <a:cubicBezTo>
                    <a:pt x="1223" y="1298"/>
                    <a:pt x="1537" y="644"/>
                    <a:pt x="1161" y="220"/>
                  </a:cubicBezTo>
                  <a:cubicBezTo>
                    <a:pt x="1023" y="69"/>
                    <a:pt x="846" y="1"/>
                    <a:pt x="67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73"/>
            <p:cNvSpPr/>
            <p:nvPr/>
          </p:nvSpPr>
          <p:spPr>
            <a:xfrm>
              <a:off x="4245350" y="3894150"/>
              <a:ext cx="38425" cy="32450"/>
            </a:xfrm>
            <a:custGeom>
              <a:rect b="b" l="l" r="r" t="t"/>
              <a:pathLst>
                <a:path extrusionOk="0" h="1298" w="1537">
                  <a:moveTo>
                    <a:pt x="950" y="376"/>
                  </a:moveTo>
                  <a:cubicBezTo>
                    <a:pt x="1052" y="376"/>
                    <a:pt x="1141" y="504"/>
                    <a:pt x="1141" y="644"/>
                  </a:cubicBezTo>
                  <a:cubicBezTo>
                    <a:pt x="1141" y="784"/>
                    <a:pt x="1052" y="912"/>
                    <a:pt x="950" y="912"/>
                  </a:cubicBezTo>
                  <a:cubicBezTo>
                    <a:pt x="848" y="912"/>
                    <a:pt x="759" y="784"/>
                    <a:pt x="759" y="644"/>
                  </a:cubicBezTo>
                  <a:cubicBezTo>
                    <a:pt x="759" y="504"/>
                    <a:pt x="848" y="376"/>
                    <a:pt x="950" y="376"/>
                  </a:cubicBezTo>
                  <a:close/>
                  <a:moveTo>
                    <a:pt x="860" y="0"/>
                  </a:moveTo>
                  <a:cubicBezTo>
                    <a:pt x="315" y="0"/>
                    <a:pt x="1" y="654"/>
                    <a:pt x="389" y="1078"/>
                  </a:cubicBezTo>
                  <a:cubicBezTo>
                    <a:pt x="523" y="1229"/>
                    <a:pt x="697" y="1297"/>
                    <a:pt x="868" y="1297"/>
                  </a:cubicBezTo>
                  <a:cubicBezTo>
                    <a:pt x="1201" y="1297"/>
                    <a:pt x="1524" y="1040"/>
                    <a:pt x="1524" y="644"/>
                  </a:cubicBezTo>
                  <a:cubicBezTo>
                    <a:pt x="1537" y="312"/>
                    <a:pt x="1282" y="19"/>
                    <a:pt x="950" y="6"/>
                  </a:cubicBezTo>
                  <a:cubicBezTo>
                    <a:pt x="919" y="2"/>
                    <a:pt x="890" y="0"/>
                    <a:pt x="86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 name="Google Shape;1188;p73"/>
          <p:cNvGrpSpPr/>
          <p:nvPr/>
        </p:nvGrpSpPr>
        <p:grpSpPr>
          <a:xfrm>
            <a:off x="3343950" y="4099225"/>
            <a:ext cx="323175" cy="144625"/>
            <a:chOff x="3343950" y="3909825"/>
            <a:chExt cx="323175" cy="144625"/>
          </a:xfrm>
        </p:grpSpPr>
        <p:sp>
          <p:nvSpPr>
            <p:cNvPr id="1189" name="Google Shape;1189;p73"/>
            <p:cNvSpPr/>
            <p:nvPr/>
          </p:nvSpPr>
          <p:spPr>
            <a:xfrm>
              <a:off x="3343950" y="3925475"/>
              <a:ext cx="223850" cy="106325"/>
            </a:xfrm>
            <a:custGeom>
              <a:rect b="b" l="l" r="r" t="t"/>
              <a:pathLst>
                <a:path extrusionOk="0" h="4253" w="8954">
                  <a:moveTo>
                    <a:pt x="3114" y="0"/>
                  </a:moveTo>
                  <a:cubicBezTo>
                    <a:pt x="3090" y="0"/>
                    <a:pt x="3064" y="5"/>
                    <a:pt x="3037" y="16"/>
                  </a:cubicBezTo>
                  <a:cubicBezTo>
                    <a:pt x="2731" y="157"/>
                    <a:pt x="2437" y="348"/>
                    <a:pt x="2182" y="578"/>
                  </a:cubicBezTo>
                  <a:cubicBezTo>
                    <a:pt x="1928" y="375"/>
                    <a:pt x="1639" y="284"/>
                    <a:pt x="1356" y="284"/>
                  </a:cubicBezTo>
                  <a:cubicBezTo>
                    <a:pt x="659" y="284"/>
                    <a:pt x="0" y="838"/>
                    <a:pt x="0" y="1637"/>
                  </a:cubicBezTo>
                  <a:lnTo>
                    <a:pt x="0" y="2543"/>
                  </a:lnTo>
                  <a:cubicBezTo>
                    <a:pt x="0" y="3143"/>
                    <a:pt x="204" y="3717"/>
                    <a:pt x="574" y="4176"/>
                  </a:cubicBezTo>
                  <a:cubicBezTo>
                    <a:pt x="613" y="4214"/>
                    <a:pt x="664" y="4253"/>
                    <a:pt x="727" y="4253"/>
                  </a:cubicBezTo>
                  <a:cubicBezTo>
                    <a:pt x="766" y="4253"/>
                    <a:pt x="804" y="4227"/>
                    <a:pt x="842" y="4202"/>
                  </a:cubicBezTo>
                  <a:cubicBezTo>
                    <a:pt x="919" y="4138"/>
                    <a:pt x="932" y="4023"/>
                    <a:pt x="868" y="3934"/>
                  </a:cubicBezTo>
                  <a:cubicBezTo>
                    <a:pt x="549" y="3538"/>
                    <a:pt x="370" y="3053"/>
                    <a:pt x="383" y="2543"/>
                  </a:cubicBezTo>
                  <a:lnTo>
                    <a:pt x="383" y="1637"/>
                  </a:lnTo>
                  <a:cubicBezTo>
                    <a:pt x="383" y="1088"/>
                    <a:pt x="817" y="654"/>
                    <a:pt x="1353" y="654"/>
                  </a:cubicBezTo>
                  <a:cubicBezTo>
                    <a:pt x="1889" y="654"/>
                    <a:pt x="2322" y="1088"/>
                    <a:pt x="2322" y="1637"/>
                  </a:cubicBezTo>
                  <a:lnTo>
                    <a:pt x="2322" y="2147"/>
                  </a:lnTo>
                  <a:cubicBezTo>
                    <a:pt x="2322" y="2517"/>
                    <a:pt x="2629" y="2824"/>
                    <a:pt x="3012" y="2836"/>
                  </a:cubicBezTo>
                  <a:lnTo>
                    <a:pt x="8677" y="2836"/>
                  </a:lnTo>
                  <a:cubicBezTo>
                    <a:pt x="8681" y="2836"/>
                    <a:pt x="8686" y="2837"/>
                    <a:pt x="8690" y="2837"/>
                  </a:cubicBezTo>
                  <a:cubicBezTo>
                    <a:pt x="8950" y="2837"/>
                    <a:pt x="8954" y="2452"/>
                    <a:pt x="8701" y="2452"/>
                  </a:cubicBezTo>
                  <a:cubicBezTo>
                    <a:pt x="8694" y="2452"/>
                    <a:pt x="8686" y="2453"/>
                    <a:pt x="8677" y="2453"/>
                  </a:cubicBezTo>
                  <a:lnTo>
                    <a:pt x="3012" y="2453"/>
                  </a:lnTo>
                  <a:cubicBezTo>
                    <a:pt x="2833" y="2453"/>
                    <a:pt x="2693" y="2313"/>
                    <a:pt x="2693" y="2147"/>
                  </a:cubicBezTo>
                  <a:lnTo>
                    <a:pt x="2693" y="1637"/>
                  </a:lnTo>
                  <a:cubicBezTo>
                    <a:pt x="2693" y="1343"/>
                    <a:pt x="2603" y="1075"/>
                    <a:pt x="2437" y="846"/>
                  </a:cubicBezTo>
                  <a:cubicBezTo>
                    <a:pt x="2667" y="654"/>
                    <a:pt x="2922" y="488"/>
                    <a:pt x="3203" y="348"/>
                  </a:cubicBezTo>
                  <a:cubicBezTo>
                    <a:pt x="3382" y="247"/>
                    <a:pt x="3287" y="0"/>
                    <a:pt x="311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73"/>
            <p:cNvSpPr/>
            <p:nvPr/>
          </p:nvSpPr>
          <p:spPr>
            <a:xfrm>
              <a:off x="3370725" y="3909825"/>
              <a:ext cx="296400" cy="144625"/>
            </a:xfrm>
            <a:custGeom>
              <a:rect b="b" l="l" r="r" t="t"/>
              <a:pathLst>
                <a:path extrusionOk="0" h="5785" w="11856">
                  <a:moveTo>
                    <a:pt x="5085" y="1"/>
                  </a:moveTo>
                  <a:cubicBezTo>
                    <a:pt x="4296" y="1"/>
                    <a:pt x="3511" y="116"/>
                    <a:pt x="2757" y="336"/>
                  </a:cubicBezTo>
                  <a:cubicBezTo>
                    <a:pt x="2519" y="381"/>
                    <a:pt x="2594" y="710"/>
                    <a:pt x="2793" y="710"/>
                  </a:cubicBezTo>
                  <a:cubicBezTo>
                    <a:pt x="2817" y="710"/>
                    <a:pt x="2844" y="705"/>
                    <a:pt x="2872" y="693"/>
                  </a:cubicBezTo>
                  <a:cubicBezTo>
                    <a:pt x="3619" y="476"/>
                    <a:pt x="4401" y="373"/>
                    <a:pt x="5195" y="373"/>
                  </a:cubicBezTo>
                  <a:cubicBezTo>
                    <a:pt x="5242" y="373"/>
                    <a:pt x="5288" y="374"/>
                    <a:pt x="5335" y="374"/>
                  </a:cubicBezTo>
                  <a:cubicBezTo>
                    <a:pt x="7147" y="374"/>
                    <a:pt x="8500" y="757"/>
                    <a:pt x="9380" y="1523"/>
                  </a:cubicBezTo>
                  <a:cubicBezTo>
                    <a:pt x="9227" y="1740"/>
                    <a:pt x="9163" y="1995"/>
                    <a:pt x="9163" y="2250"/>
                  </a:cubicBezTo>
                  <a:lnTo>
                    <a:pt x="9163" y="2760"/>
                  </a:lnTo>
                  <a:cubicBezTo>
                    <a:pt x="9150" y="2939"/>
                    <a:pt x="9010" y="3079"/>
                    <a:pt x="8844" y="3079"/>
                  </a:cubicBezTo>
                  <a:lnTo>
                    <a:pt x="8410" y="3079"/>
                  </a:lnTo>
                  <a:cubicBezTo>
                    <a:pt x="8181" y="3092"/>
                    <a:pt x="8181" y="3437"/>
                    <a:pt x="8410" y="3450"/>
                  </a:cubicBezTo>
                  <a:lnTo>
                    <a:pt x="8844" y="3450"/>
                  </a:lnTo>
                  <a:cubicBezTo>
                    <a:pt x="9214" y="3450"/>
                    <a:pt x="9533" y="3143"/>
                    <a:pt x="9533" y="2760"/>
                  </a:cubicBezTo>
                  <a:lnTo>
                    <a:pt x="9533" y="2250"/>
                  </a:lnTo>
                  <a:cubicBezTo>
                    <a:pt x="9533" y="1714"/>
                    <a:pt x="9967" y="1280"/>
                    <a:pt x="10503" y="1280"/>
                  </a:cubicBezTo>
                  <a:cubicBezTo>
                    <a:pt x="11039" y="1280"/>
                    <a:pt x="11473" y="1714"/>
                    <a:pt x="11473" y="2250"/>
                  </a:cubicBezTo>
                  <a:lnTo>
                    <a:pt x="11473" y="3169"/>
                  </a:lnTo>
                  <a:cubicBezTo>
                    <a:pt x="11473" y="4407"/>
                    <a:pt x="10477" y="5402"/>
                    <a:pt x="9240" y="5402"/>
                  </a:cubicBezTo>
                  <a:lnTo>
                    <a:pt x="1532" y="5402"/>
                  </a:lnTo>
                  <a:cubicBezTo>
                    <a:pt x="1111" y="5402"/>
                    <a:pt x="703" y="5287"/>
                    <a:pt x="345" y="5057"/>
                  </a:cubicBezTo>
                  <a:cubicBezTo>
                    <a:pt x="317" y="5045"/>
                    <a:pt x="290" y="5040"/>
                    <a:pt x="264" y="5040"/>
                  </a:cubicBezTo>
                  <a:cubicBezTo>
                    <a:pt x="102" y="5040"/>
                    <a:pt x="0" y="5255"/>
                    <a:pt x="154" y="5376"/>
                  </a:cubicBezTo>
                  <a:cubicBezTo>
                    <a:pt x="562" y="5644"/>
                    <a:pt x="1047" y="5785"/>
                    <a:pt x="1532" y="5785"/>
                  </a:cubicBezTo>
                  <a:lnTo>
                    <a:pt x="9240" y="5785"/>
                  </a:lnTo>
                  <a:cubicBezTo>
                    <a:pt x="10682" y="5772"/>
                    <a:pt x="11843" y="4611"/>
                    <a:pt x="11856" y="3169"/>
                  </a:cubicBezTo>
                  <a:lnTo>
                    <a:pt x="11856" y="2263"/>
                  </a:lnTo>
                  <a:cubicBezTo>
                    <a:pt x="11843" y="1510"/>
                    <a:pt x="11243" y="910"/>
                    <a:pt x="10503" y="910"/>
                  </a:cubicBezTo>
                  <a:cubicBezTo>
                    <a:pt x="10171" y="910"/>
                    <a:pt x="9852" y="1025"/>
                    <a:pt x="9610" y="1242"/>
                  </a:cubicBezTo>
                  <a:cubicBezTo>
                    <a:pt x="8678" y="413"/>
                    <a:pt x="7236" y="4"/>
                    <a:pt x="5322" y="4"/>
                  </a:cubicBezTo>
                  <a:cubicBezTo>
                    <a:pt x="5243" y="2"/>
                    <a:pt x="5164" y="1"/>
                    <a:pt x="508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 name="Google Shape;1191;p73"/>
          <p:cNvGrpSpPr/>
          <p:nvPr/>
        </p:nvGrpSpPr>
        <p:grpSpPr>
          <a:xfrm>
            <a:off x="2562350" y="4011600"/>
            <a:ext cx="323825" cy="322850"/>
            <a:chOff x="2562350" y="3822200"/>
            <a:chExt cx="323825" cy="322850"/>
          </a:xfrm>
        </p:grpSpPr>
        <p:sp>
          <p:nvSpPr>
            <p:cNvPr id="1192" name="Google Shape;1192;p73"/>
            <p:cNvSpPr/>
            <p:nvPr/>
          </p:nvSpPr>
          <p:spPr>
            <a:xfrm>
              <a:off x="2605425" y="3945975"/>
              <a:ext cx="134325" cy="74675"/>
            </a:xfrm>
            <a:custGeom>
              <a:rect b="b" l="l" r="r" t="t"/>
              <a:pathLst>
                <a:path extrusionOk="0" h="2987" w="5373">
                  <a:moveTo>
                    <a:pt x="2686" y="384"/>
                  </a:moveTo>
                  <a:cubicBezTo>
                    <a:pt x="2857" y="384"/>
                    <a:pt x="3033" y="447"/>
                    <a:pt x="3177" y="587"/>
                  </a:cubicBezTo>
                  <a:cubicBezTo>
                    <a:pt x="3611" y="1021"/>
                    <a:pt x="3305" y="1774"/>
                    <a:pt x="2680" y="1774"/>
                  </a:cubicBezTo>
                  <a:cubicBezTo>
                    <a:pt x="2297" y="1774"/>
                    <a:pt x="1991" y="1455"/>
                    <a:pt x="1991" y="1072"/>
                  </a:cubicBezTo>
                  <a:cubicBezTo>
                    <a:pt x="1991" y="658"/>
                    <a:pt x="2329" y="384"/>
                    <a:pt x="2686" y="384"/>
                  </a:cubicBezTo>
                  <a:close/>
                  <a:moveTo>
                    <a:pt x="2680" y="0"/>
                  </a:moveTo>
                  <a:cubicBezTo>
                    <a:pt x="1378" y="0"/>
                    <a:pt x="1200" y="1901"/>
                    <a:pt x="2488" y="2131"/>
                  </a:cubicBezTo>
                  <a:lnTo>
                    <a:pt x="2488" y="2603"/>
                  </a:lnTo>
                  <a:lnTo>
                    <a:pt x="944" y="2603"/>
                  </a:lnTo>
                  <a:cubicBezTo>
                    <a:pt x="625" y="2603"/>
                    <a:pt x="370" y="2348"/>
                    <a:pt x="370" y="2029"/>
                  </a:cubicBezTo>
                  <a:cubicBezTo>
                    <a:pt x="357" y="1914"/>
                    <a:pt x="268" y="1857"/>
                    <a:pt x="180" y="1857"/>
                  </a:cubicBezTo>
                  <a:cubicBezTo>
                    <a:pt x="93" y="1857"/>
                    <a:pt x="6" y="1914"/>
                    <a:pt x="0" y="2029"/>
                  </a:cubicBezTo>
                  <a:cubicBezTo>
                    <a:pt x="0" y="2552"/>
                    <a:pt x="421" y="2973"/>
                    <a:pt x="944" y="2986"/>
                  </a:cubicBezTo>
                  <a:lnTo>
                    <a:pt x="4428" y="2986"/>
                  </a:lnTo>
                  <a:cubicBezTo>
                    <a:pt x="4938" y="2973"/>
                    <a:pt x="5360" y="2552"/>
                    <a:pt x="5372" y="2029"/>
                  </a:cubicBezTo>
                  <a:cubicBezTo>
                    <a:pt x="5372" y="1908"/>
                    <a:pt x="5277" y="1847"/>
                    <a:pt x="5181" y="1847"/>
                  </a:cubicBezTo>
                  <a:cubicBezTo>
                    <a:pt x="5085" y="1847"/>
                    <a:pt x="4989" y="1908"/>
                    <a:pt x="4989" y="2029"/>
                  </a:cubicBezTo>
                  <a:cubicBezTo>
                    <a:pt x="4989" y="2348"/>
                    <a:pt x="4734" y="2603"/>
                    <a:pt x="4428" y="2603"/>
                  </a:cubicBezTo>
                  <a:lnTo>
                    <a:pt x="2871" y="2603"/>
                  </a:lnTo>
                  <a:lnTo>
                    <a:pt x="2871" y="2131"/>
                  </a:lnTo>
                  <a:cubicBezTo>
                    <a:pt x="3420" y="2029"/>
                    <a:pt x="3803" y="1531"/>
                    <a:pt x="3752" y="983"/>
                  </a:cubicBezTo>
                  <a:cubicBezTo>
                    <a:pt x="3701" y="421"/>
                    <a:pt x="3241" y="0"/>
                    <a:pt x="268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73"/>
            <p:cNvSpPr/>
            <p:nvPr/>
          </p:nvSpPr>
          <p:spPr>
            <a:xfrm>
              <a:off x="2562350" y="3822200"/>
              <a:ext cx="323825" cy="322850"/>
            </a:xfrm>
            <a:custGeom>
              <a:rect b="b" l="l" r="r" t="t"/>
              <a:pathLst>
                <a:path extrusionOk="0" h="12914" w="12953">
                  <a:moveTo>
                    <a:pt x="9430" y="1914"/>
                  </a:moveTo>
                  <a:lnTo>
                    <a:pt x="9698" y="2182"/>
                  </a:lnTo>
                  <a:lnTo>
                    <a:pt x="9430" y="2450"/>
                  </a:lnTo>
                  <a:lnTo>
                    <a:pt x="9163" y="2182"/>
                  </a:lnTo>
                  <a:lnTo>
                    <a:pt x="9430" y="1914"/>
                  </a:lnTo>
                  <a:close/>
                  <a:moveTo>
                    <a:pt x="8805" y="408"/>
                  </a:moveTo>
                  <a:lnTo>
                    <a:pt x="9609" y="1200"/>
                  </a:lnTo>
                  <a:lnTo>
                    <a:pt x="8269" y="2552"/>
                  </a:lnTo>
                  <a:lnTo>
                    <a:pt x="7465" y="1748"/>
                  </a:lnTo>
                  <a:lnTo>
                    <a:pt x="8805" y="408"/>
                  </a:lnTo>
                  <a:close/>
                  <a:moveTo>
                    <a:pt x="7349" y="1120"/>
                  </a:moveTo>
                  <a:cubicBezTo>
                    <a:pt x="7417" y="1120"/>
                    <a:pt x="7486" y="1125"/>
                    <a:pt x="7555" y="1136"/>
                  </a:cubicBezTo>
                  <a:lnTo>
                    <a:pt x="7146" y="1544"/>
                  </a:lnTo>
                  <a:cubicBezTo>
                    <a:pt x="7044" y="1646"/>
                    <a:pt x="7031" y="1799"/>
                    <a:pt x="7121" y="1914"/>
                  </a:cubicBezTo>
                  <a:lnTo>
                    <a:pt x="6674" y="2769"/>
                  </a:lnTo>
                  <a:cubicBezTo>
                    <a:pt x="6521" y="2578"/>
                    <a:pt x="6342" y="2425"/>
                    <a:pt x="6138" y="2310"/>
                  </a:cubicBezTo>
                  <a:lnTo>
                    <a:pt x="6138" y="2233"/>
                  </a:lnTo>
                  <a:cubicBezTo>
                    <a:pt x="6138" y="1889"/>
                    <a:pt x="6304" y="1557"/>
                    <a:pt x="6598" y="1365"/>
                  </a:cubicBezTo>
                  <a:cubicBezTo>
                    <a:pt x="6812" y="1202"/>
                    <a:pt x="7075" y="1120"/>
                    <a:pt x="7349" y="1120"/>
                  </a:cubicBezTo>
                  <a:close/>
                  <a:moveTo>
                    <a:pt x="7376" y="2195"/>
                  </a:moveTo>
                  <a:lnTo>
                    <a:pt x="7823" y="2641"/>
                  </a:lnTo>
                  <a:lnTo>
                    <a:pt x="7185" y="2960"/>
                  </a:lnTo>
                  <a:lnTo>
                    <a:pt x="7057" y="2833"/>
                  </a:lnTo>
                  <a:lnTo>
                    <a:pt x="7376" y="2195"/>
                  </a:lnTo>
                  <a:close/>
                  <a:moveTo>
                    <a:pt x="5219" y="2450"/>
                  </a:moveTo>
                  <a:cubicBezTo>
                    <a:pt x="6062" y="2463"/>
                    <a:pt x="6751" y="3139"/>
                    <a:pt x="6751" y="3994"/>
                  </a:cubicBezTo>
                  <a:lnTo>
                    <a:pt x="6738" y="4798"/>
                  </a:lnTo>
                  <a:cubicBezTo>
                    <a:pt x="5819" y="4760"/>
                    <a:pt x="5181" y="4505"/>
                    <a:pt x="4824" y="4032"/>
                  </a:cubicBezTo>
                  <a:cubicBezTo>
                    <a:pt x="4416" y="3484"/>
                    <a:pt x="4505" y="2756"/>
                    <a:pt x="4569" y="2450"/>
                  </a:cubicBezTo>
                  <a:close/>
                  <a:moveTo>
                    <a:pt x="8895" y="2450"/>
                  </a:moveTo>
                  <a:lnTo>
                    <a:pt x="9175" y="2731"/>
                  </a:lnTo>
                  <a:cubicBezTo>
                    <a:pt x="9124" y="2846"/>
                    <a:pt x="9150" y="2999"/>
                    <a:pt x="9239" y="3088"/>
                  </a:cubicBezTo>
                  <a:lnTo>
                    <a:pt x="9801" y="3650"/>
                  </a:lnTo>
                  <a:lnTo>
                    <a:pt x="9928" y="3841"/>
                  </a:lnTo>
                  <a:cubicBezTo>
                    <a:pt x="10158" y="4160"/>
                    <a:pt x="10081" y="4619"/>
                    <a:pt x="9750" y="4836"/>
                  </a:cubicBezTo>
                  <a:lnTo>
                    <a:pt x="9750" y="4849"/>
                  </a:lnTo>
                  <a:lnTo>
                    <a:pt x="8971" y="5398"/>
                  </a:lnTo>
                  <a:cubicBezTo>
                    <a:pt x="8843" y="5477"/>
                    <a:pt x="8699" y="5525"/>
                    <a:pt x="8551" y="5525"/>
                  </a:cubicBezTo>
                  <a:cubicBezTo>
                    <a:pt x="8509" y="5525"/>
                    <a:pt x="8465" y="5521"/>
                    <a:pt x="8422" y="5513"/>
                  </a:cubicBezTo>
                  <a:cubicBezTo>
                    <a:pt x="8244" y="5474"/>
                    <a:pt x="8078" y="5372"/>
                    <a:pt x="7963" y="5219"/>
                  </a:cubicBezTo>
                  <a:lnTo>
                    <a:pt x="7121" y="3994"/>
                  </a:lnTo>
                  <a:lnTo>
                    <a:pt x="7121" y="3981"/>
                  </a:lnTo>
                  <a:cubicBezTo>
                    <a:pt x="7121" y="3752"/>
                    <a:pt x="7083" y="3509"/>
                    <a:pt x="6993" y="3292"/>
                  </a:cubicBezTo>
                  <a:lnTo>
                    <a:pt x="6993" y="3292"/>
                  </a:lnTo>
                  <a:lnTo>
                    <a:pt x="7019" y="3318"/>
                  </a:lnTo>
                  <a:cubicBezTo>
                    <a:pt x="7057" y="3356"/>
                    <a:pt x="7095" y="3369"/>
                    <a:pt x="7146" y="3369"/>
                  </a:cubicBezTo>
                  <a:cubicBezTo>
                    <a:pt x="7185" y="3369"/>
                    <a:pt x="7210" y="3369"/>
                    <a:pt x="7236" y="3356"/>
                  </a:cubicBezTo>
                  <a:lnTo>
                    <a:pt x="8103" y="2909"/>
                  </a:lnTo>
                  <a:cubicBezTo>
                    <a:pt x="8153" y="2942"/>
                    <a:pt x="8211" y="2959"/>
                    <a:pt x="8269" y="2959"/>
                  </a:cubicBezTo>
                  <a:cubicBezTo>
                    <a:pt x="8346" y="2959"/>
                    <a:pt x="8422" y="2929"/>
                    <a:pt x="8473" y="2871"/>
                  </a:cubicBezTo>
                  <a:lnTo>
                    <a:pt x="8895" y="2450"/>
                  </a:lnTo>
                  <a:close/>
                  <a:moveTo>
                    <a:pt x="1710" y="1825"/>
                  </a:moveTo>
                  <a:cubicBezTo>
                    <a:pt x="2080" y="1825"/>
                    <a:pt x="2438" y="2029"/>
                    <a:pt x="2629" y="2348"/>
                  </a:cubicBezTo>
                  <a:cubicBezTo>
                    <a:pt x="2055" y="2692"/>
                    <a:pt x="1698" y="3305"/>
                    <a:pt x="1698" y="3981"/>
                  </a:cubicBezTo>
                  <a:lnTo>
                    <a:pt x="1698" y="5130"/>
                  </a:lnTo>
                  <a:cubicBezTo>
                    <a:pt x="1698" y="5730"/>
                    <a:pt x="1315" y="5755"/>
                    <a:pt x="1059" y="6482"/>
                  </a:cubicBezTo>
                  <a:cubicBezTo>
                    <a:pt x="677" y="6457"/>
                    <a:pt x="383" y="6151"/>
                    <a:pt x="383" y="5768"/>
                  </a:cubicBezTo>
                  <a:lnTo>
                    <a:pt x="383" y="3152"/>
                  </a:lnTo>
                  <a:cubicBezTo>
                    <a:pt x="383" y="2425"/>
                    <a:pt x="970" y="1825"/>
                    <a:pt x="1710" y="1825"/>
                  </a:cubicBezTo>
                  <a:close/>
                  <a:moveTo>
                    <a:pt x="6929" y="9111"/>
                  </a:moveTo>
                  <a:cubicBezTo>
                    <a:pt x="6955" y="9264"/>
                    <a:pt x="6968" y="9405"/>
                    <a:pt x="6968" y="9558"/>
                  </a:cubicBezTo>
                  <a:cubicBezTo>
                    <a:pt x="6968" y="10068"/>
                    <a:pt x="6827" y="10579"/>
                    <a:pt x="6559" y="11012"/>
                  </a:cubicBezTo>
                  <a:lnTo>
                    <a:pt x="5819" y="11012"/>
                  </a:lnTo>
                  <a:cubicBezTo>
                    <a:pt x="5143" y="11012"/>
                    <a:pt x="4594" y="11574"/>
                    <a:pt x="4620" y="12250"/>
                  </a:cubicBezTo>
                  <a:cubicBezTo>
                    <a:pt x="4550" y="12257"/>
                    <a:pt x="4476" y="12260"/>
                    <a:pt x="4403" y="12260"/>
                  </a:cubicBezTo>
                  <a:cubicBezTo>
                    <a:pt x="4329" y="12260"/>
                    <a:pt x="4256" y="12257"/>
                    <a:pt x="4186" y="12250"/>
                  </a:cubicBezTo>
                  <a:cubicBezTo>
                    <a:pt x="4211" y="11574"/>
                    <a:pt x="3663" y="11012"/>
                    <a:pt x="2986" y="11012"/>
                  </a:cubicBezTo>
                  <a:lnTo>
                    <a:pt x="2246" y="11012"/>
                  </a:lnTo>
                  <a:cubicBezTo>
                    <a:pt x="1978" y="10579"/>
                    <a:pt x="1838" y="10068"/>
                    <a:pt x="1838" y="9558"/>
                  </a:cubicBezTo>
                  <a:cubicBezTo>
                    <a:pt x="1838" y="9405"/>
                    <a:pt x="1851" y="9264"/>
                    <a:pt x="1876" y="9111"/>
                  </a:cubicBezTo>
                  <a:cubicBezTo>
                    <a:pt x="2285" y="9405"/>
                    <a:pt x="2769" y="9570"/>
                    <a:pt x="3267" y="9570"/>
                  </a:cubicBezTo>
                  <a:lnTo>
                    <a:pt x="5551" y="9570"/>
                  </a:lnTo>
                  <a:cubicBezTo>
                    <a:pt x="6049" y="9570"/>
                    <a:pt x="6534" y="9405"/>
                    <a:pt x="6929" y="9111"/>
                  </a:cubicBezTo>
                  <a:close/>
                  <a:moveTo>
                    <a:pt x="2986" y="11395"/>
                  </a:moveTo>
                  <a:cubicBezTo>
                    <a:pt x="3446" y="11395"/>
                    <a:pt x="3803" y="11753"/>
                    <a:pt x="3816" y="12212"/>
                  </a:cubicBezTo>
                  <a:cubicBezTo>
                    <a:pt x="3803" y="12250"/>
                    <a:pt x="3803" y="12288"/>
                    <a:pt x="3790" y="12327"/>
                  </a:cubicBezTo>
                  <a:lnTo>
                    <a:pt x="3790" y="12339"/>
                  </a:lnTo>
                  <a:cubicBezTo>
                    <a:pt x="3739" y="12454"/>
                    <a:pt x="3624" y="12531"/>
                    <a:pt x="3497" y="12531"/>
                  </a:cubicBezTo>
                  <a:lnTo>
                    <a:pt x="3152" y="12531"/>
                  </a:lnTo>
                  <a:lnTo>
                    <a:pt x="3152" y="12161"/>
                  </a:lnTo>
                  <a:cubicBezTo>
                    <a:pt x="3152" y="12033"/>
                    <a:pt x="3057" y="11969"/>
                    <a:pt x="2962" y="11969"/>
                  </a:cubicBezTo>
                  <a:cubicBezTo>
                    <a:pt x="2868" y="11969"/>
                    <a:pt x="2776" y="12033"/>
                    <a:pt x="2782" y="12161"/>
                  </a:cubicBezTo>
                  <a:lnTo>
                    <a:pt x="2782" y="12531"/>
                  </a:lnTo>
                  <a:lnTo>
                    <a:pt x="1991" y="12531"/>
                  </a:lnTo>
                  <a:lnTo>
                    <a:pt x="1991" y="12161"/>
                  </a:lnTo>
                  <a:cubicBezTo>
                    <a:pt x="1991" y="12033"/>
                    <a:pt x="1895" y="11969"/>
                    <a:pt x="1801" y="11969"/>
                  </a:cubicBezTo>
                  <a:cubicBezTo>
                    <a:pt x="1707" y="11969"/>
                    <a:pt x="1615" y="12033"/>
                    <a:pt x="1621" y="12161"/>
                  </a:cubicBezTo>
                  <a:lnTo>
                    <a:pt x="1621" y="12531"/>
                  </a:lnTo>
                  <a:lnTo>
                    <a:pt x="1276" y="12531"/>
                  </a:lnTo>
                  <a:cubicBezTo>
                    <a:pt x="1098" y="12531"/>
                    <a:pt x="957" y="12391"/>
                    <a:pt x="957" y="12212"/>
                  </a:cubicBezTo>
                  <a:cubicBezTo>
                    <a:pt x="957" y="11753"/>
                    <a:pt x="1327" y="11395"/>
                    <a:pt x="1774" y="11395"/>
                  </a:cubicBezTo>
                  <a:close/>
                  <a:moveTo>
                    <a:pt x="8812" y="0"/>
                  </a:moveTo>
                  <a:cubicBezTo>
                    <a:pt x="8735" y="0"/>
                    <a:pt x="8658" y="26"/>
                    <a:pt x="8601" y="77"/>
                  </a:cubicBezTo>
                  <a:lnTo>
                    <a:pt x="7861" y="829"/>
                  </a:lnTo>
                  <a:cubicBezTo>
                    <a:pt x="7694" y="774"/>
                    <a:pt x="7520" y="747"/>
                    <a:pt x="7348" y="747"/>
                  </a:cubicBezTo>
                  <a:cubicBezTo>
                    <a:pt x="7007" y="747"/>
                    <a:pt x="6669" y="852"/>
                    <a:pt x="6381" y="1046"/>
                  </a:cubicBezTo>
                  <a:cubicBezTo>
                    <a:pt x="6011" y="1302"/>
                    <a:pt x="5781" y="1710"/>
                    <a:pt x="5755" y="2157"/>
                  </a:cubicBezTo>
                  <a:cubicBezTo>
                    <a:pt x="5577" y="2106"/>
                    <a:pt x="5398" y="2080"/>
                    <a:pt x="5207" y="2080"/>
                  </a:cubicBezTo>
                  <a:lnTo>
                    <a:pt x="3599" y="2080"/>
                  </a:lnTo>
                  <a:cubicBezTo>
                    <a:pt x="3382" y="2080"/>
                    <a:pt x="3165" y="2118"/>
                    <a:pt x="2961" y="2182"/>
                  </a:cubicBezTo>
                  <a:cubicBezTo>
                    <a:pt x="2706" y="1735"/>
                    <a:pt x="2221" y="1442"/>
                    <a:pt x="1698" y="1442"/>
                  </a:cubicBezTo>
                  <a:cubicBezTo>
                    <a:pt x="766" y="1455"/>
                    <a:pt x="0" y="2208"/>
                    <a:pt x="0" y="3152"/>
                  </a:cubicBezTo>
                  <a:lnTo>
                    <a:pt x="0" y="5781"/>
                  </a:lnTo>
                  <a:cubicBezTo>
                    <a:pt x="0" y="6329"/>
                    <a:pt x="409" y="6789"/>
                    <a:pt x="957" y="6865"/>
                  </a:cubicBezTo>
                  <a:cubicBezTo>
                    <a:pt x="932" y="7006"/>
                    <a:pt x="919" y="7146"/>
                    <a:pt x="919" y="7286"/>
                  </a:cubicBezTo>
                  <a:cubicBezTo>
                    <a:pt x="919" y="7388"/>
                    <a:pt x="932" y="7503"/>
                    <a:pt x="945" y="7618"/>
                  </a:cubicBezTo>
                  <a:cubicBezTo>
                    <a:pt x="967" y="7707"/>
                    <a:pt x="1037" y="7776"/>
                    <a:pt x="1122" y="7776"/>
                  </a:cubicBezTo>
                  <a:cubicBezTo>
                    <a:pt x="1135" y="7776"/>
                    <a:pt x="1148" y="7775"/>
                    <a:pt x="1162" y="7771"/>
                  </a:cubicBezTo>
                  <a:cubicBezTo>
                    <a:pt x="1276" y="7758"/>
                    <a:pt x="1340" y="7669"/>
                    <a:pt x="1327" y="7554"/>
                  </a:cubicBezTo>
                  <a:cubicBezTo>
                    <a:pt x="1315" y="7465"/>
                    <a:pt x="1302" y="7376"/>
                    <a:pt x="1302" y="7286"/>
                  </a:cubicBezTo>
                  <a:cubicBezTo>
                    <a:pt x="1289" y="6138"/>
                    <a:pt x="2068" y="6061"/>
                    <a:pt x="2068" y="5130"/>
                  </a:cubicBezTo>
                  <a:lnTo>
                    <a:pt x="2068" y="3981"/>
                  </a:lnTo>
                  <a:cubicBezTo>
                    <a:pt x="2080" y="3139"/>
                    <a:pt x="2757" y="2450"/>
                    <a:pt x="3612" y="2450"/>
                  </a:cubicBezTo>
                  <a:lnTo>
                    <a:pt x="4173" y="2450"/>
                  </a:lnTo>
                  <a:cubicBezTo>
                    <a:pt x="4097" y="2833"/>
                    <a:pt x="4045" y="3611"/>
                    <a:pt x="4518" y="4249"/>
                  </a:cubicBezTo>
                  <a:cubicBezTo>
                    <a:pt x="4939" y="4824"/>
                    <a:pt x="5692" y="5130"/>
                    <a:pt x="6751" y="5168"/>
                  </a:cubicBezTo>
                  <a:cubicBezTo>
                    <a:pt x="6776" y="6049"/>
                    <a:pt x="7504" y="6125"/>
                    <a:pt x="7516" y="7235"/>
                  </a:cubicBezTo>
                  <a:cubicBezTo>
                    <a:pt x="7516" y="8307"/>
                    <a:pt x="6636" y="9188"/>
                    <a:pt x="5564" y="9188"/>
                  </a:cubicBezTo>
                  <a:lnTo>
                    <a:pt x="3267" y="9188"/>
                  </a:lnTo>
                  <a:cubicBezTo>
                    <a:pt x="2565" y="9188"/>
                    <a:pt x="1927" y="8830"/>
                    <a:pt x="1570" y="8231"/>
                  </a:cubicBezTo>
                  <a:cubicBezTo>
                    <a:pt x="1535" y="8178"/>
                    <a:pt x="1470" y="8144"/>
                    <a:pt x="1404" y="8144"/>
                  </a:cubicBezTo>
                  <a:cubicBezTo>
                    <a:pt x="1373" y="8144"/>
                    <a:pt x="1343" y="8151"/>
                    <a:pt x="1315" y="8167"/>
                  </a:cubicBezTo>
                  <a:cubicBezTo>
                    <a:pt x="1225" y="8231"/>
                    <a:pt x="1187" y="8345"/>
                    <a:pt x="1251" y="8435"/>
                  </a:cubicBezTo>
                  <a:cubicBezTo>
                    <a:pt x="1327" y="8575"/>
                    <a:pt x="1430" y="8703"/>
                    <a:pt x="1544" y="8830"/>
                  </a:cubicBezTo>
                  <a:cubicBezTo>
                    <a:pt x="1378" y="9570"/>
                    <a:pt x="1468" y="10336"/>
                    <a:pt x="1812" y="11012"/>
                  </a:cubicBezTo>
                  <a:lnTo>
                    <a:pt x="1774" y="11012"/>
                  </a:lnTo>
                  <a:cubicBezTo>
                    <a:pt x="1123" y="11012"/>
                    <a:pt x="587" y="11548"/>
                    <a:pt x="587" y="12212"/>
                  </a:cubicBezTo>
                  <a:cubicBezTo>
                    <a:pt x="575" y="12595"/>
                    <a:pt x="894" y="12914"/>
                    <a:pt x="1276" y="12914"/>
                  </a:cubicBezTo>
                  <a:lnTo>
                    <a:pt x="3497" y="12914"/>
                  </a:lnTo>
                  <a:cubicBezTo>
                    <a:pt x="3714" y="12914"/>
                    <a:pt x="3931" y="12812"/>
                    <a:pt x="4058" y="12633"/>
                  </a:cubicBezTo>
                  <a:cubicBezTo>
                    <a:pt x="4173" y="12646"/>
                    <a:pt x="4288" y="12652"/>
                    <a:pt x="4403" y="12652"/>
                  </a:cubicBezTo>
                  <a:cubicBezTo>
                    <a:pt x="4518" y="12652"/>
                    <a:pt x="4632" y="12646"/>
                    <a:pt x="4747" y="12633"/>
                  </a:cubicBezTo>
                  <a:cubicBezTo>
                    <a:pt x="4888" y="12812"/>
                    <a:pt x="5092" y="12914"/>
                    <a:pt x="5309" y="12914"/>
                  </a:cubicBezTo>
                  <a:lnTo>
                    <a:pt x="7529" y="12914"/>
                  </a:lnTo>
                  <a:cubicBezTo>
                    <a:pt x="7912" y="12914"/>
                    <a:pt x="8231" y="12607"/>
                    <a:pt x="8231" y="12225"/>
                  </a:cubicBezTo>
                  <a:cubicBezTo>
                    <a:pt x="8231" y="12097"/>
                    <a:pt x="8205" y="11969"/>
                    <a:pt x="8167" y="11842"/>
                  </a:cubicBezTo>
                  <a:cubicBezTo>
                    <a:pt x="8129" y="11775"/>
                    <a:pt x="8068" y="11746"/>
                    <a:pt x="8007" y="11746"/>
                  </a:cubicBezTo>
                  <a:cubicBezTo>
                    <a:pt x="7906" y="11746"/>
                    <a:pt x="7807" y="11829"/>
                    <a:pt x="7823" y="11957"/>
                  </a:cubicBezTo>
                  <a:cubicBezTo>
                    <a:pt x="7848" y="12046"/>
                    <a:pt x="7861" y="12123"/>
                    <a:pt x="7861" y="12212"/>
                  </a:cubicBezTo>
                  <a:cubicBezTo>
                    <a:pt x="7861" y="12391"/>
                    <a:pt x="7708" y="12531"/>
                    <a:pt x="7542" y="12531"/>
                  </a:cubicBezTo>
                  <a:lnTo>
                    <a:pt x="7197" y="12531"/>
                  </a:lnTo>
                  <a:lnTo>
                    <a:pt x="7197" y="12161"/>
                  </a:lnTo>
                  <a:cubicBezTo>
                    <a:pt x="7197" y="12040"/>
                    <a:pt x="7102" y="11979"/>
                    <a:pt x="7006" y="11979"/>
                  </a:cubicBezTo>
                  <a:cubicBezTo>
                    <a:pt x="6910" y="11979"/>
                    <a:pt x="6815" y="12040"/>
                    <a:pt x="6815" y="12161"/>
                  </a:cubicBezTo>
                  <a:lnTo>
                    <a:pt x="6815" y="12531"/>
                  </a:lnTo>
                  <a:lnTo>
                    <a:pt x="6036" y="12531"/>
                  </a:lnTo>
                  <a:lnTo>
                    <a:pt x="6036" y="12161"/>
                  </a:lnTo>
                  <a:cubicBezTo>
                    <a:pt x="6023" y="12046"/>
                    <a:pt x="5934" y="11989"/>
                    <a:pt x="5845" y="11989"/>
                  </a:cubicBezTo>
                  <a:cubicBezTo>
                    <a:pt x="5755" y="11989"/>
                    <a:pt x="5666" y="12046"/>
                    <a:pt x="5653" y="12161"/>
                  </a:cubicBezTo>
                  <a:lnTo>
                    <a:pt x="5653" y="12531"/>
                  </a:lnTo>
                  <a:lnTo>
                    <a:pt x="5309" y="12531"/>
                  </a:lnTo>
                  <a:cubicBezTo>
                    <a:pt x="5181" y="12531"/>
                    <a:pt x="5066" y="12454"/>
                    <a:pt x="5028" y="12339"/>
                  </a:cubicBezTo>
                  <a:cubicBezTo>
                    <a:pt x="5003" y="12301"/>
                    <a:pt x="5003" y="12263"/>
                    <a:pt x="5003" y="12225"/>
                  </a:cubicBezTo>
                  <a:cubicBezTo>
                    <a:pt x="5003" y="11765"/>
                    <a:pt x="5360" y="11395"/>
                    <a:pt x="5819" y="11395"/>
                  </a:cubicBezTo>
                  <a:lnTo>
                    <a:pt x="7031" y="11395"/>
                  </a:lnTo>
                  <a:cubicBezTo>
                    <a:pt x="7146" y="11395"/>
                    <a:pt x="7274" y="11421"/>
                    <a:pt x="7376" y="11472"/>
                  </a:cubicBezTo>
                  <a:cubicBezTo>
                    <a:pt x="7403" y="11483"/>
                    <a:pt x="7429" y="11488"/>
                    <a:pt x="7453" y="11488"/>
                  </a:cubicBezTo>
                  <a:cubicBezTo>
                    <a:pt x="7626" y="11488"/>
                    <a:pt x="7721" y="11241"/>
                    <a:pt x="7542" y="11140"/>
                  </a:cubicBezTo>
                  <a:cubicBezTo>
                    <a:pt x="7386" y="11062"/>
                    <a:pt x="7229" y="11023"/>
                    <a:pt x="7064" y="11023"/>
                  </a:cubicBezTo>
                  <a:cubicBezTo>
                    <a:pt x="7041" y="11023"/>
                    <a:pt x="7017" y="11024"/>
                    <a:pt x="6993" y="11025"/>
                  </a:cubicBezTo>
                  <a:cubicBezTo>
                    <a:pt x="7338" y="10349"/>
                    <a:pt x="7427" y="9570"/>
                    <a:pt x="7261" y="8830"/>
                  </a:cubicBezTo>
                  <a:cubicBezTo>
                    <a:pt x="7670" y="8396"/>
                    <a:pt x="7886" y="7822"/>
                    <a:pt x="7886" y="7235"/>
                  </a:cubicBezTo>
                  <a:cubicBezTo>
                    <a:pt x="7874" y="6023"/>
                    <a:pt x="7121" y="5844"/>
                    <a:pt x="7121" y="5130"/>
                  </a:cubicBezTo>
                  <a:lnTo>
                    <a:pt x="7121" y="4670"/>
                  </a:lnTo>
                  <a:lnTo>
                    <a:pt x="7644" y="5423"/>
                  </a:lnTo>
                  <a:cubicBezTo>
                    <a:pt x="7856" y="5737"/>
                    <a:pt x="8198" y="5901"/>
                    <a:pt x="8545" y="5901"/>
                  </a:cubicBezTo>
                  <a:cubicBezTo>
                    <a:pt x="8763" y="5901"/>
                    <a:pt x="8984" y="5837"/>
                    <a:pt x="9175" y="5704"/>
                  </a:cubicBezTo>
                  <a:lnTo>
                    <a:pt x="9966" y="5155"/>
                  </a:lnTo>
                  <a:cubicBezTo>
                    <a:pt x="10247" y="4964"/>
                    <a:pt x="10426" y="4645"/>
                    <a:pt x="10439" y="4300"/>
                  </a:cubicBezTo>
                  <a:lnTo>
                    <a:pt x="11727" y="5589"/>
                  </a:lnTo>
                  <a:cubicBezTo>
                    <a:pt x="11791" y="5653"/>
                    <a:pt x="11871" y="5685"/>
                    <a:pt x="11951" y="5685"/>
                  </a:cubicBezTo>
                  <a:cubicBezTo>
                    <a:pt x="12030" y="5685"/>
                    <a:pt x="12110" y="5653"/>
                    <a:pt x="12174" y="5589"/>
                  </a:cubicBezTo>
                  <a:lnTo>
                    <a:pt x="12825" y="4938"/>
                  </a:lnTo>
                  <a:cubicBezTo>
                    <a:pt x="12952" y="4811"/>
                    <a:pt x="12952" y="4619"/>
                    <a:pt x="12825" y="4492"/>
                  </a:cubicBezTo>
                  <a:lnTo>
                    <a:pt x="12506" y="4173"/>
                  </a:lnTo>
                  <a:cubicBezTo>
                    <a:pt x="12474" y="4141"/>
                    <a:pt x="12426" y="4125"/>
                    <a:pt x="12377" y="4125"/>
                  </a:cubicBezTo>
                  <a:cubicBezTo>
                    <a:pt x="12327" y="4125"/>
                    <a:pt x="12276" y="4141"/>
                    <a:pt x="12238" y="4173"/>
                  </a:cubicBezTo>
                  <a:cubicBezTo>
                    <a:pt x="12174" y="4249"/>
                    <a:pt x="12174" y="4364"/>
                    <a:pt x="12238" y="4441"/>
                  </a:cubicBezTo>
                  <a:lnTo>
                    <a:pt x="12506" y="4709"/>
                  </a:lnTo>
                  <a:lnTo>
                    <a:pt x="11944" y="5270"/>
                  </a:lnTo>
                  <a:lnTo>
                    <a:pt x="10081" y="3407"/>
                  </a:lnTo>
                  <a:lnTo>
                    <a:pt x="10081" y="3394"/>
                  </a:lnTo>
                  <a:lnTo>
                    <a:pt x="9545" y="2871"/>
                  </a:lnTo>
                  <a:lnTo>
                    <a:pt x="9571" y="2871"/>
                  </a:lnTo>
                  <a:lnTo>
                    <a:pt x="10107" y="2335"/>
                  </a:lnTo>
                  <a:lnTo>
                    <a:pt x="10120" y="2310"/>
                  </a:lnTo>
                  <a:lnTo>
                    <a:pt x="11689" y="3879"/>
                  </a:lnTo>
                  <a:cubicBezTo>
                    <a:pt x="11730" y="3917"/>
                    <a:pt x="11774" y="3933"/>
                    <a:pt x="11816" y="3933"/>
                  </a:cubicBezTo>
                  <a:cubicBezTo>
                    <a:pt x="11958" y="3933"/>
                    <a:pt x="12075" y="3749"/>
                    <a:pt x="11957" y="3611"/>
                  </a:cubicBezTo>
                  <a:lnTo>
                    <a:pt x="10336" y="2003"/>
                  </a:lnTo>
                  <a:cubicBezTo>
                    <a:pt x="10285" y="1940"/>
                    <a:pt x="10196" y="1914"/>
                    <a:pt x="10120" y="1914"/>
                  </a:cubicBezTo>
                  <a:cubicBezTo>
                    <a:pt x="10106" y="1911"/>
                    <a:pt x="10093" y="1909"/>
                    <a:pt x="10081" y="1909"/>
                  </a:cubicBezTo>
                  <a:cubicBezTo>
                    <a:pt x="10047" y="1909"/>
                    <a:pt x="10017" y="1921"/>
                    <a:pt x="9979" y="1940"/>
                  </a:cubicBezTo>
                  <a:lnTo>
                    <a:pt x="9711" y="1659"/>
                  </a:lnTo>
                  <a:lnTo>
                    <a:pt x="9941" y="1416"/>
                  </a:lnTo>
                  <a:cubicBezTo>
                    <a:pt x="10056" y="1302"/>
                    <a:pt x="10056" y="1123"/>
                    <a:pt x="9941" y="1008"/>
                  </a:cubicBezTo>
                  <a:lnTo>
                    <a:pt x="9022" y="77"/>
                  </a:lnTo>
                  <a:cubicBezTo>
                    <a:pt x="8965" y="26"/>
                    <a:pt x="8888" y="0"/>
                    <a:pt x="88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73"/>
            <p:cNvSpPr/>
            <p:nvPr/>
          </p:nvSpPr>
          <p:spPr>
            <a:xfrm>
              <a:off x="2624225" y="3912475"/>
              <a:ext cx="36550" cy="12775"/>
            </a:xfrm>
            <a:custGeom>
              <a:rect b="b" l="l" r="r" t="t"/>
              <a:pathLst>
                <a:path extrusionOk="0" h="511" w="1462">
                  <a:moveTo>
                    <a:pt x="799" y="1"/>
                  </a:moveTo>
                  <a:cubicBezTo>
                    <a:pt x="581" y="1"/>
                    <a:pt x="365" y="54"/>
                    <a:pt x="167" y="153"/>
                  </a:cubicBezTo>
                  <a:cubicBezTo>
                    <a:pt x="1" y="255"/>
                    <a:pt x="77" y="511"/>
                    <a:pt x="269" y="511"/>
                  </a:cubicBezTo>
                  <a:cubicBezTo>
                    <a:pt x="294" y="511"/>
                    <a:pt x="333" y="498"/>
                    <a:pt x="358" y="485"/>
                  </a:cubicBezTo>
                  <a:cubicBezTo>
                    <a:pt x="494" y="417"/>
                    <a:pt x="644" y="380"/>
                    <a:pt x="794" y="380"/>
                  </a:cubicBezTo>
                  <a:cubicBezTo>
                    <a:pt x="897" y="380"/>
                    <a:pt x="1000" y="398"/>
                    <a:pt x="1098" y="434"/>
                  </a:cubicBezTo>
                  <a:cubicBezTo>
                    <a:pt x="1130" y="449"/>
                    <a:pt x="1160" y="455"/>
                    <a:pt x="1188" y="455"/>
                  </a:cubicBezTo>
                  <a:cubicBezTo>
                    <a:pt x="1382" y="455"/>
                    <a:pt x="1462" y="144"/>
                    <a:pt x="1239" y="77"/>
                  </a:cubicBezTo>
                  <a:cubicBezTo>
                    <a:pt x="1095" y="25"/>
                    <a:pt x="946" y="1"/>
                    <a:pt x="79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73"/>
            <p:cNvSpPr/>
            <p:nvPr/>
          </p:nvSpPr>
          <p:spPr>
            <a:xfrm>
              <a:off x="2688300" y="3912475"/>
              <a:ext cx="34525" cy="12775"/>
            </a:xfrm>
            <a:custGeom>
              <a:rect b="b" l="l" r="r" t="t"/>
              <a:pathLst>
                <a:path extrusionOk="0" h="511" w="1381">
                  <a:moveTo>
                    <a:pt x="637" y="1"/>
                  </a:moveTo>
                  <a:cubicBezTo>
                    <a:pt x="491" y="1"/>
                    <a:pt x="346" y="25"/>
                    <a:pt x="207" y="77"/>
                  </a:cubicBezTo>
                  <a:cubicBezTo>
                    <a:pt x="1" y="169"/>
                    <a:pt x="83" y="445"/>
                    <a:pt x="268" y="445"/>
                  </a:cubicBezTo>
                  <a:cubicBezTo>
                    <a:pt x="289" y="445"/>
                    <a:pt x="311" y="442"/>
                    <a:pt x="335" y="434"/>
                  </a:cubicBezTo>
                  <a:cubicBezTo>
                    <a:pt x="433" y="398"/>
                    <a:pt x="536" y="380"/>
                    <a:pt x="639" y="380"/>
                  </a:cubicBezTo>
                  <a:cubicBezTo>
                    <a:pt x="789" y="380"/>
                    <a:pt x="939" y="417"/>
                    <a:pt x="1075" y="485"/>
                  </a:cubicBezTo>
                  <a:cubicBezTo>
                    <a:pt x="1113" y="498"/>
                    <a:pt x="1139" y="511"/>
                    <a:pt x="1177" y="511"/>
                  </a:cubicBezTo>
                  <a:cubicBezTo>
                    <a:pt x="1241" y="511"/>
                    <a:pt x="1304" y="472"/>
                    <a:pt x="1330" y="409"/>
                  </a:cubicBezTo>
                  <a:cubicBezTo>
                    <a:pt x="1381" y="319"/>
                    <a:pt x="1355" y="204"/>
                    <a:pt x="1266" y="153"/>
                  </a:cubicBezTo>
                  <a:cubicBezTo>
                    <a:pt x="1068" y="54"/>
                    <a:pt x="852" y="1"/>
                    <a:pt x="6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 name="Google Shape;1196;p73"/>
          <p:cNvGrpSpPr/>
          <p:nvPr/>
        </p:nvGrpSpPr>
        <p:grpSpPr>
          <a:xfrm>
            <a:off x="1775975" y="4011275"/>
            <a:ext cx="332425" cy="323500"/>
            <a:chOff x="1775975" y="3821875"/>
            <a:chExt cx="332425" cy="323500"/>
          </a:xfrm>
        </p:grpSpPr>
        <p:sp>
          <p:nvSpPr>
            <p:cNvPr id="1197" name="Google Shape;1197;p73"/>
            <p:cNvSpPr/>
            <p:nvPr/>
          </p:nvSpPr>
          <p:spPr>
            <a:xfrm>
              <a:off x="1874875" y="3972450"/>
              <a:ext cx="134950" cy="74975"/>
            </a:xfrm>
            <a:custGeom>
              <a:rect b="b" l="l" r="r" t="t"/>
              <a:pathLst>
                <a:path extrusionOk="0" h="2999" w="5398">
                  <a:moveTo>
                    <a:pt x="2707" y="384"/>
                  </a:moveTo>
                  <a:cubicBezTo>
                    <a:pt x="2877" y="384"/>
                    <a:pt x="3050" y="447"/>
                    <a:pt x="3190" y="587"/>
                  </a:cubicBezTo>
                  <a:cubicBezTo>
                    <a:pt x="3624" y="1021"/>
                    <a:pt x="3318" y="1774"/>
                    <a:pt x="2693" y="1774"/>
                  </a:cubicBezTo>
                  <a:cubicBezTo>
                    <a:pt x="2310" y="1774"/>
                    <a:pt x="2003" y="1468"/>
                    <a:pt x="2003" y="1085"/>
                  </a:cubicBezTo>
                  <a:cubicBezTo>
                    <a:pt x="2003" y="661"/>
                    <a:pt x="2349" y="384"/>
                    <a:pt x="2707" y="384"/>
                  </a:cubicBezTo>
                  <a:close/>
                  <a:moveTo>
                    <a:pt x="2693" y="0"/>
                  </a:moveTo>
                  <a:cubicBezTo>
                    <a:pt x="1391" y="0"/>
                    <a:pt x="1212" y="1902"/>
                    <a:pt x="2514" y="2131"/>
                  </a:cubicBezTo>
                  <a:lnTo>
                    <a:pt x="2514" y="2616"/>
                  </a:lnTo>
                  <a:lnTo>
                    <a:pt x="957" y="2616"/>
                  </a:lnTo>
                  <a:cubicBezTo>
                    <a:pt x="638" y="2616"/>
                    <a:pt x="383" y="2361"/>
                    <a:pt x="383" y="2042"/>
                  </a:cubicBezTo>
                  <a:cubicBezTo>
                    <a:pt x="396" y="1908"/>
                    <a:pt x="297" y="1841"/>
                    <a:pt x="198" y="1841"/>
                  </a:cubicBezTo>
                  <a:cubicBezTo>
                    <a:pt x="99" y="1841"/>
                    <a:pt x="0" y="1908"/>
                    <a:pt x="13" y="2042"/>
                  </a:cubicBezTo>
                  <a:cubicBezTo>
                    <a:pt x="13" y="2565"/>
                    <a:pt x="434" y="2986"/>
                    <a:pt x="957" y="2999"/>
                  </a:cubicBezTo>
                  <a:lnTo>
                    <a:pt x="4441" y="2999"/>
                  </a:lnTo>
                  <a:cubicBezTo>
                    <a:pt x="4964" y="2986"/>
                    <a:pt x="5385" y="2565"/>
                    <a:pt x="5385" y="2042"/>
                  </a:cubicBezTo>
                  <a:cubicBezTo>
                    <a:pt x="5398" y="1908"/>
                    <a:pt x="5296" y="1841"/>
                    <a:pt x="5194" y="1841"/>
                  </a:cubicBezTo>
                  <a:cubicBezTo>
                    <a:pt x="5092" y="1841"/>
                    <a:pt x="4989" y="1908"/>
                    <a:pt x="5002" y="2042"/>
                  </a:cubicBezTo>
                  <a:cubicBezTo>
                    <a:pt x="5002" y="2361"/>
                    <a:pt x="4747" y="2616"/>
                    <a:pt x="4441" y="2616"/>
                  </a:cubicBezTo>
                  <a:lnTo>
                    <a:pt x="2884" y="2616"/>
                  </a:lnTo>
                  <a:lnTo>
                    <a:pt x="2884" y="2131"/>
                  </a:lnTo>
                  <a:cubicBezTo>
                    <a:pt x="3433" y="2042"/>
                    <a:pt x="3816" y="1544"/>
                    <a:pt x="3764" y="983"/>
                  </a:cubicBezTo>
                  <a:cubicBezTo>
                    <a:pt x="3713" y="434"/>
                    <a:pt x="3254" y="0"/>
                    <a:pt x="269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73"/>
            <p:cNvSpPr/>
            <p:nvPr/>
          </p:nvSpPr>
          <p:spPr>
            <a:xfrm>
              <a:off x="1894100" y="3941425"/>
              <a:ext cx="36775" cy="12850"/>
            </a:xfrm>
            <a:custGeom>
              <a:rect b="b" l="l" r="r" t="t"/>
              <a:pathLst>
                <a:path extrusionOk="0" h="514" w="1471">
                  <a:moveTo>
                    <a:pt x="818" y="0"/>
                  </a:moveTo>
                  <a:cubicBezTo>
                    <a:pt x="605" y="0"/>
                    <a:pt x="394" y="52"/>
                    <a:pt x="201" y="157"/>
                  </a:cubicBezTo>
                  <a:cubicBezTo>
                    <a:pt x="0" y="252"/>
                    <a:pt x="106" y="513"/>
                    <a:pt x="278" y="513"/>
                  </a:cubicBezTo>
                  <a:cubicBezTo>
                    <a:pt x="314" y="513"/>
                    <a:pt x="353" y="502"/>
                    <a:pt x="392" y="476"/>
                  </a:cubicBezTo>
                  <a:cubicBezTo>
                    <a:pt x="521" y="411"/>
                    <a:pt x="663" y="379"/>
                    <a:pt x="805" y="379"/>
                  </a:cubicBezTo>
                  <a:cubicBezTo>
                    <a:pt x="915" y="379"/>
                    <a:pt x="1026" y="398"/>
                    <a:pt x="1132" y="437"/>
                  </a:cubicBezTo>
                  <a:cubicBezTo>
                    <a:pt x="1152" y="443"/>
                    <a:pt x="1171" y="445"/>
                    <a:pt x="1190" y="445"/>
                  </a:cubicBezTo>
                  <a:cubicBezTo>
                    <a:pt x="1382" y="445"/>
                    <a:pt x="1471" y="162"/>
                    <a:pt x="1273" y="80"/>
                  </a:cubicBezTo>
                  <a:cubicBezTo>
                    <a:pt x="1124" y="27"/>
                    <a:pt x="971" y="0"/>
                    <a:pt x="8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73"/>
            <p:cNvSpPr/>
            <p:nvPr/>
          </p:nvSpPr>
          <p:spPr>
            <a:xfrm>
              <a:off x="1958700" y="3941425"/>
              <a:ext cx="35175" cy="12550"/>
            </a:xfrm>
            <a:custGeom>
              <a:rect b="b" l="l" r="r" t="t"/>
              <a:pathLst>
                <a:path extrusionOk="0" h="502" w="1407">
                  <a:moveTo>
                    <a:pt x="662" y="0"/>
                  </a:moveTo>
                  <a:cubicBezTo>
                    <a:pt x="509" y="0"/>
                    <a:pt x="356" y="27"/>
                    <a:pt x="207" y="80"/>
                  </a:cubicBezTo>
                  <a:cubicBezTo>
                    <a:pt x="0" y="161"/>
                    <a:pt x="94" y="448"/>
                    <a:pt x="283" y="448"/>
                  </a:cubicBezTo>
                  <a:cubicBezTo>
                    <a:pt x="303" y="448"/>
                    <a:pt x="325" y="445"/>
                    <a:pt x="348" y="437"/>
                  </a:cubicBezTo>
                  <a:cubicBezTo>
                    <a:pt x="454" y="398"/>
                    <a:pt x="565" y="379"/>
                    <a:pt x="675" y="379"/>
                  </a:cubicBezTo>
                  <a:cubicBezTo>
                    <a:pt x="817" y="379"/>
                    <a:pt x="959" y="411"/>
                    <a:pt x="1088" y="476"/>
                  </a:cubicBezTo>
                  <a:cubicBezTo>
                    <a:pt x="1118" y="493"/>
                    <a:pt x="1152" y="502"/>
                    <a:pt x="1186" y="502"/>
                  </a:cubicBezTo>
                  <a:cubicBezTo>
                    <a:pt x="1250" y="502"/>
                    <a:pt x="1314" y="470"/>
                    <a:pt x="1356" y="412"/>
                  </a:cubicBezTo>
                  <a:cubicBezTo>
                    <a:pt x="1407" y="322"/>
                    <a:pt x="1369" y="208"/>
                    <a:pt x="1279" y="157"/>
                  </a:cubicBezTo>
                  <a:cubicBezTo>
                    <a:pt x="1086" y="52"/>
                    <a:pt x="875" y="0"/>
                    <a:pt x="66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73"/>
            <p:cNvSpPr/>
            <p:nvPr/>
          </p:nvSpPr>
          <p:spPr>
            <a:xfrm>
              <a:off x="1896550" y="3821875"/>
              <a:ext cx="186975" cy="51050"/>
            </a:xfrm>
            <a:custGeom>
              <a:rect b="b" l="l" r="r" t="t"/>
              <a:pathLst>
                <a:path extrusionOk="0" h="2042" w="7479">
                  <a:moveTo>
                    <a:pt x="3268" y="1034"/>
                  </a:moveTo>
                  <a:cubicBezTo>
                    <a:pt x="3268" y="1034"/>
                    <a:pt x="3268" y="1034"/>
                    <a:pt x="3280" y="1047"/>
                  </a:cubicBezTo>
                  <a:lnTo>
                    <a:pt x="3280" y="1646"/>
                  </a:lnTo>
                  <a:cubicBezTo>
                    <a:pt x="3268" y="1659"/>
                    <a:pt x="3268" y="1659"/>
                    <a:pt x="3268" y="1659"/>
                  </a:cubicBezTo>
                  <a:lnTo>
                    <a:pt x="396" y="1659"/>
                  </a:lnTo>
                  <a:cubicBezTo>
                    <a:pt x="384" y="1659"/>
                    <a:pt x="371" y="1659"/>
                    <a:pt x="371" y="1646"/>
                  </a:cubicBezTo>
                  <a:lnTo>
                    <a:pt x="371" y="1047"/>
                  </a:lnTo>
                  <a:cubicBezTo>
                    <a:pt x="384" y="1034"/>
                    <a:pt x="384" y="1034"/>
                    <a:pt x="396" y="1034"/>
                  </a:cubicBezTo>
                  <a:close/>
                  <a:moveTo>
                    <a:pt x="2094" y="0"/>
                  </a:moveTo>
                  <a:cubicBezTo>
                    <a:pt x="1864" y="0"/>
                    <a:pt x="1685" y="192"/>
                    <a:pt x="1685" y="409"/>
                  </a:cubicBezTo>
                  <a:lnTo>
                    <a:pt x="1685" y="651"/>
                  </a:lnTo>
                  <a:lnTo>
                    <a:pt x="396" y="651"/>
                  </a:lnTo>
                  <a:cubicBezTo>
                    <a:pt x="179" y="651"/>
                    <a:pt x="1" y="817"/>
                    <a:pt x="1" y="1034"/>
                  </a:cubicBezTo>
                  <a:lnTo>
                    <a:pt x="1" y="1646"/>
                  </a:lnTo>
                  <a:cubicBezTo>
                    <a:pt x="1" y="1863"/>
                    <a:pt x="179" y="2029"/>
                    <a:pt x="396" y="2029"/>
                  </a:cubicBezTo>
                  <a:lnTo>
                    <a:pt x="396" y="2042"/>
                  </a:lnTo>
                  <a:lnTo>
                    <a:pt x="3268" y="2042"/>
                  </a:lnTo>
                  <a:cubicBezTo>
                    <a:pt x="3472" y="2042"/>
                    <a:pt x="3650" y="1863"/>
                    <a:pt x="3650" y="1646"/>
                  </a:cubicBezTo>
                  <a:lnTo>
                    <a:pt x="3650" y="1047"/>
                  </a:lnTo>
                  <a:cubicBezTo>
                    <a:pt x="3650" y="830"/>
                    <a:pt x="3472" y="651"/>
                    <a:pt x="3268" y="651"/>
                  </a:cubicBezTo>
                  <a:lnTo>
                    <a:pt x="2068" y="651"/>
                  </a:lnTo>
                  <a:lnTo>
                    <a:pt x="2068" y="409"/>
                  </a:lnTo>
                  <a:cubicBezTo>
                    <a:pt x="2068" y="396"/>
                    <a:pt x="2081" y="383"/>
                    <a:pt x="2094" y="383"/>
                  </a:cubicBezTo>
                  <a:lnTo>
                    <a:pt x="7057" y="383"/>
                  </a:lnTo>
                  <a:cubicBezTo>
                    <a:pt x="7070" y="383"/>
                    <a:pt x="7096" y="396"/>
                    <a:pt x="7096" y="409"/>
                  </a:cubicBezTo>
                  <a:lnTo>
                    <a:pt x="7096" y="804"/>
                  </a:lnTo>
                  <a:cubicBezTo>
                    <a:pt x="7083" y="945"/>
                    <a:pt x="7182" y="1015"/>
                    <a:pt x="7281" y="1015"/>
                  </a:cubicBezTo>
                  <a:cubicBezTo>
                    <a:pt x="7380" y="1015"/>
                    <a:pt x="7479" y="945"/>
                    <a:pt x="7466" y="804"/>
                  </a:cubicBezTo>
                  <a:lnTo>
                    <a:pt x="7466" y="409"/>
                  </a:lnTo>
                  <a:cubicBezTo>
                    <a:pt x="7466" y="192"/>
                    <a:pt x="7287" y="0"/>
                    <a:pt x="705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73"/>
            <p:cNvSpPr/>
            <p:nvPr/>
          </p:nvSpPr>
          <p:spPr>
            <a:xfrm>
              <a:off x="1775975" y="3857525"/>
              <a:ext cx="332425" cy="287850"/>
            </a:xfrm>
            <a:custGeom>
              <a:rect b="b" l="l" r="r" t="t"/>
              <a:pathLst>
                <a:path extrusionOk="0" h="11514" w="13297">
                  <a:moveTo>
                    <a:pt x="7465" y="2109"/>
                  </a:moveTo>
                  <a:cubicBezTo>
                    <a:pt x="8307" y="2109"/>
                    <a:pt x="8997" y="2798"/>
                    <a:pt x="8997" y="3640"/>
                  </a:cubicBezTo>
                  <a:lnTo>
                    <a:pt x="8984" y="3640"/>
                  </a:lnTo>
                  <a:lnTo>
                    <a:pt x="8984" y="4444"/>
                  </a:lnTo>
                  <a:cubicBezTo>
                    <a:pt x="8065" y="4419"/>
                    <a:pt x="7427" y="4163"/>
                    <a:pt x="7070" y="3691"/>
                  </a:cubicBezTo>
                  <a:cubicBezTo>
                    <a:pt x="6661" y="3130"/>
                    <a:pt x="6751" y="2415"/>
                    <a:pt x="6802" y="2109"/>
                  </a:cubicBezTo>
                  <a:close/>
                  <a:moveTo>
                    <a:pt x="6419" y="2109"/>
                  </a:moveTo>
                  <a:cubicBezTo>
                    <a:pt x="6342" y="2505"/>
                    <a:pt x="6291" y="3270"/>
                    <a:pt x="6763" y="3908"/>
                  </a:cubicBezTo>
                  <a:cubicBezTo>
                    <a:pt x="7185" y="4495"/>
                    <a:pt x="7937" y="4801"/>
                    <a:pt x="8984" y="4827"/>
                  </a:cubicBezTo>
                  <a:cubicBezTo>
                    <a:pt x="9009" y="5707"/>
                    <a:pt x="9737" y="5784"/>
                    <a:pt x="9749" y="6894"/>
                  </a:cubicBezTo>
                  <a:cubicBezTo>
                    <a:pt x="9749" y="7979"/>
                    <a:pt x="8882" y="8847"/>
                    <a:pt x="7797" y="8847"/>
                  </a:cubicBezTo>
                  <a:lnTo>
                    <a:pt x="5513" y="8847"/>
                  </a:lnTo>
                  <a:cubicBezTo>
                    <a:pt x="5505" y="8847"/>
                    <a:pt x="5497" y="8847"/>
                    <a:pt x="5489" y="8847"/>
                  </a:cubicBezTo>
                  <a:cubicBezTo>
                    <a:pt x="4428" y="8847"/>
                    <a:pt x="3573" y="7996"/>
                    <a:pt x="3548" y="6932"/>
                  </a:cubicBezTo>
                  <a:cubicBezTo>
                    <a:pt x="3535" y="5784"/>
                    <a:pt x="4313" y="5707"/>
                    <a:pt x="4313" y="4789"/>
                  </a:cubicBezTo>
                  <a:lnTo>
                    <a:pt x="4313" y="3640"/>
                  </a:lnTo>
                  <a:cubicBezTo>
                    <a:pt x="4313" y="2798"/>
                    <a:pt x="5002" y="2109"/>
                    <a:pt x="5857" y="2109"/>
                  </a:cubicBezTo>
                  <a:close/>
                  <a:moveTo>
                    <a:pt x="7197" y="9229"/>
                  </a:moveTo>
                  <a:cubicBezTo>
                    <a:pt x="6968" y="9472"/>
                    <a:pt x="6853" y="9804"/>
                    <a:pt x="6878" y="10135"/>
                  </a:cubicBezTo>
                  <a:lnTo>
                    <a:pt x="6432" y="10135"/>
                  </a:lnTo>
                  <a:cubicBezTo>
                    <a:pt x="6457" y="9804"/>
                    <a:pt x="6342" y="9472"/>
                    <a:pt x="6113" y="9229"/>
                  </a:cubicBezTo>
                  <a:close/>
                  <a:moveTo>
                    <a:pt x="5232" y="9229"/>
                  </a:moveTo>
                  <a:cubicBezTo>
                    <a:pt x="5692" y="9229"/>
                    <a:pt x="6049" y="9599"/>
                    <a:pt x="6049" y="10046"/>
                  </a:cubicBezTo>
                  <a:cubicBezTo>
                    <a:pt x="6049" y="10225"/>
                    <a:pt x="5908" y="10365"/>
                    <a:pt x="5730" y="10365"/>
                  </a:cubicBezTo>
                  <a:lnTo>
                    <a:pt x="5398" y="10365"/>
                  </a:lnTo>
                  <a:lnTo>
                    <a:pt x="5398" y="10008"/>
                  </a:lnTo>
                  <a:cubicBezTo>
                    <a:pt x="5398" y="9880"/>
                    <a:pt x="5302" y="9816"/>
                    <a:pt x="5207" y="9816"/>
                  </a:cubicBezTo>
                  <a:cubicBezTo>
                    <a:pt x="5111" y="9816"/>
                    <a:pt x="5015" y="9880"/>
                    <a:pt x="5015" y="10008"/>
                  </a:cubicBezTo>
                  <a:lnTo>
                    <a:pt x="5015" y="10365"/>
                  </a:lnTo>
                  <a:lnTo>
                    <a:pt x="4237" y="10365"/>
                  </a:lnTo>
                  <a:lnTo>
                    <a:pt x="4237" y="10008"/>
                  </a:lnTo>
                  <a:cubicBezTo>
                    <a:pt x="4237" y="9880"/>
                    <a:pt x="4141" y="9816"/>
                    <a:pt x="4045" y="9816"/>
                  </a:cubicBezTo>
                  <a:cubicBezTo>
                    <a:pt x="3950" y="9816"/>
                    <a:pt x="3854" y="9880"/>
                    <a:pt x="3854" y="10008"/>
                  </a:cubicBezTo>
                  <a:lnTo>
                    <a:pt x="3854" y="10365"/>
                  </a:lnTo>
                  <a:lnTo>
                    <a:pt x="3509" y="10365"/>
                  </a:lnTo>
                  <a:cubicBezTo>
                    <a:pt x="3344" y="10365"/>
                    <a:pt x="3190" y="10225"/>
                    <a:pt x="3190" y="10046"/>
                  </a:cubicBezTo>
                  <a:lnTo>
                    <a:pt x="3203" y="10046"/>
                  </a:lnTo>
                  <a:cubicBezTo>
                    <a:pt x="3203" y="9599"/>
                    <a:pt x="3573" y="9229"/>
                    <a:pt x="4020" y="9229"/>
                  </a:cubicBezTo>
                  <a:close/>
                  <a:moveTo>
                    <a:pt x="9290" y="9229"/>
                  </a:moveTo>
                  <a:cubicBezTo>
                    <a:pt x="9737" y="9229"/>
                    <a:pt x="10107" y="9599"/>
                    <a:pt x="10107" y="10046"/>
                  </a:cubicBezTo>
                  <a:lnTo>
                    <a:pt x="10094" y="10046"/>
                  </a:lnTo>
                  <a:cubicBezTo>
                    <a:pt x="10094" y="10225"/>
                    <a:pt x="9954" y="10365"/>
                    <a:pt x="9775" y="10365"/>
                  </a:cubicBezTo>
                  <a:lnTo>
                    <a:pt x="9443" y="10365"/>
                  </a:lnTo>
                  <a:lnTo>
                    <a:pt x="9443" y="9995"/>
                  </a:lnTo>
                  <a:cubicBezTo>
                    <a:pt x="9443" y="9874"/>
                    <a:pt x="9347" y="9813"/>
                    <a:pt x="9252" y="9813"/>
                  </a:cubicBezTo>
                  <a:cubicBezTo>
                    <a:pt x="9156" y="9813"/>
                    <a:pt x="9060" y="9874"/>
                    <a:pt x="9060" y="9995"/>
                  </a:cubicBezTo>
                  <a:lnTo>
                    <a:pt x="9060" y="10365"/>
                  </a:lnTo>
                  <a:lnTo>
                    <a:pt x="8282" y="10365"/>
                  </a:lnTo>
                  <a:lnTo>
                    <a:pt x="8282" y="9995"/>
                  </a:lnTo>
                  <a:cubicBezTo>
                    <a:pt x="8295" y="9861"/>
                    <a:pt x="8193" y="9794"/>
                    <a:pt x="8091" y="9794"/>
                  </a:cubicBezTo>
                  <a:cubicBezTo>
                    <a:pt x="7988" y="9794"/>
                    <a:pt x="7886" y="9861"/>
                    <a:pt x="7899" y="9995"/>
                  </a:cubicBezTo>
                  <a:lnTo>
                    <a:pt x="7899" y="10365"/>
                  </a:lnTo>
                  <a:lnTo>
                    <a:pt x="7567" y="10365"/>
                  </a:lnTo>
                  <a:cubicBezTo>
                    <a:pt x="7389" y="10365"/>
                    <a:pt x="7248" y="10225"/>
                    <a:pt x="7248" y="10046"/>
                  </a:cubicBezTo>
                  <a:cubicBezTo>
                    <a:pt x="7248" y="9587"/>
                    <a:pt x="7606" y="9229"/>
                    <a:pt x="8065" y="9229"/>
                  </a:cubicBezTo>
                  <a:close/>
                  <a:moveTo>
                    <a:pt x="12544" y="10748"/>
                  </a:moveTo>
                  <a:cubicBezTo>
                    <a:pt x="12799" y="10748"/>
                    <a:pt x="12799" y="11131"/>
                    <a:pt x="12544" y="11131"/>
                  </a:cubicBezTo>
                  <a:lnTo>
                    <a:pt x="766" y="11131"/>
                  </a:lnTo>
                  <a:cubicBezTo>
                    <a:pt x="511" y="11131"/>
                    <a:pt x="511" y="10748"/>
                    <a:pt x="766" y="10748"/>
                  </a:cubicBezTo>
                  <a:close/>
                  <a:moveTo>
                    <a:pt x="12097" y="0"/>
                  </a:moveTo>
                  <a:cubicBezTo>
                    <a:pt x="12008" y="0"/>
                    <a:pt x="11919" y="61"/>
                    <a:pt x="11906" y="182"/>
                  </a:cubicBezTo>
                  <a:lnTo>
                    <a:pt x="11906" y="10365"/>
                  </a:lnTo>
                  <a:lnTo>
                    <a:pt x="10400" y="10365"/>
                  </a:lnTo>
                  <a:cubicBezTo>
                    <a:pt x="10451" y="10263"/>
                    <a:pt x="10477" y="10148"/>
                    <a:pt x="10477" y="10046"/>
                  </a:cubicBezTo>
                  <a:cubicBezTo>
                    <a:pt x="10477" y="9434"/>
                    <a:pt x="10017" y="8923"/>
                    <a:pt x="9418" y="8847"/>
                  </a:cubicBezTo>
                  <a:cubicBezTo>
                    <a:pt x="9469" y="8719"/>
                    <a:pt x="9507" y="8591"/>
                    <a:pt x="9532" y="8451"/>
                  </a:cubicBezTo>
                  <a:cubicBezTo>
                    <a:pt x="9609" y="8362"/>
                    <a:pt x="9686" y="8272"/>
                    <a:pt x="9749" y="8183"/>
                  </a:cubicBezTo>
                  <a:lnTo>
                    <a:pt x="9954" y="8183"/>
                  </a:lnTo>
                  <a:cubicBezTo>
                    <a:pt x="10566" y="8183"/>
                    <a:pt x="11051" y="7698"/>
                    <a:pt x="11051" y="7086"/>
                  </a:cubicBezTo>
                  <a:lnTo>
                    <a:pt x="11051" y="6639"/>
                  </a:lnTo>
                  <a:cubicBezTo>
                    <a:pt x="11051" y="6511"/>
                    <a:pt x="10958" y="6448"/>
                    <a:pt x="10866" y="6448"/>
                  </a:cubicBezTo>
                  <a:cubicBezTo>
                    <a:pt x="10773" y="6448"/>
                    <a:pt x="10681" y="6511"/>
                    <a:pt x="10681" y="6639"/>
                  </a:cubicBezTo>
                  <a:lnTo>
                    <a:pt x="10681" y="7086"/>
                  </a:lnTo>
                  <a:cubicBezTo>
                    <a:pt x="10681" y="7481"/>
                    <a:pt x="10349" y="7813"/>
                    <a:pt x="9954" y="7813"/>
                  </a:cubicBezTo>
                  <a:cubicBezTo>
                    <a:pt x="10081" y="7519"/>
                    <a:pt x="10145" y="7200"/>
                    <a:pt x="10145" y="6881"/>
                  </a:cubicBezTo>
                  <a:cubicBezTo>
                    <a:pt x="10132" y="5669"/>
                    <a:pt x="9367" y="5490"/>
                    <a:pt x="9367" y="4789"/>
                  </a:cubicBezTo>
                  <a:lnTo>
                    <a:pt x="9367" y="3640"/>
                  </a:lnTo>
                  <a:cubicBezTo>
                    <a:pt x="9367" y="3474"/>
                    <a:pt x="9354" y="3296"/>
                    <a:pt x="9303" y="3143"/>
                  </a:cubicBezTo>
                  <a:lnTo>
                    <a:pt x="9354" y="3143"/>
                  </a:lnTo>
                  <a:cubicBezTo>
                    <a:pt x="10094" y="3143"/>
                    <a:pt x="10681" y="3730"/>
                    <a:pt x="10681" y="4470"/>
                  </a:cubicBezTo>
                  <a:lnTo>
                    <a:pt x="10681" y="5835"/>
                  </a:lnTo>
                  <a:cubicBezTo>
                    <a:pt x="10681" y="5963"/>
                    <a:pt x="10777" y="6026"/>
                    <a:pt x="10872" y="6026"/>
                  </a:cubicBezTo>
                  <a:cubicBezTo>
                    <a:pt x="10968" y="6026"/>
                    <a:pt x="11064" y="5963"/>
                    <a:pt x="11064" y="5835"/>
                  </a:cubicBezTo>
                  <a:lnTo>
                    <a:pt x="11064" y="4482"/>
                  </a:lnTo>
                  <a:cubicBezTo>
                    <a:pt x="11064" y="3538"/>
                    <a:pt x="10298" y="2772"/>
                    <a:pt x="9354" y="2772"/>
                  </a:cubicBezTo>
                  <a:cubicBezTo>
                    <a:pt x="9290" y="2772"/>
                    <a:pt x="9226" y="2785"/>
                    <a:pt x="9162" y="2785"/>
                  </a:cubicBezTo>
                  <a:cubicBezTo>
                    <a:pt x="8843" y="2147"/>
                    <a:pt x="8180" y="1739"/>
                    <a:pt x="7465" y="1739"/>
                  </a:cubicBezTo>
                  <a:lnTo>
                    <a:pt x="5857" y="1739"/>
                  </a:lnTo>
                  <a:cubicBezTo>
                    <a:pt x="5130" y="1739"/>
                    <a:pt x="4479" y="2147"/>
                    <a:pt x="4147" y="2785"/>
                  </a:cubicBezTo>
                  <a:cubicBezTo>
                    <a:pt x="4084" y="2785"/>
                    <a:pt x="4020" y="2772"/>
                    <a:pt x="3956" y="2772"/>
                  </a:cubicBezTo>
                  <a:cubicBezTo>
                    <a:pt x="3739" y="2772"/>
                    <a:pt x="3535" y="2811"/>
                    <a:pt x="3331" y="2900"/>
                  </a:cubicBezTo>
                  <a:cubicBezTo>
                    <a:pt x="3136" y="2980"/>
                    <a:pt x="3219" y="3256"/>
                    <a:pt x="3404" y="3256"/>
                  </a:cubicBezTo>
                  <a:cubicBezTo>
                    <a:pt x="3425" y="3256"/>
                    <a:pt x="3448" y="3252"/>
                    <a:pt x="3471" y="3245"/>
                  </a:cubicBezTo>
                  <a:cubicBezTo>
                    <a:pt x="3624" y="3181"/>
                    <a:pt x="3790" y="3155"/>
                    <a:pt x="3943" y="3155"/>
                  </a:cubicBezTo>
                  <a:lnTo>
                    <a:pt x="3994" y="3155"/>
                  </a:lnTo>
                  <a:cubicBezTo>
                    <a:pt x="3956" y="3321"/>
                    <a:pt x="3931" y="3487"/>
                    <a:pt x="3931" y="3653"/>
                  </a:cubicBezTo>
                  <a:lnTo>
                    <a:pt x="3931" y="4801"/>
                  </a:lnTo>
                  <a:cubicBezTo>
                    <a:pt x="3931" y="5529"/>
                    <a:pt x="3152" y="5682"/>
                    <a:pt x="3165" y="6945"/>
                  </a:cubicBezTo>
                  <a:cubicBezTo>
                    <a:pt x="3165" y="7251"/>
                    <a:pt x="3229" y="7545"/>
                    <a:pt x="3344" y="7826"/>
                  </a:cubicBezTo>
                  <a:cubicBezTo>
                    <a:pt x="2948" y="7826"/>
                    <a:pt x="2616" y="7494"/>
                    <a:pt x="2616" y="7098"/>
                  </a:cubicBezTo>
                  <a:lnTo>
                    <a:pt x="2616" y="4482"/>
                  </a:lnTo>
                  <a:cubicBezTo>
                    <a:pt x="2616" y="4189"/>
                    <a:pt x="2718" y="3908"/>
                    <a:pt x="2897" y="3666"/>
                  </a:cubicBezTo>
                  <a:cubicBezTo>
                    <a:pt x="2961" y="3589"/>
                    <a:pt x="2948" y="3474"/>
                    <a:pt x="2859" y="3411"/>
                  </a:cubicBezTo>
                  <a:cubicBezTo>
                    <a:pt x="2826" y="3383"/>
                    <a:pt x="2783" y="3370"/>
                    <a:pt x="2740" y="3370"/>
                  </a:cubicBezTo>
                  <a:cubicBezTo>
                    <a:pt x="2684" y="3370"/>
                    <a:pt x="2627" y="3393"/>
                    <a:pt x="2591" y="3436"/>
                  </a:cubicBezTo>
                  <a:cubicBezTo>
                    <a:pt x="2361" y="3742"/>
                    <a:pt x="2246" y="4100"/>
                    <a:pt x="2246" y="4482"/>
                  </a:cubicBezTo>
                  <a:lnTo>
                    <a:pt x="2246" y="7098"/>
                  </a:lnTo>
                  <a:cubicBezTo>
                    <a:pt x="2246" y="7711"/>
                    <a:pt x="2731" y="8196"/>
                    <a:pt x="3344" y="8196"/>
                  </a:cubicBezTo>
                  <a:lnTo>
                    <a:pt x="3560" y="8196"/>
                  </a:lnTo>
                  <a:cubicBezTo>
                    <a:pt x="3624" y="8298"/>
                    <a:pt x="3688" y="8387"/>
                    <a:pt x="3765" y="8464"/>
                  </a:cubicBezTo>
                  <a:cubicBezTo>
                    <a:pt x="3790" y="8604"/>
                    <a:pt x="3828" y="8732"/>
                    <a:pt x="3879" y="8859"/>
                  </a:cubicBezTo>
                  <a:cubicBezTo>
                    <a:pt x="3280" y="8936"/>
                    <a:pt x="2820" y="9446"/>
                    <a:pt x="2820" y="10059"/>
                  </a:cubicBezTo>
                  <a:cubicBezTo>
                    <a:pt x="2820" y="10161"/>
                    <a:pt x="2846" y="10276"/>
                    <a:pt x="2897" y="10378"/>
                  </a:cubicBezTo>
                  <a:lnTo>
                    <a:pt x="766" y="10378"/>
                  </a:lnTo>
                  <a:cubicBezTo>
                    <a:pt x="0" y="10378"/>
                    <a:pt x="0" y="11513"/>
                    <a:pt x="766" y="11513"/>
                  </a:cubicBezTo>
                  <a:lnTo>
                    <a:pt x="12544" y="11513"/>
                  </a:lnTo>
                  <a:cubicBezTo>
                    <a:pt x="13297" y="11513"/>
                    <a:pt x="13297" y="10378"/>
                    <a:pt x="12544" y="10378"/>
                  </a:cubicBezTo>
                  <a:lnTo>
                    <a:pt x="12544" y="10365"/>
                  </a:lnTo>
                  <a:lnTo>
                    <a:pt x="12289" y="10365"/>
                  </a:lnTo>
                  <a:lnTo>
                    <a:pt x="12289" y="182"/>
                  </a:lnTo>
                  <a:cubicBezTo>
                    <a:pt x="12276" y="61"/>
                    <a:pt x="12187" y="0"/>
                    <a:pt x="1209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73"/>
            <p:cNvSpPr/>
            <p:nvPr/>
          </p:nvSpPr>
          <p:spPr>
            <a:xfrm>
              <a:off x="1911250" y="3878300"/>
              <a:ext cx="15675" cy="16425"/>
            </a:xfrm>
            <a:custGeom>
              <a:rect b="b" l="l" r="r" t="t"/>
              <a:pathLst>
                <a:path extrusionOk="0" h="657" w="627">
                  <a:moveTo>
                    <a:pt x="338" y="0"/>
                  </a:moveTo>
                  <a:cubicBezTo>
                    <a:pt x="278" y="0"/>
                    <a:pt x="224" y="27"/>
                    <a:pt x="204" y="91"/>
                  </a:cubicBezTo>
                  <a:lnTo>
                    <a:pt x="51" y="410"/>
                  </a:lnTo>
                  <a:cubicBezTo>
                    <a:pt x="0" y="553"/>
                    <a:pt x="110" y="657"/>
                    <a:pt x="224" y="657"/>
                  </a:cubicBezTo>
                  <a:cubicBezTo>
                    <a:pt x="283" y="657"/>
                    <a:pt x="343" y="629"/>
                    <a:pt x="383" y="563"/>
                  </a:cubicBezTo>
                  <a:lnTo>
                    <a:pt x="548" y="244"/>
                  </a:lnTo>
                  <a:cubicBezTo>
                    <a:pt x="627" y="122"/>
                    <a:pt x="467" y="0"/>
                    <a:pt x="3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73"/>
            <p:cNvSpPr/>
            <p:nvPr/>
          </p:nvSpPr>
          <p:spPr>
            <a:xfrm>
              <a:off x="1958775" y="3877975"/>
              <a:ext cx="14800" cy="17000"/>
            </a:xfrm>
            <a:custGeom>
              <a:rect b="b" l="l" r="r" t="t"/>
              <a:pathLst>
                <a:path extrusionOk="0" h="680" w="592">
                  <a:moveTo>
                    <a:pt x="207" y="0"/>
                  </a:moveTo>
                  <a:cubicBezTo>
                    <a:pt x="181" y="0"/>
                    <a:pt x="154" y="5"/>
                    <a:pt x="128" y="15"/>
                  </a:cubicBezTo>
                  <a:cubicBezTo>
                    <a:pt x="38" y="53"/>
                    <a:pt x="0" y="168"/>
                    <a:pt x="38" y="270"/>
                  </a:cubicBezTo>
                  <a:lnTo>
                    <a:pt x="204" y="589"/>
                  </a:lnTo>
                  <a:cubicBezTo>
                    <a:pt x="242" y="652"/>
                    <a:pt x="300" y="679"/>
                    <a:pt x="357" y="679"/>
                  </a:cubicBezTo>
                  <a:cubicBezTo>
                    <a:pt x="474" y="679"/>
                    <a:pt x="592" y="568"/>
                    <a:pt x="549" y="423"/>
                  </a:cubicBezTo>
                  <a:lnTo>
                    <a:pt x="383" y="104"/>
                  </a:lnTo>
                  <a:cubicBezTo>
                    <a:pt x="345" y="38"/>
                    <a:pt x="280" y="0"/>
                    <a:pt x="20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73"/>
            <p:cNvSpPr/>
            <p:nvPr/>
          </p:nvSpPr>
          <p:spPr>
            <a:xfrm>
              <a:off x="1937400" y="3878325"/>
              <a:ext cx="9575" cy="16950"/>
            </a:xfrm>
            <a:custGeom>
              <a:rect b="b" l="l" r="r" t="t"/>
              <a:pathLst>
                <a:path extrusionOk="0" h="678" w="383">
                  <a:moveTo>
                    <a:pt x="192" y="1"/>
                  </a:moveTo>
                  <a:cubicBezTo>
                    <a:pt x="96" y="1"/>
                    <a:pt x="0" y="65"/>
                    <a:pt x="0" y="192"/>
                  </a:cubicBezTo>
                  <a:lnTo>
                    <a:pt x="0" y="486"/>
                  </a:lnTo>
                  <a:cubicBezTo>
                    <a:pt x="0" y="613"/>
                    <a:pt x="96" y="677"/>
                    <a:pt x="192" y="677"/>
                  </a:cubicBezTo>
                  <a:cubicBezTo>
                    <a:pt x="287" y="677"/>
                    <a:pt x="383" y="613"/>
                    <a:pt x="383" y="486"/>
                  </a:cubicBezTo>
                  <a:lnTo>
                    <a:pt x="383" y="192"/>
                  </a:lnTo>
                  <a:cubicBezTo>
                    <a:pt x="383" y="65"/>
                    <a:pt x="287" y="1"/>
                    <a:pt x="19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08" name="Shape 1208"/>
        <p:cNvGrpSpPr/>
        <p:nvPr/>
      </p:nvGrpSpPr>
      <p:grpSpPr>
        <a:xfrm>
          <a:off x="0" y="0"/>
          <a:ext cx="0" cy="0"/>
          <a:chOff x="0" y="0"/>
          <a:chExt cx="0" cy="0"/>
        </a:xfrm>
      </p:grpSpPr>
      <p:sp>
        <p:nvSpPr>
          <p:cNvPr id="1209" name="Google Shape;1209;p7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Alternative resources</a:t>
            </a:r>
            <a:endParaRPr/>
          </a:p>
        </p:txBody>
      </p:sp>
      <p:sp>
        <p:nvSpPr>
          <p:cNvPr id="1210" name="Google Shape;1210;p74"/>
          <p:cNvSpPr txBox="1"/>
          <p:nvPr>
            <p:ph idx="1" type="body"/>
          </p:nvPr>
        </p:nvSpPr>
        <p:spPr>
          <a:xfrm>
            <a:off x="720000" y="1215752"/>
            <a:ext cx="7704000" cy="3416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Here’s an assortment of alternative resources whose style fits that of this template:</a:t>
            </a:r>
            <a:endParaRPr/>
          </a:p>
          <a:p>
            <a:pPr indent="0" lvl="0" marL="0" rtl="0" algn="l">
              <a:spcBef>
                <a:spcPts val="1000"/>
              </a:spcBef>
              <a:spcAft>
                <a:spcPts val="0"/>
              </a:spcAft>
              <a:buNone/>
            </a:pPr>
            <a:r>
              <a:rPr lang="en" sz="2000">
                <a:latin typeface="Libre Baskerville"/>
                <a:ea typeface="Libre Baskerville"/>
                <a:cs typeface="Libre Baskerville"/>
                <a:sym typeface="Libre Baskerville"/>
              </a:rPr>
              <a:t>Photos</a:t>
            </a:r>
            <a:endParaRPr sz="2000">
              <a:latin typeface="Libre Baskerville"/>
              <a:ea typeface="Libre Baskerville"/>
              <a:cs typeface="Libre Baskerville"/>
              <a:sym typeface="Libre Baskerville"/>
            </a:endParaRPr>
          </a:p>
          <a:p>
            <a:pPr indent="-203200" lvl="0" marL="241300" rtl="0" algn="l">
              <a:spcBef>
                <a:spcPts val="0"/>
              </a:spcBef>
              <a:spcAft>
                <a:spcPts val="0"/>
              </a:spcAft>
              <a:buSzPts val="1200"/>
              <a:buFont typeface="Urbanist Light"/>
              <a:buChar char="●"/>
            </a:pPr>
            <a:r>
              <a:rPr lang="en">
                <a:uFill>
                  <a:noFill/>
                </a:uFill>
                <a:hlinkClick r:id="rId3"/>
              </a:rPr>
              <a:t>Man hugging his friendly pitbull</a:t>
            </a:r>
            <a:endParaRPr b="1">
              <a:latin typeface="Urbanist"/>
              <a:ea typeface="Urbanist"/>
              <a:cs typeface="Urbanist"/>
              <a:sym typeface="Urbanist"/>
            </a:endParaRPr>
          </a:p>
          <a:p>
            <a:pPr indent="-203200" lvl="0" marL="241300" rtl="0" algn="l">
              <a:spcBef>
                <a:spcPts val="0"/>
              </a:spcBef>
              <a:spcAft>
                <a:spcPts val="0"/>
              </a:spcAft>
              <a:buSzPts val="1200"/>
              <a:buFont typeface="Urbanist"/>
              <a:buChar char="●"/>
            </a:pPr>
            <a:r>
              <a:rPr lang="en">
                <a:uFill>
                  <a:noFill/>
                </a:uFill>
                <a:hlinkClick r:id="rId4"/>
              </a:rPr>
              <a:t>Close up worker and dog at home</a:t>
            </a:r>
            <a:endParaRPr b="1">
              <a:latin typeface="Urbanist"/>
              <a:ea typeface="Urbanist"/>
              <a:cs typeface="Urbanist"/>
              <a:sym typeface="Urbanist"/>
            </a:endParaRPr>
          </a:p>
          <a:p>
            <a:pPr indent="-203200" lvl="0" marL="241300" rtl="0" algn="l">
              <a:spcBef>
                <a:spcPts val="0"/>
              </a:spcBef>
              <a:spcAft>
                <a:spcPts val="0"/>
              </a:spcAft>
              <a:buSzPts val="1200"/>
              <a:buFont typeface="Urbanist"/>
              <a:buChar char="●"/>
            </a:pPr>
            <a:r>
              <a:rPr lang="en">
                <a:uFill>
                  <a:noFill/>
                </a:uFill>
                <a:hlinkClick r:id="rId5"/>
              </a:rPr>
              <a:t>Woman trying to work next to her dog</a:t>
            </a:r>
            <a:endParaRPr b="1">
              <a:latin typeface="Urbanist"/>
              <a:ea typeface="Urbanist"/>
              <a:cs typeface="Urbanist"/>
              <a:sym typeface="Urbanist"/>
            </a:endParaRPr>
          </a:p>
          <a:p>
            <a:pPr indent="-203200" lvl="0" marL="241300" rtl="0" algn="l">
              <a:spcBef>
                <a:spcPts val="0"/>
              </a:spcBef>
              <a:spcAft>
                <a:spcPts val="0"/>
              </a:spcAft>
              <a:buSzPts val="1200"/>
              <a:buFont typeface="Urbanist"/>
              <a:buChar char="●"/>
            </a:pPr>
            <a:r>
              <a:rPr lang="en">
                <a:uFill>
                  <a:noFill/>
                </a:uFill>
                <a:hlinkClick r:id="rId6"/>
              </a:rPr>
              <a:t>Medium shot woman reading indoors</a:t>
            </a:r>
            <a:endParaRPr b="1">
              <a:latin typeface="Urbanist"/>
              <a:ea typeface="Urbanist"/>
              <a:cs typeface="Urbanist"/>
              <a:sym typeface="Urbanist"/>
            </a:endParaRPr>
          </a:p>
          <a:p>
            <a:pPr indent="-203200" lvl="0" marL="241300" rtl="0" algn="l">
              <a:spcBef>
                <a:spcPts val="0"/>
              </a:spcBef>
              <a:spcAft>
                <a:spcPts val="0"/>
              </a:spcAft>
              <a:buSzPts val="1200"/>
              <a:buFont typeface="Urbanist"/>
              <a:buChar char="●"/>
            </a:pPr>
            <a:r>
              <a:rPr lang="en">
                <a:uFill>
                  <a:noFill/>
                </a:uFill>
                <a:hlinkClick r:id="rId7"/>
              </a:rPr>
              <a:t>Close up smiley dog on couch</a:t>
            </a:r>
            <a:endParaRPr b="1">
              <a:latin typeface="Urbanist"/>
              <a:ea typeface="Urbanist"/>
              <a:cs typeface="Urbanist"/>
              <a:sym typeface="Urbanist"/>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14" name="Shape 1214"/>
        <p:cNvGrpSpPr/>
        <p:nvPr/>
      </p:nvGrpSpPr>
      <p:grpSpPr>
        <a:xfrm>
          <a:off x="0" y="0"/>
          <a:ext cx="0" cy="0"/>
          <a:chOff x="0" y="0"/>
          <a:chExt cx="0" cy="0"/>
        </a:xfrm>
      </p:grpSpPr>
      <p:sp>
        <p:nvSpPr>
          <p:cNvPr id="1215" name="Google Shape;1215;p75"/>
          <p:cNvSpPr txBox="1"/>
          <p:nvPr>
            <p:ph idx="1" type="body"/>
          </p:nvPr>
        </p:nvSpPr>
        <p:spPr>
          <a:xfrm>
            <a:off x="720000" y="1215750"/>
            <a:ext cx="3828600" cy="33882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Clr>
                <a:schemeClr val="dk1"/>
              </a:buClr>
              <a:buSzPts val="1100"/>
              <a:buFont typeface="Arial"/>
              <a:buNone/>
            </a:pPr>
            <a:r>
              <a:rPr lang="en" sz="1200"/>
              <a:t>Did you like the resources on this template? Get them for free at our other websites:</a:t>
            </a:r>
            <a:endParaRPr sz="1200"/>
          </a:p>
          <a:p>
            <a:pPr indent="0" lvl="0" marL="0" rtl="0" algn="l">
              <a:spcBef>
                <a:spcPts val="1000"/>
              </a:spcBef>
              <a:spcAft>
                <a:spcPts val="0"/>
              </a:spcAft>
              <a:buNone/>
            </a:pPr>
            <a:r>
              <a:rPr lang="en" sz="2000">
                <a:latin typeface="Libre Baskerville"/>
                <a:ea typeface="Libre Baskerville"/>
                <a:cs typeface="Libre Baskerville"/>
                <a:sym typeface="Libre Baskerville"/>
              </a:rPr>
              <a:t>Photos</a:t>
            </a:r>
            <a:endParaRPr sz="2000">
              <a:latin typeface="Libre Baskerville"/>
              <a:ea typeface="Libre Baskerville"/>
              <a:cs typeface="Libre Baskerville"/>
              <a:sym typeface="Libre Baskerville"/>
            </a:endParaRPr>
          </a:p>
          <a:p>
            <a:pPr indent="-203200" lvl="0" marL="241300" rtl="0" algn="l">
              <a:spcBef>
                <a:spcPts val="0"/>
              </a:spcBef>
              <a:spcAft>
                <a:spcPts val="0"/>
              </a:spcAft>
              <a:buSzPts val="1200"/>
              <a:buFont typeface="Urbanist Light"/>
              <a:buChar char="●"/>
            </a:pPr>
            <a:r>
              <a:rPr lang="en">
                <a:uFill>
                  <a:noFill/>
                </a:uFill>
                <a:hlinkClick r:id="rId3"/>
              </a:rPr>
              <a:t>Man hugging his friendly pitbull</a:t>
            </a:r>
            <a:endParaRPr b="1">
              <a:latin typeface="Urbanist"/>
              <a:ea typeface="Urbanist"/>
              <a:cs typeface="Urbanist"/>
              <a:sym typeface="Urbanist"/>
            </a:endParaRPr>
          </a:p>
          <a:p>
            <a:pPr indent="-203200" lvl="0" marL="241300" rtl="0" algn="l">
              <a:spcBef>
                <a:spcPts val="0"/>
              </a:spcBef>
              <a:spcAft>
                <a:spcPts val="0"/>
              </a:spcAft>
              <a:buSzPts val="1200"/>
              <a:buFont typeface="Urbanist"/>
              <a:buChar char="●"/>
            </a:pPr>
            <a:r>
              <a:rPr lang="en">
                <a:uFill>
                  <a:noFill/>
                </a:uFill>
                <a:hlinkClick r:id="rId4"/>
              </a:rPr>
              <a:t>Medium shot woman working inside</a:t>
            </a:r>
            <a:endParaRPr b="1">
              <a:latin typeface="Urbanist"/>
              <a:ea typeface="Urbanist"/>
              <a:cs typeface="Urbanist"/>
              <a:sym typeface="Urbanist"/>
            </a:endParaRPr>
          </a:p>
          <a:p>
            <a:pPr indent="-203200" lvl="0" marL="241300" rtl="0" algn="l">
              <a:spcBef>
                <a:spcPts val="0"/>
              </a:spcBef>
              <a:spcAft>
                <a:spcPts val="0"/>
              </a:spcAft>
              <a:buSzPts val="1200"/>
              <a:buFont typeface="Urbanist"/>
              <a:buChar char="●"/>
            </a:pPr>
            <a:r>
              <a:rPr lang="en">
                <a:uFill>
                  <a:noFill/>
                </a:uFill>
                <a:hlinkClick r:id="rId5"/>
              </a:rPr>
              <a:t>Young woman working on her laptop next to her dog</a:t>
            </a:r>
            <a:endParaRPr b="1">
              <a:latin typeface="Urbanist"/>
              <a:ea typeface="Urbanist"/>
              <a:cs typeface="Urbanist"/>
              <a:sym typeface="Urbanist"/>
            </a:endParaRPr>
          </a:p>
          <a:p>
            <a:pPr indent="-203200" lvl="0" marL="241300" rtl="0" algn="l">
              <a:spcBef>
                <a:spcPts val="0"/>
              </a:spcBef>
              <a:spcAft>
                <a:spcPts val="0"/>
              </a:spcAft>
              <a:buSzPts val="1200"/>
              <a:buFont typeface="Urbanist"/>
              <a:buChar char="●"/>
            </a:pPr>
            <a:r>
              <a:rPr lang="en">
                <a:uFill>
                  <a:noFill/>
                </a:uFill>
                <a:hlinkClick r:id="rId6"/>
              </a:rPr>
              <a:t>Close up dog sitting near owner working</a:t>
            </a:r>
            <a:endParaRPr b="1">
              <a:latin typeface="Urbanist"/>
              <a:ea typeface="Urbanist"/>
              <a:cs typeface="Urbanist"/>
              <a:sym typeface="Urbanist"/>
            </a:endParaRPr>
          </a:p>
          <a:p>
            <a:pPr indent="-203200" lvl="0" marL="241300" rtl="0" algn="l">
              <a:spcBef>
                <a:spcPts val="0"/>
              </a:spcBef>
              <a:spcAft>
                <a:spcPts val="0"/>
              </a:spcAft>
              <a:buSzPts val="1200"/>
              <a:buFont typeface="Urbanist"/>
              <a:buChar char="●"/>
            </a:pPr>
            <a:r>
              <a:rPr lang="en">
                <a:uFill>
                  <a:noFill/>
                </a:uFill>
                <a:hlinkClick r:id="rId7"/>
              </a:rPr>
              <a:t>Close up man and cute dog</a:t>
            </a:r>
            <a:endParaRPr b="1">
              <a:latin typeface="Urbanist"/>
              <a:ea typeface="Urbanist"/>
              <a:cs typeface="Urbanist"/>
              <a:sym typeface="Urbanist"/>
            </a:endParaRPr>
          </a:p>
          <a:p>
            <a:pPr indent="-203200" lvl="0" marL="241300" rtl="0" algn="l">
              <a:spcBef>
                <a:spcPts val="0"/>
              </a:spcBef>
              <a:spcAft>
                <a:spcPts val="0"/>
              </a:spcAft>
              <a:buSzPts val="1200"/>
              <a:buFont typeface="Urbanist"/>
              <a:buChar char="●"/>
            </a:pPr>
            <a:r>
              <a:rPr lang="en">
                <a:uFill>
                  <a:noFill/>
                </a:uFill>
                <a:hlinkClick r:id="rId8"/>
              </a:rPr>
              <a:t>Man petting cute dog full shot</a:t>
            </a:r>
            <a:endParaRPr b="1">
              <a:latin typeface="Urbanist"/>
              <a:ea typeface="Urbanist"/>
              <a:cs typeface="Urbanist"/>
              <a:sym typeface="Urbanist"/>
            </a:endParaRPr>
          </a:p>
          <a:p>
            <a:pPr indent="-203200" lvl="0" marL="241300" rtl="0" algn="l">
              <a:spcBef>
                <a:spcPts val="0"/>
              </a:spcBef>
              <a:spcAft>
                <a:spcPts val="0"/>
              </a:spcAft>
              <a:buSzPts val="1200"/>
              <a:buFont typeface="Urbanist"/>
              <a:buChar char="●"/>
            </a:pPr>
            <a:r>
              <a:rPr lang="en">
                <a:uFill>
                  <a:noFill/>
                </a:uFill>
                <a:hlinkClick r:id="rId9"/>
              </a:rPr>
              <a:t>Greyhound dog enjoying his walk</a:t>
            </a:r>
            <a:endParaRPr b="1">
              <a:latin typeface="Urbanist"/>
              <a:ea typeface="Urbanist"/>
              <a:cs typeface="Urbanist"/>
              <a:sym typeface="Urbanist"/>
            </a:endParaRPr>
          </a:p>
          <a:p>
            <a:pPr indent="-203200" lvl="0" marL="241300" rtl="0" algn="l">
              <a:spcBef>
                <a:spcPts val="0"/>
              </a:spcBef>
              <a:spcAft>
                <a:spcPts val="0"/>
              </a:spcAft>
              <a:buSzPts val="1200"/>
              <a:buFont typeface="Urbanist"/>
              <a:buChar char="●"/>
            </a:pPr>
            <a:r>
              <a:rPr lang="en">
                <a:uFill>
                  <a:noFill/>
                </a:uFill>
                <a:hlinkClick r:id="rId10"/>
              </a:rPr>
              <a:t>Full shot girl eating near dog</a:t>
            </a:r>
            <a:endParaRPr b="1">
              <a:latin typeface="Urbanist"/>
              <a:ea typeface="Urbanist"/>
              <a:cs typeface="Urbanist"/>
              <a:sym typeface="Urbanist"/>
            </a:endParaRPr>
          </a:p>
          <a:p>
            <a:pPr indent="-203200" lvl="0" marL="241300" rtl="0" algn="l">
              <a:spcBef>
                <a:spcPts val="0"/>
              </a:spcBef>
              <a:spcAft>
                <a:spcPts val="0"/>
              </a:spcAft>
              <a:buSzPts val="1200"/>
              <a:buFont typeface="Urbanist"/>
              <a:buChar char="●"/>
            </a:pPr>
            <a:r>
              <a:rPr lang="en">
                <a:uFill>
                  <a:noFill/>
                </a:uFill>
                <a:hlinkClick r:id="rId11"/>
              </a:rPr>
              <a:t>Dog with owner and laptop in park</a:t>
            </a:r>
            <a:endParaRPr b="1">
              <a:latin typeface="Urbanist"/>
              <a:ea typeface="Urbanist"/>
              <a:cs typeface="Urbanist"/>
              <a:sym typeface="Urbanist"/>
            </a:endParaRPr>
          </a:p>
          <a:p>
            <a:pPr indent="-203200" lvl="0" marL="241300" rtl="0" algn="l">
              <a:spcBef>
                <a:spcPts val="0"/>
              </a:spcBef>
              <a:spcAft>
                <a:spcPts val="0"/>
              </a:spcAft>
              <a:buSzPts val="1200"/>
              <a:buFont typeface="Urbanist"/>
              <a:buChar char="●"/>
            </a:pPr>
            <a:r>
              <a:rPr lang="en">
                <a:uFill>
                  <a:noFill/>
                </a:uFill>
                <a:hlinkClick r:id="rId12"/>
              </a:rPr>
              <a:t>Handsome and sensitive man with dog</a:t>
            </a:r>
            <a:endParaRPr b="1">
              <a:latin typeface="Urbanist"/>
              <a:ea typeface="Urbanist"/>
              <a:cs typeface="Urbanist"/>
              <a:sym typeface="Urbanist"/>
            </a:endParaRPr>
          </a:p>
          <a:p>
            <a:pPr indent="-203200" lvl="0" marL="241300" rtl="0" algn="l">
              <a:spcBef>
                <a:spcPts val="0"/>
              </a:spcBef>
              <a:spcAft>
                <a:spcPts val="0"/>
              </a:spcAft>
              <a:buSzPts val="1200"/>
              <a:buFont typeface="Urbanist"/>
              <a:buChar char="●"/>
            </a:pPr>
            <a:r>
              <a:rPr lang="en">
                <a:uFill>
                  <a:noFill/>
                </a:uFill>
                <a:hlinkClick r:id="rId13"/>
              </a:rPr>
              <a:t>Working outdoors</a:t>
            </a:r>
            <a:endParaRPr b="1">
              <a:latin typeface="Urbanist"/>
              <a:ea typeface="Urbanist"/>
              <a:cs typeface="Urbanist"/>
              <a:sym typeface="Urbanist"/>
            </a:endParaRPr>
          </a:p>
          <a:p>
            <a:pPr indent="-203200" lvl="0" marL="241300" rtl="0" algn="l">
              <a:spcBef>
                <a:spcPts val="0"/>
              </a:spcBef>
              <a:spcAft>
                <a:spcPts val="0"/>
              </a:spcAft>
              <a:buSzPts val="1200"/>
              <a:buFont typeface="Urbanist"/>
              <a:buChar char="●"/>
            </a:pPr>
            <a:r>
              <a:rPr lang="en">
                <a:uFill>
                  <a:noFill/>
                </a:uFill>
                <a:hlinkClick r:id="rId14"/>
              </a:rPr>
              <a:t>Side view smiley man playing with dog</a:t>
            </a:r>
            <a:endParaRPr b="1">
              <a:latin typeface="Urbanist"/>
              <a:ea typeface="Urbanist"/>
              <a:cs typeface="Urbanist"/>
              <a:sym typeface="Urbanist"/>
            </a:endParaRPr>
          </a:p>
          <a:p>
            <a:pPr indent="-203200" lvl="0" marL="241300" rtl="0" algn="l">
              <a:spcBef>
                <a:spcPts val="0"/>
              </a:spcBef>
              <a:spcAft>
                <a:spcPts val="0"/>
              </a:spcAft>
              <a:buSzPts val="1200"/>
              <a:buFont typeface="Urbanist"/>
              <a:buChar char="●"/>
            </a:pPr>
            <a:r>
              <a:rPr lang="en">
                <a:uFill>
                  <a:noFill/>
                </a:uFill>
                <a:hlinkClick r:id="rId15"/>
              </a:rPr>
              <a:t>Person working from home with pet dog</a:t>
            </a:r>
            <a:endParaRPr b="1">
              <a:latin typeface="Urbanist"/>
              <a:ea typeface="Urbanist"/>
              <a:cs typeface="Urbanist"/>
              <a:sym typeface="Urbanist"/>
            </a:endParaRPr>
          </a:p>
          <a:p>
            <a:pPr indent="0" lvl="0" marL="0" rtl="0" algn="l">
              <a:spcBef>
                <a:spcPts val="300"/>
              </a:spcBef>
              <a:spcAft>
                <a:spcPts val="0"/>
              </a:spcAft>
              <a:buNone/>
            </a:pPr>
            <a:r>
              <a:t/>
            </a:r>
            <a:endParaRPr/>
          </a:p>
        </p:txBody>
      </p:sp>
      <p:sp>
        <p:nvSpPr>
          <p:cNvPr id="1216" name="Google Shape;1216;p7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Resources</a:t>
            </a:r>
            <a:endParaRPr/>
          </a:p>
        </p:txBody>
      </p:sp>
      <p:sp>
        <p:nvSpPr>
          <p:cNvPr id="1217" name="Google Shape;1217;p75"/>
          <p:cNvSpPr txBox="1"/>
          <p:nvPr>
            <p:ph idx="2" type="body"/>
          </p:nvPr>
        </p:nvSpPr>
        <p:spPr>
          <a:xfrm>
            <a:off x="4595400" y="1215750"/>
            <a:ext cx="3828600" cy="3388200"/>
          </a:xfrm>
          <a:prstGeom prst="rect">
            <a:avLst/>
          </a:prstGeom>
        </p:spPr>
        <p:txBody>
          <a:bodyPr anchorCtr="0" anchor="t" bIns="91425" lIns="91425" spcFirstLastPara="1" rIns="91425" wrap="square" tIns="91425">
            <a:noAutofit/>
          </a:bodyPr>
          <a:lstStyle/>
          <a:p>
            <a:pPr indent="-203200" lvl="0" marL="241300" rtl="0" algn="l">
              <a:spcBef>
                <a:spcPts val="0"/>
              </a:spcBef>
              <a:spcAft>
                <a:spcPts val="0"/>
              </a:spcAft>
              <a:buSzPts val="1200"/>
              <a:buFont typeface="Urbanist Light"/>
              <a:buChar char="●"/>
            </a:pPr>
            <a:r>
              <a:rPr lang="en">
                <a:uFill>
                  <a:noFill/>
                </a:uFill>
                <a:hlinkClick r:id="rId16"/>
              </a:rPr>
              <a:t>Side view smiley woman with cute dog</a:t>
            </a:r>
            <a:endParaRPr b="1">
              <a:latin typeface="Urbanist"/>
              <a:ea typeface="Urbanist"/>
              <a:cs typeface="Urbanist"/>
              <a:sym typeface="Urbanist"/>
            </a:endParaRPr>
          </a:p>
          <a:p>
            <a:pPr indent="-203200" lvl="0" marL="241300" rtl="0" algn="l">
              <a:spcBef>
                <a:spcPts val="0"/>
              </a:spcBef>
              <a:spcAft>
                <a:spcPts val="0"/>
              </a:spcAft>
              <a:buSzPts val="1200"/>
              <a:buFont typeface="Urbanist"/>
              <a:buChar char="●"/>
            </a:pPr>
            <a:r>
              <a:rPr lang="en">
                <a:uFill>
                  <a:noFill/>
                </a:uFill>
                <a:hlinkClick r:id="rId17"/>
              </a:rPr>
              <a:t>Young woman taking a selfie with her dog</a:t>
            </a:r>
            <a:endParaRPr b="1">
              <a:latin typeface="Urbanist"/>
              <a:ea typeface="Urbanist"/>
              <a:cs typeface="Urbanist"/>
              <a:sym typeface="Urbanist"/>
            </a:endParaRPr>
          </a:p>
          <a:p>
            <a:pPr indent="-203200" lvl="0" marL="241300" rtl="0" algn="l">
              <a:spcBef>
                <a:spcPts val="0"/>
              </a:spcBef>
              <a:spcAft>
                <a:spcPts val="0"/>
              </a:spcAft>
              <a:buSzPts val="1200"/>
              <a:buFont typeface="Urbanist"/>
              <a:buChar char="●"/>
            </a:pPr>
            <a:r>
              <a:rPr lang="en">
                <a:uFill>
                  <a:noFill/>
                </a:uFill>
                <a:hlinkClick r:id="rId18"/>
              </a:rPr>
              <a:t>Person working from home with pet dog</a:t>
            </a:r>
            <a:endParaRPr b="1">
              <a:latin typeface="Urbanist"/>
              <a:ea typeface="Urbanist"/>
              <a:cs typeface="Urbanist"/>
              <a:sym typeface="Urbanist"/>
            </a:endParaRPr>
          </a:p>
          <a:p>
            <a:pPr indent="-203200" lvl="0" marL="241300" rtl="0" algn="l">
              <a:spcBef>
                <a:spcPts val="0"/>
              </a:spcBef>
              <a:spcAft>
                <a:spcPts val="0"/>
              </a:spcAft>
              <a:buSzPts val="1200"/>
              <a:buFont typeface="Urbanist"/>
              <a:buChar char="●"/>
            </a:pPr>
            <a:r>
              <a:rPr lang="en">
                <a:uFill>
                  <a:noFill/>
                </a:uFill>
                <a:hlinkClick r:id="rId19"/>
              </a:rPr>
              <a:t>Medium shot smiley woman working with dog</a:t>
            </a:r>
            <a:endParaRPr b="1">
              <a:latin typeface="Urbanist"/>
              <a:ea typeface="Urbanist"/>
              <a:cs typeface="Urbanist"/>
              <a:sym typeface="Urbanist"/>
            </a:endParaRPr>
          </a:p>
          <a:p>
            <a:pPr indent="-203200" lvl="0" marL="241300" rtl="0" algn="l">
              <a:spcBef>
                <a:spcPts val="0"/>
              </a:spcBef>
              <a:spcAft>
                <a:spcPts val="0"/>
              </a:spcAft>
              <a:buSzPts val="1200"/>
              <a:buFont typeface="Urbanist"/>
              <a:buChar char="●"/>
            </a:pPr>
            <a:r>
              <a:rPr lang="en">
                <a:uFill>
                  <a:noFill/>
                </a:uFill>
                <a:hlinkClick r:id="rId20"/>
              </a:rPr>
              <a:t>Greyhound dog enjoying his walk</a:t>
            </a:r>
            <a:endParaRPr b="1">
              <a:latin typeface="Urbanist"/>
              <a:ea typeface="Urbanist"/>
              <a:cs typeface="Urbanist"/>
              <a:sym typeface="Urbanist"/>
            </a:endParaRPr>
          </a:p>
          <a:p>
            <a:pPr indent="0" lvl="0" marL="0" rtl="0" algn="l">
              <a:spcBef>
                <a:spcPts val="1000"/>
              </a:spcBef>
              <a:spcAft>
                <a:spcPts val="0"/>
              </a:spcAft>
              <a:buNone/>
            </a:pPr>
            <a:r>
              <a:rPr lang="en" sz="2000">
                <a:latin typeface="Libre Baskerville"/>
                <a:ea typeface="Libre Baskerville"/>
                <a:cs typeface="Libre Baskerville"/>
                <a:sym typeface="Libre Baskerville"/>
              </a:rPr>
              <a:t>Vectors</a:t>
            </a:r>
            <a:endParaRPr sz="2000">
              <a:latin typeface="Libre Baskerville"/>
              <a:ea typeface="Libre Baskerville"/>
              <a:cs typeface="Libre Baskerville"/>
              <a:sym typeface="Libre Baskerville"/>
            </a:endParaRPr>
          </a:p>
          <a:p>
            <a:pPr indent="-203200" lvl="0" marL="241300" rtl="0" algn="l">
              <a:spcBef>
                <a:spcPts val="0"/>
              </a:spcBef>
              <a:spcAft>
                <a:spcPts val="0"/>
              </a:spcAft>
              <a:buSzPts val="1200"/>
              <a:buFont typeface="Urbanist Light"/>
              <a:buChar char="●"/>
            </a:pPr>
            <a:r>
              <a:rPr lang="en">
                <a:uFill>
                  <a:noFill/>
                </a:uFill>
                <a:hlinkClick r:id="rId21"/>
              </a:rPr>
              <a:t>Fashion stylist banner template</a:t>
            </a:r>
            <a:endParaRPr/>
          </a:p>
          <a:p>
            <a:pPr indent="-203200" lvl="0" marL="241300" rtl="0" algn="l">
              <a:spcBef>
                <a:spcPts val="0"/>
              </a:spcBef>
              <a:spcAft>
                <a:spcPts val="0"/>
              </a:spcAft>
              <a:buSzPts val="1200"/>
              <a:buFont typeface="Urbanist Light"/>
              <a:buChar char="●"/>
            </a:pPr>
            <a:r>
              <a:rPr lang="en">
                <a:uFill>
                  <a:noFill/>
                </a:uFill>
                <a:hlinkClick r:id="rId22"/>
              </a:rPr>
              <a:t>Flat design fashion stylist horizontal banner</a:t>
            </a:r>
            <a:endParaRPr b="1">
              <a:latin typeface="Urbanist"/>
              <a:ea typeface="Urbanist"/>
              <a:cs typeface="Urbanist"/>
              <a:sym typeface="Urbanist"/>
            </a:endParaRPr>
          </a:p>
          <a:p>
            <a:pPr indent="0" lvl="0" marL="0" rtl="0" algn="l">
              <a:spcBef>
                <a:spcPts val="1000"/>
              </a:spcBef>
              <a:spcAft>
                <a:spcPts val="0"/>
              </a:spcAft>
              <a:buNone/>
            </a:pPr>
            <a:r>
              <a:rPr lang="en" sz="2000">
                <a:latin typeface="Libre Baskerville"/>
                <a:ea typeface="Libre Baskerville"/>
                <a:cs typeface="Libre Baskerville"/>
                <a:sym typeface="Libre Baskerville"/>
              </a:rPr>
              <a:t>Icon pack</a:t>
            </a:r>
            <a:endParaRPr sz="2000">
              <a:latin typeface="Libre Baskerville"/>
              <a:ea typeface="Libre Baskerville"/>
              <a:cs typeface="Libre Baskerville"/>
              <a:sym typeface="Libre Baskerville"/>
            </a:endParaRPr>
          </a:p>
          <a:p>
            <a:pPr indent="-203200" lvl="0" marL="241300" rtl="0" algn="l">
              <a:spcBef>
                <a:spcPts val="0"/>
              </a:spcBef>
              <a:spcAft>
                <a:spcPts val="0"/>
              </a:spcAft>
              <a:buSzPts val="1200"/>
              <a:buFont typeface="Urbanist Light"/>
              <a:buChar char="●"/>
            </a:pPr>
            <a:r>
              <a:rPr lang="en">
                <a:uFill>
                  <a:noFill/>
                </a:uFill>
                <a:hlinkClick r:id="rId23"/>
              </a:rPr>
              <a:t>Icon Pack: Dogs | Lineal</a:t>
            </a:r>
            <a:endParaRPr b="1">
              <a:latin typeface="Urbanist"/>
              <a:ea typeface="Urbanist"/>
              <a:cs typeface="Urbanist"/>
              <a:sym typeface="Urbanist"/>
            </a:endParaRPr>
          </a:p>
          <a:p>
            <a:pPr indent="0" lvl="0" marL="0" rtl="0" algn="l">
              <a:spcBef>
                <a:spcPts val="0"/>
              </a:spcBef>
              <a:spcAft>
                <a:spcPts val="0"/>
              </a:spcAft>
              <a:buNone/>
            </a:pPr>
            <a:r>
              <a:t/>
            </a:r>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21" name="Shape 1221"/>
        <p:cNvGrpSpPr/>
        <p:nvPr/>
      </p:nvGrpSpPr>
      <p:grpSpPr>
        <a:xfrm>
          <a:off x="0" y="0"/>
          <a:ext cx="0" cy="0"/>
          <a:chOff x="0" y="0"/>
          <a:chExt cx="0" cy="0"/>
        </a:xfrm>
      </p:grpSpPr>
      <p:sp>
        <p:nvSpPr>
          <p:cNvPr id="1222" name="Google Shape;1222;p76"/>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
        <p:nvSpPr>
          <p:cNvPr id="1223" name="Google Shape;1223;p76"/>
          <p:cNvSpPr txBox="1"/>
          <p:nvPr/>
        </p:nvSpPr>
        <p:spPr>
          <a:xfrm>
            <a:off x="716700"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rgbClr val="0E2A47"/>
              </a:buClr>
              <a:buSzPts val="1100"/>
              <a:buFont typeface="Arial"/>
              <a:buNone/>
            </a:pPr>
            <a:r>
              <a:rPr lang="en" sz="1100">
                <a:solidFill>
                  <a:schemeClr val="lt1"/>
                </a:solidFill>
              </a:rPr>
              <a:t>If you have a free account, in order to use this template, you must credit </a:t>
            </a:r>
            <a:r>
              <a:rPr b="1" lang="en" sz="1100" u="sng">
                <a:solidFill>
                  <a:schemeClr val="hlink"/>
                </a:solidFill>
                <a:hlinkClick r:id="rId3"/>
              </a:rPr>
              <a:t>Slidesgo</a:t>
            </a:r>
            <a:r>
              <a:rPr b="1" lang="en" sz="1100">
                <a:solidFill>
                  <a:schemeClr val="hlink"/>
                </a:solidFill>
              </a:rPr>
              <a:t> </a:t>
            </a:r>
            <a:r>
              <a:rPr lang="en" sz="1100">
                <a:solidFill>
                  <a:schemeClr val="lt1"/>
                </a:solidFill>
              </a:rPr>
              <a:t>by keeping the </a:t>
            </a:r>
            <a:r>
              <a:rPr b="1" lang="en" sz="1100" u="sng">
                <a:solidFill>
                  <a:schemeClr val="hlink"/>
                </a:solidFill>
                <a:hlinkClick action="ppaction://hlinksldjump" r:id="rId4"/>
              </a:rPr>
              <a:t>Thanks</a:t>
            </a:r>
            <a:r>
              <a:rPr b="1" lang="en" sz="1100">
                <a:solidFill>
                  <a:schemeClr val="hlink"/>
                </a:solidFill>
              </a:rPr>
              <a:t> </a:t>
            </a:r>
            <a:r>
              <a:rPr lang="en" sz="1100">
                <a:solidFill>
                  <a:schemeClr val="lt1"/>
                </a:solidFill>
              </a:rPr>
              <a:t>slide. Please refer to the next slide to read the instructions for premium users.</a:t>
            </a:r>
            <a:endParaRPr sz="1100">
              <a:solidFill>
                <a:schemeClr val="lt1"/>
              </a:solidFill>
            </a:endParaRPr>
          </a:p>
          <a:p>
            <a:pPr indent="0" lvl="0" marL="0" rtl="0" algn="l">
              <a:spcBef>
                <a:spcPts val="1000"/>
              </a:spcBef>
              <a:spcAft>
                <a:spcPts val="0"/>
              </a:spcAft>
              <a:buClr>
                <a:srgbClr val="0E2A47"/>
              </a:buClr>
              <a:buSzPts val="1100"/>
              <a:buFont typeface="Arial"/>
              <a:buNone/>
            </a:pPr>
            <a:r>
              <a:rPr b="1" lang="en" sz="1100">
                <a:solidFill>
                  <a:schemeClr val="hlink"/>
                </a:solidFill>
              </a:rPr>
              <a:t>As a Free user, you are allowed to:</a:t>
            </a:r>
            <a:endParaRPr b="1" sz="1100">
              <a:solidFill>
                <a:schemeClr val="hlink"/>
              </a:solidFill>
            </a:endParaRPr>
          </a:p>
          <a:p>
            <a:pPr indent="-298450" lvl="0" marL="457200" rtl="0" algn="l">
              <a:spcBef>
                <a:spcPts val="40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indent="0" lvl="0" marL="0" rtl="0" algn="l">
              <a:spcBef>
                <a:spcPts val="1400"/>
              </a:spcBef>
              <a:spcAft>
                <a:spcPts val="0"/>
              </a:spcAft>
              <a:buClr>
                <a:srgbClr val="0E2A47"/>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rgbClr val="0E2A47"/>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rgbClr val="FFFFFF"/>
              </a:solidFill>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27" name="Shape 1227"/>
        <p:cNvGrpSpPr/>
        <p:nvPr/>
      </p:nvGrpSpPr>
      <p:grpSpPr>
        <a:xfrm>
          <a:off x="0" y="0"/>
          <a:ext cx="0" cy="0"/>
          <a:chOff x="0" y="0"/>
          <a:chExt cx="0" cy="0"/>
        </a:xfrm>
      </p:grpSpPr>
      <p:sp>
        <p:nvSpPr>
          <p:cNvPr id="1228" name="Google Shape;1228;p77"/>
          <p:cNvSpPr txBox="1"/>
          <p:nvPr/>
        </p:nvSpPr>
        <p:spPr>
          <a:xfrm>
            <a:off x="716700"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sz="1100">
                <a:solidFill>
                  <a:schemeClr val="lt1"/>
                </a:solidFill>
              </a:rPr>
              <a:t>As a Premium user, you can use this template without attributing </a:t>
            </a:r>
            <a:r>
              <a:rPr b="1" lang="en" sz="1100" u="sng">
                <a:solidFill>
                  <a:schemeClr val="hlink"/>
                </a:solidFill>
                <a:hlinkClick r:id="rId3"/>
              </a:rPr>
              <a:t>Slidesgo</a:t>
            </a:r>
            <a:r>
              <a:rPr b="1" lang="en" sz="1100">
                <a:solidFill>
                  <a:schemeClr val="hlink"/>
                </a:solidFill>
              </a:rPr>
              <a:t> </a:t>
            </a:r>
            <a:r>
              <a:rPr lang="en" sz="1100">
                <a:solidFill>
                  <a:schemeClr val="lt1"/>
                </a:solidFill>
              </a:rPr>
              <a:t>or keeping the </a:t>
            </a:r>
            <a:r>
              <a:rPr b="1" lang="en" sz="1100" u="sng">
                <a:solidFill>
                  <a:schemeClr val="hlink"/>
                </a:solidFill>
                <a:hlinkClick action="ppaction://hlinksldjump" r:id="rId4"/>
              </a:rPr>
              <a:t>Thanks</a:t>
            </a:r>
            <a:r>
              <a:rPr lang="en" sz="1100">
                <a:solidFill>
                  <a:schemeClr val="lt1"/>
                </a:solidFill>
              </a:rPr>
              <a:t> slide.</a:t>
            </a:r>
            <a:endParaRPr sz="1100">
              <a:solidFill>
                <a:schemeClr val="lt1"/>
              </a:solidFill>
            </a:endParaRPr>
          </a:p>
          <a:p>
            <a:pPr indent="0" lvl="0" marL="0" rtl="0" algn="l">
              <a:spcBef>
                <a:spcPts val="1000"/>
              </a:spcBef>
              <a:spcAft>
                <a:spcPts val="0"/>
              </a:spcAft>
              <a:buClr>
                <a:schemeClr val="dk1"/>
              </a:buClr>
              <a:buSzPts val="1100"/>
              <a:buFont typeface="Arial"/>
              <a:buNone/>
            </a:pPr>
            <a:r>
              <a:rPr b="1" lang="en" sz="1100">
                <a:solidFill>
                  <a:schemeClr val="hlink"/>
                </a:solidFill>
              </a:rPr>
              <a:t>You are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indent="0" lvl="0" marL="0" rtl="0" algn="l">
              <a:spcBef>
                <a:spcPts val="1000"/>
              </a:spcBef>
              <a:spcAft>
                <a:spcPts val="0"/>
              </a:spcAft>
              <a:buClr>
                <a:schemeClr val="dk1"/>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indent="0" lvl="0" marL="0" rtl="0" algn="l">
              <a:spcBef>
                <a:spcPts val="0"/>
              </a:spcBef>
              <a:spcAft>
                <a:spcPts val="0"/>
              </a:spcAft>
              <a:buClr>
                <a:schemeClr val="dk1"/>
              </a:buClr>
              <a:buSzPts val="1100"/>
              <a:buFont typeface="Arial"/>
              <a:buNone/>
            </a:pPr>
            <a:r>
              <a:t/>
            </a:r>
            <a:endParaRPr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chemeClr val="dk1"/>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chemeClr val="lt1"/>
              </a:solidFill>
            </a:endParaRPr>
          </a:p>
        </p:txBody>
      </p:sp>
      <p:sp>
        <p:nvSpPr>
          <p:cNvPr id="1229" name="Google Shape;1229;p77"/>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 (premium users)</a:t>
            </a:r>
            <a:endParaRPr/>
          </a:p>
        </p:txBody>
      </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33" name="Shape 1233"/>
        <p:cNvGrpSpPr/>
        <p:nvPr/>
      </p:nvGrpSpPr>
      <p:grpSpPr>
        <a:xfrm>
          <a:off x="0" y="0"/>
          <a:ext cx="0" cy="0"/>
          <a:chOff x="0" y="0"/>
          <a:chExt cx="0" cy="0"/>
        </a:xfrm>
      </p:grpSpPr>
      <p:sp>
        <p:nvSpPr>
          <p:cNvPr id="1234" name="Google Shape;1234;p78"/>
          <p:cNvSpPr txBox="1"/>
          <p:nvPr/>
        </p:nvSpPr>
        <p:spPr>
          <a:xfrm>
            <a:off x="716700" y="1188000"/>
            <a:ext cx="7710600" cy="1425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This presentation has been made using the following fonts:</a:t>
            </a:r>
            <a:endParaRPr sz="1100">
              <a:solidFill>
                <a:schemeClr val="lt1"/>
              </a:solidFill>
            </a:endParaRPr>
          </a:p>
          <a:p>
            <a:pPr indent="0" lvl="0" marL="0" rtl="0" algn="ctr">
              <a:spcBef>
                <a:spcPts val="1000"/>
              </a:spcBef>
              <a:spcAft>
                <a:spcPts val="0"/>
              </a:spcAft>
              <a:buClr>
                <a:schemeClr val="dk1"/>
              </a:buClr>
              <a:buSzPts val="1100"/>
              <a:buFont typeface="Arial"/>
              <a:buNone/>
            </a:pPr>
            <a:r>
              <a:rPr b="1" lang="en" sz="1100">
                <a:solidFill>
                  <a:schemeClr val="lt1"/>
                </a:solidFill>
              </a:rPr>
              <a:t>Libre Baskerville</a:t>
            </a:r>
            <a:endParaRPr b="1"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a:t>
            </a:r>
            <a:r>
              <a:rPr lang="en" sz="1100">
                <a:solidFill>
                  <a:schemeClr val="lt1"/>
                </a:solidFill>
                <a:uFill>
                  <a:noFill/>
                </a:uFill>
                <a:hlinkClick r:id="rId3">
                  <a:extLst>
                    <a:ext uri="{A12FA001-AC4F-418D-AE19-62706E023703}">
                      <ahyp:hlinkClr val="tx"/>
                    </a:ext>
                  </a:extLst>
                </a:hlinkClick>
              </a:rPr>
              <a:t>https://fonts.google.com/specimen/Libre+Baskerville</a:t>
            </a:r>
            <a:r>
              <a:rPr lang="en" sz="1100">
                <a:solidFill>
                  <a:schemeClr val="lt1"/>
                </a:solidFill>
              </a:rPr>
              <a:t>)</a:t>
            </a:r>
            <a:endParaRPr sz="1100">
              <a:solidFill>
                <a:schemeClr val="lt1"/>
              </a:solidFill>
            </a:endParaRPr>
          </a:p>
          <a:p>
            <a:pPr indent="0" lvl="0" marL="0" rtl="0" algn="ctr">
              <a:spcBef>
                <a:spcPts val="0"/>
              </a:spcBef>
              <a:spcAft>
                <a:spcPts val="0"/>
              </a:spcAft>
              <a:buClr>
                <a:schemeClr val="dk1"/>
              </a:buClr>
              <a:buSzPts val="1100"/>
              <a:buFont typeface="Arial"/>
              <a:buNone/>
            </a:pPr>
            <a:r>
              <a:t/>
            </a:r>
            <a:endParaRPr sz="1100">
              <a:solidFill>
                <a:schemeClr val="lt1"/>
              </a:solidFill>
            </a:endParaRPr>
          </a:p>
          <a:p>
            <a:pPr indent="0" lvl="0" marL="0" rtl="0" algn="ctr">
              <a:spcBef>
                <a:spcPts val="0"/>
              </a:spcBef>
              <a:spcAft>
                <a:spcPts val="0"/>
              </a:spcAft>
              <a:buClr>
                <a:schemeClr val="dk1"/>
              </a:buClr>
              <a:buSzPts val="1100"/>
              <a:buFont typeface="Arial"/>
              <a:buNone/>
            </a:pPr>
            <a:r>
              <a:rPr b="1" lang="en" sz="1100">
                <a:solidFill>
                  <a:schemeClr val="lt1"/>
                </a:solidFill>
              </a:rPr>
              <a:t>Anek Devanagari</a:t>
            </a:r>
            <a:endParaRPr b="1"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a:t>
            </a:r>
            <a:r>
              <a:rPr lang="en" sz="1100">
                <a:solidFill>
                  <a:schemeClr val="lt1"/>
                </a:solidFill>
                <a:uFill>
                  <a:noFill/>
                </a:uFill>
                <a:hlinkClick r:id="rId4">
                  <a:extLst>
                    <a:ext uri="{A12FA001-AC4F-418D-AE19-62706E023703}">
                      <ahyp:hlinkClr val="tx"/>
                    </a:ext>
                  </a:extLst>
                </a:hlinkClick>
              </a:rPr>
              <a:t>https://fonts.google.com/specimen/Anek+Devanagari</a:t>
            </a:r>
            <a:r>
              <a:rPr lang="en" sz="1100">
                <a:solidFill>
                  <a:schemeClr val="lt1"/>
                </a:solidFill>
              </a:rPr>
              <a:t>)</a:t>
            </a:r>
            <a:endParaRPr sz="1100">
              <a:solidFill>
                <a:schemeClr val="lt1"/>
              </a:solidFill>
            </a:endParaRPr>
          </a:p>
        </p:txBody>
      </p:sp>
      <p:sp>
        <p:nvSpPr>
          <p:cNvPr id="1235" name="Google Shape;1235;p78"/>
          <p:cNvSpPr/>
          <p:nvPr/>
        </p:nvSpPr>
        <p:spPr>
          <a:xfrm>
            <a:off x="3114550" y="2947800"/>
            <a:ext cx="791400" cy="754200"/>
          </a:xfrm>
          <a:prstGeom prst="roundRect">
            <a:avLst>
              <a:gd fmla="val 16667" name="adj"/>
            </a:avLst>
          </a:prstGeom>
          <a:solidFill>
            <a:srgbClr val="1F1F1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78"/>
          <p:cNvSpPr/>
          <p:nvPr/>
        </p:nvSpPr>
        <p:spPr>
          <a:xfrm>
            <a:off x="4176370" y="2947800"/>
            <a:ext cx="791400" cy="754200"/>
          </a:xfrm>
          <a:prstGeom prst="roundRect">
            <a:avLst>
              <a:gd fmla="val 16667" name="adj"/>
            </a:avLst>
          </a:prstGeom>
          <a:solidFill>
            <a:srgbClr val="F0EBDD"/>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78"/>
          <p:cNvSpPr/>
          <p:nvPr/>
        </p:nvSpPr>
        <p:spPr>
          <a:xfrm>
            <a:off x="5238189" y="2947800"/>
            <a:ext cx="791400" cy="754200"/>
          </a:xfrm>
          <a:prstGeom prst="roundRect">
            <a:avLst>
              <a:gd fmla="val 16667" name="adj"/>
            </a:avLst>
          </a:prstGeom>
          <a:solidFill>
            <a:srgbClr val="DD6341"/>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78"/>
          <p:cNvSpPr txBox="1"/>
          <p:nvPr/>
        </p:nvSpPr>
        <p:spPr>
          <a:xfrm>
            <a:off x="3114550" y="31048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#1f1f1f</a:t>
            </a:r>
            <a:endParaRPr sz="1000">
              <a:solidFill>
                <a:srgbClr val="FFFFFF"/>
              </a:solidFill>
            </a:endParaRPr>
          </a:p>
        </p:txBody>
      </p:sp>
      <p:sp>
        <p:nvSpPr>
          <p:cNvPr id="1239" name="Google Shape;1239;p78"/>
          <p:cNvSpPr txBox="1"/>
          <p:nvPr/>
        </p:nvSpPr>
        <p:spPr>
          <a:xfrm>
            <a:off x="4176375" y="31048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#f0ebdd</a:t>
            </a:r>
            <a:endParaRPr sz="1000"/>
          </a:p>
        </p:txBody>
      </p:sp>
      <p:sp>
        <p:nvSpPr>
          <p:cNvPr id="1240" name="Google Shape;1240;p78"/>
          <p:cNvSpPr txBox="1"/>
          <p:nvPr/>
        </p:nvSpPr>
        <p:spPr>
          <a:xfrm>
            <a:off x="5238200" y="31048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#dd6341</a:t>
            </a:r>
            <a:endParaRPr sz="1000">
              <a:solidFill>
                <a:srgbClr val="FFFFFF"/>
              </a:solidFill>
            </a:endParaRPr>
          </a:p>
        </p:txBody>
      </p:sp>
      <p:sp>
        <p:nvSpPr>
          <p:cNvPr id="1241" name="Google Shape;1241;p78"/>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Fonts &amp; colors used</a:t>
            </a:r>
            <a:endParaRPr/>
          </a:p>
        </p:txBody>
      </p:sp>
      <p:sp>
        <p:nvSpPr>
          <p:cNvPr id="1242" name="Google Shape;1242;p78"/>
          <p:cNvSpPr/>
          <p:nvPr/>
        </p:nvSpPr>
        <p:spPr>
          <a:xfrm>
            <a:off x="3645388" y="3878900"/>
            <a:ext cx="791400" cy="754200"/>
          </a:xfrm>
          <a:prstGeom prst="roundRect">
            <a:avLst>
              <a:gd fmla="val 16667" name="adj"/>
            </a:avLst>
          </a:prstGeom>
          <a:solidFill>
            <a:srgbClr val="BD5A48"/>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78"/>
          <p:cNvSpPr txBox="1"/>
          <p:nvPr/>
        </p:nvSpPr>
        <p:spPr>
          <a:xfrm>
            <a:off x="3645388" y="40359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#bd5a48</a:t>
            </a:r>
            <a:endParaRPr sz="1000">
              <a:solidFill>
                <a:srgbClr val="FFFFFF"/>
              </a:solidFill>
            </a:endParaRPr>
          </a:p>
        </p:txBody>
      </p:sp>
      <p:sp>
        <p:nvSpPr>
          <p:cNvPr id="1244" name="Google Shape;1244;p78"/>
          <p:cNvSpPr/>
          <p:nvPr/>
        </p:nvSpPr>
        <p:spPr>
          <a:xfrm>
            <a:off x="4707213" y="3878900"/>
            <a:ext cx="791400" cy="754200"/>
          </a:xfrm>
          <a:prstGeom prst="roundRect">
            <a:avLst>
              <a:gd fmla="val 16667" name="adj"/>
            </a:avLst>
          </a:prstGeom>
          <a:solidFill>
            <a:srgbClr val="74322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78"/>
          <p:cNvSpPr txBox="1"/>
          <p:nvPr/>
        </p:nvSpPr>
        <p:spPr>
          <a:xfrm>
            <a:off x="4707213" y="40359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#743225</a:t>
            </a:r>
            <a:endParaRPr sz="1000">
              <a:solidFill>
                <a:srgbClr val="FFFFFF"/>
              </a:solidFill>
            </a:endParaRPr>
          </a:p>
        </p:txBody>
      </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49" name="Shape 1249"/>
        <p:cNvGrpSpPr/>
        <p:nvPr/>
      </p:nvGrpSpPr>
      <p:grpSpPr>
        <a:xfrm>
          <a:off x="0" y="0"/>
          <a:ext cx="0" cy="0"/>
          <a:chOff x="0" y="0"/>
          <a:chExt cx="0" cy="0"/>
        </a:xfrm>
      </p:grpSpPr>
      <p:sp>
        <p:nvSpPr>
          <p:cNvPr id="1250" name="Google Shape;1250;p79"/>
          <p:cNvSpPr txBox="1"/>
          <p:nvPr/>
        </p:nvSpPr>
        <p:spPr>
          <a:xfrm>
            <a:off x="1572600" y="1188000"/>
            <a:ext cx="5998800" cy="8526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b="1" lang="en" sz="1100">
                <a:solidFill>
                  <a:schemeClr val="hlink"/>
                </a:solidFill>
              </a:rPr>
              <a:t>h</a:t>
            </a:r>
            <a:r>
              <a:rPr b="1" lang="en" sz="1100">
                <a:solidFill>
                  <a:schemeClr val="hlink"/>
                </a:solidFill>
                <a:uFill>
                  <a:noFill/>
                </a:uFill>
                <a:hlinkClick r:id="rId3"/>
              </a:rPr>
              <a:t>ow it works</a:t>
            </a:r>
            <a:r>
              <a:rPr lang="en" sz="1100">
                <a:solidFill>
                  <a:schemeClr val="lt1"/>
                </a:solidFill>
                <a:uFill>
                  <a:noFill/>
                </a:uFill>
                <a:hlinkClick r:id="rId4">
                  <a:extLst>
                    <a:ext uri="{A12FA001-AC4F-418D-AE19-62706E023703}">
                      <ahyp:hlinkClr val="tx"/>
                    </a:ext>
                  </a:extLst>
                </a:hlinkClick>
              </a:rPr>
              <a:t>.</a:t>
            </a:r>
            <a:endParaRPr sz="1100">
              <a:solidFill>
                <a:srgbClr val="869FB2"/>
              </a:solidFill>
            </a:endParaRPr>
          </a:p>
        </p:txBody>
      </p:sp>
      <p:sp>
        <p:nvSpPr>
          <p:cNvPr id="1251" name="Google Shape;1251;p79"/>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rPr>
              <a:t>Storyset</a:t>
            </a:r>
            <a:endParaRPr/>
          </a:p>
        </p:txBody>
      </p:sp>
      <p:pic>
        <p:nvPicPr>
          <p:cNvPr id="1252" name="Google Shape;1252;p79"/>
          <p:cNvPicPr preferRelativeResize="0"/>
          <p:nvPr/>
        </p:nvPicPr>
        <p:blipFill rotWithShape="1">
          <a:blip r:embed="rId5">
            <a:alphaModFix/>
          </a:blip>
          <a:srcRect b="16540" l="0" r="0" t="16547"/>
          <a:stretch/>
        </p:blipFill>
        <p:spPr>
          <a:xfrm>
            <a:off x="723400" y="2607125"/>
            <a:ext cx="1522615" cy="1018800"/>
          </a:xfrm>
          <a:prstGeom prst="rect">
            <a:avLst/>
          </a:prstGeom>
          <a:noFill/>
          <a:ln>
            <a:noFill/>
          </a:ln>
        </p:spPr>
      </p:pic>
      <p:sp>
        <p:nvSpPr>
          <p:cNvPr id="1253" name="Google Shape;1253;p79">
            <a:hlinkClick r:id="rId6"/>
          </p:cNvPr>
          <p:cNvSpPr txBox="1"/>
          <p:nvPr/>
        </p:nvSpPr>
        <p:spPr>
          <a:xfrm>
            <a:off x="881858"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7">
                  <a:extLst>
                    <a:ext uri="{A12FA001-AC4F-418D-AE19-62706E023703}">
                      <ahyp:hlinkClr val="tx"/>
                    </a:ext>
                  </a:extLst>
                </a:hlinkClick>
              </a:rPr>
              <a:t>Pana</a:t>
            </a:r>
            <a:endParaRPr b="1">
              <a:solidFill>
                <a:srgbClr val="869FB2"/>
              </a:solidFill>
            </a:endParaRPr>
          </a:p>
        </p:txBody>
      </p:sp>
      <p:sp>
        <p:nvSpPr>
          <p:cNvPr id="1254" name="Google Shape;1254;p79">
            <a:hlinkClick r:id="rId8"/>
          </p:cNvPr>
          <p:cNvSpPr txBox="1"/>
          <p:nvPr/>
        </p:nvSpPr>
        <p:spPr>
          <a:xfrm>
            <a:off x="240297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9">
                  <a:extLst>
                    <a:ext uri="{A12FA001-AC4F-418D-AE19-62706E023703}">
                      <ahyp:hlinkClr val="tx"/>
                    </a:ext>
                  </a:extLst>
                </a:hlinkClick>
              </a:rPr>
              <a:t>Amico</a:t>
            </a:r>
            <a:endParaRPr b="1">
              <a:solidFill>
                <a:srgbClr val="869FB2"/>
              </a:solidFill>
            </a:endParaRPr>
          </a:p>
        </p:txBody>
      </p:sp>
      <p:sp>
        <p:nvSpPr>
          <p:cNvPr id="1255" name="Google Shape;1255;p79">
            <a:hlinkClick r:id="rId10"/>
          </p:cNvPr>
          <p:cNvSpPr txBox="1"/>
          <p:nvPr/>
        </p:nvSpPr>
        <p:spPr>
          <a:xfrm>
            <a:off x="392408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1">
                  <a:extLst>
                    <a:ext uri="{A12FA001-AC4F-418D-AE19-62706E023703}">
                      <ahyp:hlinkClr val="tx"/>
                    </a:ext>
                  </a:extLst>
                </a:hlinkClick>
              </a:rPr>
              <a:t>Bro</a:t>
            </a:r>
            <a:endParaRPr b="1">
              <a:solidFill>
                <a:srgbClr val="869FB2"/>
              </a:solidFill>
            </a:endParaRPr>
          </a:p>
        </p:txBody>
      </p:sp>
      <p:sp>
        <p:nvSpPr>
          <p:cNvPr id="1256" name="Google Shape;1256;p79">
            <a:hlinkClick r:id="rId12"/>
          </p:cNvPr>
          <p:cNvSpPr txBox="1"/>
          <p:nvPr/>
        </p:nvSpPr>
        <p:spPr>
          <a:xfrm>
            <a:off x="544520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3">
                  <a:extLst>
                    <a:ext uri="{A12FA001-AC4F-418D-AE19-62706E023703}">
                      <ahyp:hlinkClr val="tx"/>
                    </a:ext>
                  </a:extLst>
                </a:hlinkClick>
              </a:rPr>
              <a:t>Rafiki</a:t>
            </a:r>
            <a:endParaRPr b="1">
              <a:solidFill>
                <a:srgbClr val="869FB2"/>
              </a:solidFill>
            </a:endParaRPr>
          </a:p>
        </p:txBody>
      </p:sp>
      <p:pic>
        <p:nvPicPr>
          <p:cNvPr id="1257" name="Google Shape;1257;p79"/>
          <p:cNvPicPr preferRelativeResize="0"/>
          <p:nvPr/>
        </p:nvPicPr>
        <p:blipFill rotWithShape="1">
          <a:blip r:embed="rId14">
            <a:alphaModFix/>
          </a:blip>
          <a:srcRect b="0" l="0" r="0" t="0"/>
          <a:stretch/>
        </p:blipFill>
        <p:spPr>
          <a:xfrm>
            <a:off x="2376355" y="2481308"/>
            <a:ext cx="1270420" cy="1270435"/>
          </a:xfrm>
          <a:prstGeom prst="rect">
            <a:avLst/>
          </a:prstGeom>
          <a:noFill/>
          <a:ln>
            <a:noFill/>
          </a:ln>
        </p:spPr>
      </p:pic>
      <p:pic>
        <p:nvPicPr>
          <p:cNvPr id="1258" name="Google Shape;1258;p79"/>
          <p:cNvPicPr preferRelativeResize="0"/>
          <p:nvPr/>
        </p:nvPicPr>
        <p:blipFill rotWithShape="1">
          <a:blip r:embed="rId15">
            <a:alphaModFix/>
          </a:blip>
          <a:srcRect b="6377" l="0" r="0" t="6377"/>
          <a:stretch/>
        </p:blipFill>
        <p:spPr>
          <a:xfrm>
            <a:off x="3816030" y="2517800"/>
            <a:ext cx="1372495" cy="1197450"/>
          </a:xfrm>
          <a:prstGeom prst="rect">
            <a:avLst/>
          </a:prstGeom>
          <a:noFill/>
          <a:ln>
            <a:noFill/>
          </a:ln>
        </p:spPr>
      </p:pic>
      <p:pic>
        <p:nvPicPr>
          <p:cNvPr id="1259" name="Google Shape;1259;p79"/>
          <p:cNvPicPr preferRelativeResize="0"/>
          <p:nvPr/>
        </p:nvPicPr>
        <p:blipFill rotWithShape="1">
          <a:blip r:embed="rId16">
            <a:alphaModFix/>
          </a:blip>
          <a:srcRect b="9256" l="0" r="0" t="9256"/>
          <a:stretch/>
        </p:blipFill>
        <p:spPr>
          <a:xfrm>
            <a:off x="5306751" y="2557330"/>
            <a:ext cx="1372475" cy="1118390"/>
          </a:xfrm>
          <a:prstGeom prst="rect">
            <a:avLst/>
          </a:prstGeom>
          <a:noFill/>
          <a:ln>
            <a:noFill/>
          </a:ln>
        </p:spPr>
      </p:pic>
      <p:pic>
        <p:nvPicPr>
          <p:cNvPr id="1260" name="Google Shape;1260;p79"/>
          <p:cNvPicPr preferRelativeResize="0"/>
          <p:nvPr/>
        </p:nvPicPr>
        <p:blipFill rotWithShape="1">
          <a:blip r:embed="rId17">
            <a:alphaModFix/>
          </a:blip>
          <a:srcRect b="14844" l="0" r="0" t="14837"/>
          <a:stretch/>
        </p:blipFill>
        <p:spPr>
          <a:xfrm>
            <a:off x="6717734" y="2517795"/>
            <a:ext cx="1702865" cy="1197460"/>
          </a:xfrm>
          <a:prstGeom prst="rect">
            <a:avLst/>
          </a:prstGeom>
          <a:noFill/>
          <a:ln>
            <a:noFill/>
          </a:ln>
        </p:spPr>
      </p:pic>
      <p:sp>
        <p:nvSpPr>
          <p:cNvPr id="1261" name="Google Shape;1261;p79">
            <a:hlinkClick r:id="rId18"/>
          </p:cNvPr>
          <p:cNvSpPr txBox="1"/>
          <p:nvPr/>
        </p:nvSpPr>
        <p:spPr>
          <a:xfrm>
            <a:off x="696631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9">
                  <a:extLst>
                    <a:ext uri="{A12FA001-AC4F-418D-AE19-62706E023703}">
                      <ahyp:hlinkClr val="tx"/>
                    </a:ext>
                  </a:extLst>
                </a:hlinkClick>
              </a:rPr>
              <a:t>Cuate</a:t>
            </a:r>
            <a:endParaRPr b="1">
              <a:solidFill>
                <a:srgbClr val="869FB2"/>
              </a:solidFill>
            </a:endParaRPr>
          </a:p>
        </p:txBody>
      </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65" name="Shape 1265"/>
        <p:cNvGrpSpPr/>
        <p:nvPr/>
      </p:nvGrpSpPr>
      <p:grpSpPr>
        <a:xfrm>
          <a:off x="0" y="0"/>
          <a:ext cx="0" cy="0"/>
          <a:chOff x="0" y="0"/>
          <a:chExt cx="0" cy="0"/>
        </a:xfrm>
      </p:grpSpPr>
      <p:sp>
        <p:nvSpPr>
          <p:cNvPr id="1266" name="Google Shape;1266;p80"/>
          <p:cNvSpPr txBox="1"/>
          <p:nvPr/>
        </p:nvSpPr>
        <p:spPr>
          <a:xfrm>
            <a:off x="716775" y="1188000"/>
            <a:ext cx="7710600" cy="772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You can easily </a:t>
            </a:r>
            <a:r>
              <a:rPr b="1" lang="en" sz="1100">
                <a:solidFill>
                  <a:schemeClr val="hlink"/>
                </a:solidFill>
              </a:rPr>
              <a:t>resize </a:t>
            </a:r>
            <a:r>
              <a:rPr lang="en" sz="1100">
                <a:solidFill>
                  <a:schemeClr val="lt1"/>
                </a:solidFill>
              </a:rPr>
              <a:t>these resources without losing quality. To </a:t>
            </a:r>
            <a:r>
              <a:rPr b="1" lang="en" sz="1100">
                <a:solidFill>
                  <a:schemeClr val="hlink"/>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b="1" lang="en" sz="1100">
                <a:solidFill>
                  <a:schemeClr val="hlink"/>
                </a:solidFill>
                <a:uFill>
                  <a:noFill/>
                </a:uFill>
                <a:hlinkClick r:id="rId3"/>
              </a:rPr>
              <a:t>infographics</a:t>
            </a:r>
            <a:r>
              <a:rPr b="1" lang="en" sz="1100">
                <a:solidFill>
                  <a:schemeClr val="hlink"/>
                </a:solidFill>
              </a:rPr>
              <a:t> </a:t>
            </a:r>
            <a:r>
              <a:rPr lang="en" sz="1100">
                <a:solidFill>
                  <a:schemeClr val="lt1"/>
                </a:solidFill>
              </a:rPr>
              <a:t>on Slidesgo.</a:t>
            </a:r>
            <a:endParaRPr sz="1100">
              <a:solidFill>
                <a:srgbClr val="FFFFFF"/>
              </a:solidFill>
            </a:endParaRPr>
          </a:p>
        </p:txBody>
      </p:sp>
      <p:grpSp>
        <p:nvGrpSpPr>
          <p:cNvPr id="1267" name="Google Shape;1267;p80"/>
          <p:cNvGrpSpPr/>
          <p:nvPr/>
        </p:nvGrpSpPr>
        <p:grpSpPr>
          <a:xfrm>
            <a:off x="5117640" y="3085736"/>
            <a:ext cx="474294" cy="551291"/>
            <a:chOff x="4727025" y="1332775"/>
            <a:chExt cx="59900" cy="69625"/>
          </a:xfrm>
        </p:grpSpPr>
        <p:sp>
          <p:nvSpPr>
            <p:cNvPr id="1268" name="Google Shape;1268;p80"/>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80"/>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 name="Google Shape;1270;p80"/>
          <p:cNvGrpSpPr/>
          <p:nvPr/>
        </p:nvGrpSpPr>
        <p:grpSpPr>
          <a:xfrm>
            <a:off x="5731296" y="2314340"/>
            <a:ext cx="555653" cy="557031"/>
            <a:chOff x="4820425" y="1329900"/>
            <a:chExt cx="70175" cy="70350"/>
          </a:xfrm>
        </p:grpSpPr>
        <p:sp>
          <p:nvSpPr>
            <p:cNvPr id="1271" name="Google Shape;1271;p80"/>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80"/>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80"/>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80"/>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 name="Google Shape;1275;p80"/>
          <p:cNvGrpSpPr/>
          <p:nvPr/>
        </p:nvGrpSpPr>
        <p:grpSpPr>
          <a:xfrm>
            <a:off x="6357664" y="2318845"/>
            <a:ext cx="582574" cy="533871"/>
            <a:chOff x="4903200" y="1331525"/>
            <a:chExt cx="73575" cy="67425"/>
          </a:xfrm>
        </p:grpSpPr>
        <p:sp>
          <p:nvSpPr>
            <p:cNvPr id="1276" name="Google Shape;1276;p80"/>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80"/>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 name="Google Shape;1278;p80"/>
          <p:cNvGrpSpPr/>
          <p:nvPr/>
        </p:nvGrpSpPr>
        <p:grpSpPr>
          <a:xfrm>
            <a:off x="5717142" y="3078709"/>
            <a:ext cx="583960" cy="565345"/>
            <a:chOff x="4815575" y="1416800"/>
            <a:chExt cx="73750" cy="71400"/>
          </a:xfrm>
        </p:grpSpPr>
        <p:sp>
          <p:nvSpPr>
            <p:cNvPr id="1279" name="Google Shape;1279;p80"/>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80"/>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80"/>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 name="Google Shape;1282;p80"/>
          <p:cNvGrpSpPr/>
          <p:nvPr/>
        </p:nvGrpSpPr>
        <p:grpSpPr>
          <a:xfrm>
            <a:off x="6351924" y="3108896"/>
            <a:ext cx="589898" cy="504970"/>
            <a:chOff x="4902475" y="1418875"/>
            <a:chExt cx="74500" cy="63775"/>
          </a:xfrm>
        </p:grpSpPr>
        <p:sp>
          <p:nvSpPr>
            <p:cNvPr id="1283" name="Google Shape;1283;p80"/>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80"/>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5" name="Google Shape;1285;p80"/>
          <p:cNvGrpSpPr/>
          <p:nvPr/>
        </p:nvGrpSpPr>
        <p:grpSpPr>
          <a:xfrm>
            <a:off x="5727139" y="3826000"/>
            <a:ext cx="563967" cy="567127"/>
            <a:chOff x="4818100" y="1507675"/>
            <a:chExt cx="71225" cy="71625"/>
          </a:xfrm>
        </p:grpSpPr>
        <p:sp>
          <p:nvSpPr>
            <p:cNvPr id="1286" name="Google Shape;1286;p80"/>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80"/>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80"/>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80"/>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 name="Google Shape;1290;p80"/>
          <p:cNvGrpSpPr/>
          <p:nvPr/>
        </p:nvGrpSpPr>
        <p:grpSpPr>
          <a:xfrm>
            <a:off x="5040636" y="3829461"/>
            <a:ext cx="628301" cy="588505"/>
            <a:chOff x="4721450" y="1509475"/>
            <a:chExt cx="79350" cy="74325"/>
          </a:xfrm>
        </p:grpSpPr>
        <p:sp>
          <p:nvSpPr>
            <p:cNvPr id="1291" name="Google Shape;1291;p80"/>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80"/>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80"/>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80"/>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5" name="Google Shape;1295;p80"/>
          <p:cNvGrpSpPr/>
          <p:nvPr/>
        </p:nvGrpSpPr>
        <p:grpSpPr>
          <a:xfrm>
            <a:off x="6386170" y="3814027"/>
            <a:ext cx="557038" cy="562772"/>
            <a:chOff x="4906800" y="1507500"/>
            <a:chExt cx="70350" cy="71075"/>
          </a:xfrm>
        </p:grpSpPr>
        <p:sp>
          <p:nvSpPr>
            <p:cNvPr id="1296" name="Google Shape;1296;p80"/>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80"/>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80"/>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80"/>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80"/>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1" name="Google Shape;1301;p80"/>
          <p:cNvGrpSpPr/>
          <p:nvPr/>
        </p:nvGrpSpPr>
        <p:grpSpPr>
          <a:xfrm>
            <a:off x="4423778" y="2340963"/>
            <a:ext cx="517934" cy="517934"/>
            <a:chOff x="3736598" y="2170606"/>
            <a:chExt cx="404889" cy="404889"/>
          </a:xfrm>
        </p:grpSpPr>
        <p:sp>
          <p:nvSpPr>
            <p:cNvPr id="1302" name="Google Shape;1302;p80"/>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80"/>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80"/>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80"/>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6" name="Google Shape;1306;p80"/>
          <p:cNvGrpSpPr/>
          <p:nvPr/>
        </p:nvGrpSpPr>
        <p:grpSpPr>
          <a:xfrm>
            <a:off x="3690839" y="2341061"/>
            <a:ext cx="586986" cy="517740"/>
            <a:chOff x="3161917" y="2170682"/>
            <a:chExt cx="458870" cy="404737"/>
          </a:xfrm>
        </p:grpSpPr>
        <p:sp>
          <p:nvSpPr>
            <p:cNvPr id="1307" name="Google Shape;1307;p80"/>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80"/>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80"/>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0" name="Google Shape;1310;p80"/>
          <p:cNvGrpSpPr/>
          <p:nvPr/>
        </p:nvGrpSpPr>
        <p:grpSpPr>
          <a:xfrm>
            <a:off x="3713860" y="3102400"/>
            <a:ext cx="540943" cy="517963"/>
            <a:chOff x="3179914" y="2889488"/>
            <a:chExt cx="422876" cy="404911"/>
          </a:xfrm>
        </p:grpSpPr>
        <p:sp>
          <p:nvSpPr>
            <p:cNvPr id="1311" name="Google Shape;1311;p80"/>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80"/>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80"/>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80"/>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80"/>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80"/>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7" name="Google Shape;1317;p80"/>
          <p:cNvGrpSpPr/>
          <p:nvPr/>
        </p:nvGrpSpPr>
        <p:grpSpPr>
          <a:xfrm>
            <a:off x="4414654" y="3102358"/>
            <a:ext cx="536180" cy="518047"/>
            <a:chOff x="3729467" y="2889422"/>
            <a:chExt cx="419153" cy="404977"/>
          </a:xfrm>
        </p:grpSpPr>
        <p:sp>
          <p:nvSpPr>
            <p:cNvPr id="1318" name="Google Shape;1318;p80"/>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80"/>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80"/>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80"/>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80"/>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80"/>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80"/>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5" name="Google Shape;1325;p80"/>
          <p:cNvGrpSpPr/>
          <p:nvPr/>
        </p:nvGrpSpPr>
        <p:grpSpPr>
          <a:xfrm>
            <a:off x="1951688" y="3445787"/>
            <a:ext cx="965351" cy="134611"/>
            <a:chOff x="4411970" y="2962952"/>
            <a:chExt cx="706544" cy="104212"/>
          </a:xfrm>
        </p:grpSpPr>
        <p:sp>
          <p:nvSpPr>
            <p:cNvPr id="1326" name="Google Shape;1326;p80"/>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80"/>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80"/>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80"/>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0" name="Google Shape;1330;p80"/>
          <p:cNvGrpSpPr/>
          <p:nvPr/>
        </p:nvGrpSpPr>
        <p:grpSpPr>
          <a:xfrm>
            <a:off x="1951688" y="3041077"/>
            <a:ext cx="960158" cy="289172"/>
            <a:chOff x="4411970" y="2726085"/>
            <a:chExt cx="643107" cy="193659"/>
          </a:xfrm>
        </p:grpSpPr>
        <p:sp>
          <p:nvSpPr>
            <p:cNvPr id="1331" name="Google Shape;1331;p80"/>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80"/>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80"/>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4" name="Google Shape;1334;p80"/>
          <p:cNvGrpSpPr/>
          <p:nvPr/>
        </p:nvGrpSpPr>
        <p:grpSpPr>
          <a:xfrm>
            <a:off x="960185" y="3295400"/>
            <a:ext cx="811503" cy="252584"/>
            <a:chOff x="4411970" y="4340222"/>
            <a:chExt cx="779467" cy="242683"/>
          </a:xfrm>
        </p:grpSpPr>
        <p:sp>
          <p:nvSpPr>
            <p:cNvPr id="1335" name="Google Shape;1335;p80"/>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80"/>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80"/>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 name="Google Shape;1338;p80"/>
          <p:cNvGrpSpPr/>
          <p:nvPr/>
        </p:nvGrpSpPr>
        <p:grpSpPr>
          <a:xfrm>
            <a:off x="1951688" y="2709308"/>
            <a:ext cx="965160" cy="216230"/>
            <a:chOff x="4411970" y="2468674"/>
            <a:chExt cx="747317" cy="167425"/>
          </a:xfrm>
        </p:grpSpPr>
        <p:sp>
          <p:nvSpPr>
            <p:cNvPr id="1339" name="Google Shape;1339;p80"/>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80"/>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1" name="Google Shape;1341;p80"/>
          <p:cNvSpPr/>
          <p:nvPr/>
        </p:nvSpPr>
        <p:spPr>
          <a:xfrm>
            <a:off x="958435"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2" name="Google Shape;1342;p80"/>
          <p:cNvGrpSpPr/>
          <p:nvPr/>
        </p:nvGrpSpPr>
        <p:grpSpPr>
          <a:xfrm>
            <a:off x="959254" y="2334687"/>
            <a:ext cx="1959041" cy="208784"/>
            <a:chOff x="6336019" y="3733725"/>
            <a:chExt cx="2566206" cy="351310"/>
          </a:xfrm>
        </p:grpSpPr>
        <p:sp>
          <p:nvSpPr>
            <p:cNvPr id="1343" name="Google Shape;1343;p80"/>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80"/>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80"/>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80"/>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7" name="Google Shape;1347;p80"/>
          <p:cNvGrpSpPr/>
          <p:nvPr/>
        </p:nvGrpSpPr>
        <p:grpSpPr>
          <a:xfrm>
            <a:off x="1951688" y="3950602"/>
            <a:ext cx="946551" cy="153200"/>
            <a:chOff x="4404545" y="3301592"/>
            <a:chExt cx="782403" cy="129272"/>
          </a:xfrm>
        </p:grpSpPr>
        <p:sp>
          <p:nvSpPr>
            <p:cNvPr id="1348" name="Google Shape;1348;p80"/>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80"/>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0" name="Google Shape;1350;p80"/>
          <p:cNvGrpSpPr/>
          <p:nvPr/>
        </p:nvGrpSpPr>
        <p:grpSpPr>
          <a:xfrm>
            <a:off x="1951688" y="3695937"/>
            <a:ext cx="962257" cy="139127"/>
            <a:chOff x="4411970" y="3131459"/>
            <a:chExt cx="710520" cy="117397"/>
          </a:xfrm>
        </p:grpSpPr>
        <p:sp>
          <p:nvSpPr>
            <p:cNvPr id="1351" name="Google Shape;1351;p80"/>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80"/>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1353" name="Google Shape;1353;p80"/>
          <p:cNvSpPr/>
          <p:nvPr/>
        </p:nvSpPr>
        <p:spPr>
          <a:xfrm>
            <a:off x="1951688"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4" name="Google Shape;1354;p80"/>
          <p:cNvGrpSpPr/>
          <p:nvPr/>
        </p:nvGrpSpPr>
        <p:grpSpPr>
          <a:xfrm>
            <a:off x="951833" y="3621603"/>
            <a:ext cx="823838" cy="458988"/>
            <a:chOff x="4411970" y="1801825"/>
            <a:chExt cx="734586" cy="409262"/>
          </a:xfrm>
        </p:grpSpPr>
        <p:sp>
          <p:nvSpPr>
            <p:cNvPr id="1355" name="Google Shape;1355;p80"/>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80"/>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7" name="Google Shape;1357;p80"/>
          <p:cNvGrpSpPr/>
          <p:nvPr/>
        </p:nvGrpSpPr>
        <p:grpSpPr>
          <a:xfrm>
            <a:off x="3056804" y="2339173"/>
            <a:ext cx="521514" cy="521514"/>
            <a:chOff x="5681300" y="2527788"/>
            <a:chExt cx="805800" cy="805800"/>
          </a:xfrm>
        </p:grpSpPr>
        <p:sp>
          <p:nvSpPr>
            <p:cNvPr id="1358" name="Google Shape;1358;p80"/>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80"/>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0" name="Google Shape;1360;p80"/>
          <p:cNvGrpSpPr/>
          <p:nvPr/>
        </p:nvGrpSpPr>
        <p:grpSpPr>
          <a:xfrm>
            <a:off x="3051044" y="3094865"/>
            <a:ext cx="533033" cy="533033"/>
            <a:chOff x="4049800" y="640400"/>
            <a:chExt cx="858900" cy="858900"/>
          </a:xfrm>
        </p:grpSpPr>
        <p:sp>
          <p:nvSpPr>
            <p:cNvPr id="1361" name="Google Shape;1361;p80"/>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80"/>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3" name="Google Shape;1363;p80"/>
          <p:cNvGrpSpPr/>
          <p:nvPr/>
        </p:nvGrpSpPr>
        <p:grpSpPr>
          <a:xfrm>
            <a:off x="2976527" y="3772543"/>
            <a:ext cx="682068" cy="682068"/>
            <a:chOff x="5080188" y="927900"/>
            <a:chExt cx="961200" cy="961200"/>
          </a:xfrm>
        </p:grpSpPr>
        <p:sp>
          <p:nvSpPr>
            <p:cNvPr id="1364" name="Google Shape;1364;p80"/>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80"/>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80"/>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80"/>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80"/>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80"/>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80"/>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80"/>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2" name="Google Shape;1372;p80"/>
          <p:cNvGrpSpPr/>
          <p:nvPr/>
        </p:nvGrpSpPr>
        <p:grpSpPr>
          <a:xfrm>
            <a:off x="4440026" y="3869234"/>
            <a:ext cx="505650" cy="504006"/>
            <a:chOff x="6039282" y="1042577"/>
            <a:chExt cx="734315" cy="731929"/>
          </a:xfrm>
        </p:grpSpPr>
        <p:sp>
          <p:nvSpPr>
            <p:cNvPr id="1373" name="Google Shape;1373;p80"/>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80"/>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80"/>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80"/>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80"/>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80"/>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80"/>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80"/>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80"/>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80"/>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80"/>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80"/>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80"/>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80"/>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80"/>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80"/>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80"/>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80"/>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80"/>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80"/>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80"/>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4" name="Google Shape;1394;p80"/>
          <p:cNvGrpSpPr/>
          <p:nvPr/>
        </p:nvGrpSpPr>
        <p:grpSpPr>
          <a:xfrm>
            <a:off x="5052628" y="2298862"/>
            <a:ext cx="567744" cy="602136"/>
            <a:chOff x="1825800" y="1651625"/>
            <a:chExt cx="539989" cy="571775"/>
          </a:xfrm>
        </p:grpSpPr>
        <p:sp>
          <p:nvSpPr>
            <p:cNvPr id="1395" name="Google Shape;1395;p80"/>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80"/>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80"/>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80"/>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9" name="Google Shape;1399;p80"/>
          <p:cNvGrpSpPr/>
          <p:nvPr/>
        </p:nvGrpSpPr>
        <p:grpSpPr>
          <a:xfrm>
            <a:off x="3727557" y="3855579"/>
            <a:ext cx="508123" cy="507955"/>
            <a:chOff x="1897577" y="2802432"/>
            <a:chExt cx="492176" cy="492014"/>
          </a:xfrm>
        </p:grpSpPr>
        <p:sp>
          <p:nvSpPr>
            <p:cNvPr id="1400" name="Google Shape;1400;p80"/>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80"/>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80"/>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80"/>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80"/>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80"/>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80"/>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80"/>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80"/>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80"/>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80"/>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80"/>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2" name="Google Shape;1412;p80"/>
          <p:cNvGrpSpPr/>
          <p:nvPr/>
        </p:nvGrpSpPr>
        <p:grpSpPr>
          <a:xfrm>
            <a:off x="959087" y="4169123"/>
            <a:ext cx="809227" cy="200842"/>
            <a:chOff x="2013045" y="4813233"/>
            <a:chExt cx="921986" cy="228854"/>
          </a:xfrm>
        </p:grpSpPr>
        <p:sp>
          <p:nvSpPr>
            <p:cNvPr id="1413" name="Google Shape;1413;p80"/>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80"/>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5" name="Google Shape;1415;p80"/>
          <p:cNvGrpSpPr/>
          <p:nvPr/>
        </p:nvGrpSpPr>
        <p:grpSpPr>
          <a:xfrm>
            <a:off x="967547" y="2656004"/>
            <a:ext cx="792421" cy="269941"/>
            <a:chOff x="1046767" y="4756633"/>
            <a:chExt cx="859646" cy="292841"/>
          </a:xfrm>
        </p:grpSpPr>
        <p:sp>
          <p:nvSpPr>
            <p:cNvPr id="1416" name="Google Shape;1416;p80"/>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80"/>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80"/>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9" name="Google Shape;1419;p80"/>
          <p:cNvSpPr/>
          <p:nvPr/>
        </p:nvSpPr>
        <p:spPr>
          <a:xfrm>
            <a:off x="7401300"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80"/>
          <p:cNvSpPr/>
          <p:nvPr/>
        </p:nvSpPr>
        <p:spPr>
          <a:xfrm>
            <a:off x="7100754"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80"/>
          <p:cNvSpPr/>
          <p:nvPr/>
        </p:nvSpPr>
        <p:spPr>
          <a:xfrm>
            <a:off x="7723043"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80"/>
          <p:cNvSpPr/>
          <p:nvPr/>
        </p:nvSpPr>
        <p:spPr>
          <a:xfrm>
            <a:off x="8017748"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3" name="Google Shape;1423;p80"/>
          <p:cNvGrpSpPr/>
          <p:nvPr/>
        </p:nvGrpSpPr>
        <p:grpSpPr>
          <a:xfrm>
            <a:off x="7103403" y="2550562"/>
            <a:ext cx="166473" cy="141497"/>
            <a:chOff x="4660325" y="1866850"/>
            <a:chExt cx="68350" cy="58100"/>
          </a:xfrm>
        </p:grpSpPr>
        <p:sp>
          <p:nvSpPr>
            <p:cNvPr id="1424" name="Google Shape;1424;p80"/>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80"/>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6" name="Google Shape;1426;p80"/>
          <p:cNvGrpSpPr/>
          <p:nvPr/>
        </p:nvGrpSpPr>
        <p:grpSpPr>
          <a:xfrm>
            <a:off x="7412747" y="2576286"/>
            <a:ext cx="162515" cy="90049"/>
            <a:chOff x="4791775" y="1877500"/>
            <a:chExt cx="66725" cy="36975"/>
          </a:xfrm>
        </p:grpSpPr>
        <p:sp>
          <p:nvSpPr>
            <p:cNvPr id="1427" name="Google Shape;1427;p80"/>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80"/>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9" name="Google Shape;1429;p80"/>
          <p:cNvGrpSpPr/>
          <p:nvPr/>
        </p:nvGrpSpPr>
        <p:grpSpPr>
          <a:xfrm>
            <a:off x="7734460" y="2576286"/>
            <a:ext cx="144979" cy="90049"/>
            <a:chOff x="4923925" y="1877500"/>
            <a:chExt cx="59525" cy="36975"/>
          </a:xfrm>
        </p:grpSpPr>
        <p:sp>
          <p:nvSpPr>
            <p:cNvPr id="1430" name="Google Shape;1430;p80"/>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80"/>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2" name="Google Shape;1432;p80"/>
          <p:cNvGrpSpPr/>
          <p:nvPr/>
        </p:nvGrpSpPr>
        <p:grpSpPr>
          <a:xfrm>
            <a:off x="8028952" y="2558477"/>
            <a:ext cx="141447" cy="125667"/>
            <a:chOff x="5058450" y="1870100"/>
            <a:chExt cx="58075" cy="51600"/>
          </a:xfrm>
        </p:grpSpPr>
        <p:sp>
          <p:nvSpPr>
            <p:cNvPr id="1433" name="Google Shape;1433;p80"/>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80"/>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5" name="Google Shape;1435;p80"/>
          <p:cNvGrpSpPr/>
          <p:nvPr/>
        </p:nvGrpSpPr>
        <p:grpSpPr>
          <a:xfrm>
            <a:off x="7443466" y="2980885"/>
            <a:ext cx="101077" cy="107645"/>
            <a:chOff x="4811425" y="2065025"/>
            <a:chExt cx="41500" cy="44200"/>
          </a:xfrm>
        </p:grpSpPr>
        <p:sp>
          <p:nvSpPr>
            <p:cNvPr id="1436" name="Google Shape;1436;p80"/>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80"/>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8" name="Google Shape;1438;p80"/>
          <p:cNvGrpSpPr/>
          <p:nvPr/>
        </p:nvGrpSpPr>
        <p:grpSpPr>
          <a:xfrm>
            <a:off x="7735904" y="2981098"/>
            <a:ext cx="120867" cy="107218"/>
            <a:chOff x="4929875" y="2065025"/>
            <a:chExt cx="49625" cy="44025"/>
          </a:xfrm>
        </p:grpSpPr>
        <p:sp>
          <p:nvSpPr>
            <p:cNvPr id="1439" name="Google Shape;1439;p80"/>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80"/>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1" name="Google Shape;1441;p80"/>
          <p:cNvGrpSpPr/>
          <p:nvPr/>
        </p:nvGrpSpPr>
        <p:grpSpPr>
          <a:xfrm>
            <a:off x="8064572" y="2984112"/>
            <a:ext cx="70206" cy="101191"/>
            <a:chOff x="5083925" y="2066350"/>
            <a:chExt cx="28825" cy="41550"/>
          </a:xfrm>
        </p:grpSpPr>
        <p:sp>
          <p:nvSpPr>
            <p:cNvPr id="1442" name="Google Shape;1442;p80"/>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80"/>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4" name="Google Shape;1444;p80"/>
          <p:cNvGrpSpPr/>
          <p:nvPr/>
        </p:nvGrpSpPr>
        <p:grpSpPr>
          <a:xfrm>
            <a:off x="7096126" y="2999759"/>
            <a:ext cx="181026" cy="69896"/>
            <a:chOff x="4659775" y="2072775"/>
            <a:chExt cx="74325" cy="28700"/>
          </a:xfrm>
        </p:grpSpPr>
        <p:sp>
          <p:nvSpPr>
            <p:cNvPr id="1445" name="Google Shape;1445;p80"/>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80"/>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80"/>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8" name="Google Shape;1448;p80"/>
          <p:cNvGrpSpPr/>
          <p:nvPr/>
        </p:nvGrpSpPr>
        <p:grpSpPr>
          <a:xfrm>
            <a:off x="8015982" y="2790324"/>
            <a:ext cx="167387" cy="89197"/>
            <a:chOff x="4662475" y="1976500"/>
            <a:chExt cx="68725" cy="36625"/>
          </a:xfrm>
        </p:grpSpPr>
        <p:sp>
          <p:nvSpPr>
            <p:cNvPr id="1449" name="Google Shape;1449;p80"/>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80"/>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80"/>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2" name="Google Shape;1452;p80"/>
          <p:cNvGrpSpPr/>
          <p:nvPr/>
        </p:nvGrpSpPr>
        <p:grpSpPr>
          <a:xfrm>
            <a:off x="7712887" y="2793764"/>
            <a:ext cx="166899" cy="82317"/>
            <a:chOff x="4920150" y="1977875"/>
            <a:chExt cx="68525" cy="33800"/>
          </a:xfrm>
        </p:grpSpPr>
        <p:sp>
          <p:nvSpPr>
            <p:cNvPr id="1453" name="Google Shape;1453;p80"/>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80"/>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80"/>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6" name="Google Shape;1456;p80"/>
          <p:cNvGrpSpPr/>
          <p:nvPr/>
        </p:nvGrpSpPr>
        <p:grpSpPr>
          <a:xfrm>
            <a:off x="7124044" y="3197682"/>
            <a:ext cx="125190" cy="127859"/>
            <a:chOff x="4676550" y="2160575"/>
            <a:chExt cx="51400" cy="52500"/>
          </a:xfrm>
        </p:grpSpPr>
        <p:sp>
          <p:nvSpPr>
            <p:cNvPr id="1457" name="Google Shape;1457;p80"/>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80"/>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80"/>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0" name="Google Shape;1460;p80"/>
          <p:cNvGrpSpPr/>
          <p:nvPr/>
        </p:nvGrpSpPr>
        <p:grpSpPr>
          <a:xfrm>
            <a:off x="7421302" y="3204714"/>
            <a:ext cx="145405" cy="113794"/>
            <a:chOff x="4768325" y="2163475"/>
            <a:chExt cx="59700" cy="46725"/>
          </a:xfrm>
        </p:grpSpPr>
        <p:sp>
          <p:nvSpPr>
            <p:cNvPr id="1461" name="Google Shape;1461;p80"/>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80"/>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3" name="Google Shape;1463;p80"/>
          <p:cNvSpPr/>
          <p:nvPr/>
        </p:nvSpPr>
        <p:spPr>
          <a:xfrm>
            <a:off x="7753257"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80"/>
          <p:cNvSpPr/>
          <p:nvPr/>
        </p:nvSpPr>
        <p:spPr>
          <a:xfrm>
            <a:off x="8025633"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80"/>
          <p:cNvSpPr/>
          <p:nvPr/>
        </p:nvSpPr>
        <p:spPr>
          <a:xfrm>
            <a:off x="7127089"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80"/>
          <p:cNvSpPr/>
          <p:nvPr/>
        </p:nvSpPr>
        <p:spPr>
          <a:xfrm>
            <a:off x="7095061"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80"/>
          <p:cNvSpPr/>
          <p:nvPr/>
        </p:nvSpPr>
        <p:spPr>
          <a:xfrm>
            <a:off x="7112384"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80"/>
          <p:cNvSpPr/>
          <p:nvPr/>
        </p:nvSpPr>
        <p:spPr>
          <a:xfrm>
            <a:off x="7746133"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9" name="Google Shape;1469;p80"/>
          <p:cNvGrpSpPr/>
          <p:nvPr/>
        </p:nvGrpSpPr>
        <p:grpSpPr>
          <a:xfrm>
            <a:off x="7437621" y="3459808"/>
            <a:ext cx="112768" cy="106853"/>
            <a:chOff x="4768575" y="2253950"/>
            <a:chExt cx="46300" cy="43875"/>
          </a:xfrm>
        </p:grpSpPr>
        <p:sp>
          <p:nvSpPr>
            <p:cNvPr id="1470" name="Google Shape;1470;p80"/>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80"/>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2" name="Google Shape;1472;p80"/>
          <p:cNvGrpSpPr/>
          <p:nvPr/>
        </p:nvGrpSpPr>
        <p:grpSpPr>
          <a:xfrm>
            <a:off x="7737243" y="3948834"/>
            <a:ext cx="118187" cy="146246"/>
            <a:chOff x="4960900" y="2433225"/>
            <a:chExt cx="48525" cy="60050"/>
          </a:xfrm>
        </p:grpSpPr>
        <p:sp>
          <p:nvSpPr>
            <p:cNvPr id="1473" name="Google Shape;1473;p80"/>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80"/>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5" name="Google Shape;1475;p80"/>
          <p:cNvGrpSpPr/>
          <p:nvPr/>
        </p:nvGrpSpPr>
        <p:grpSpPr>
          <a:xfrm>
            <a:off x="7425808" y="4212895"/>
            <a:ext cx="136394" cy="143810"/>
            <a:chOff x="4854075" y="2527625"/>
            <a:chExt cx="56000" cy="59050"/>
          </a:xfrm>
        </p:grpSpPr>
        <p:sp>
          <p:nvSpPr>
            <p:cNvPr id="1476" name="Google Shape;1476;p80"/>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80"/>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78" name="Google Shape;1478;p80"/>
          <p:cNvSpPr/>
          <p:nvPr/>
        </p:nvSpPr>
        <p:spPr>
          <a:xfrm>
            <a:off x="7441061"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80"/>
          <p:cNvSpPr/>
          <p:nvPr/>
        </p:nvSpPr>
        <p:spPr>
          <a:xfrm>
            <a:off x="8019727"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80"/>
          <p:cNvSpPr/>
          <p:nvPr/>
        </p:nvSpPr>
        <p:spPr>
          <a:xfrm>
            <a:off x="7118991"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1" name="Google Shape;1481;p80"/>
          <p:cNvGrpSpPr/>
          <p:nvPr/>
        </p:nvGrpSpPr>
        <p:grpSpPr>
          <a:xfrm>
            <a:off x="8050020" y="3676639"/>
            <a:ext cx="99312" cy="160797"/>
            <a:chOff x="5059700" y="2334775"/>
            <a:chExt cx="40775" cy="66025"/>
          </a:xfrm>
        </p:grpSpPr>
        <p:sp>
          <p:nvSpPr>
            <p:cNvPr id="1482" name="Google Shape;1482;p80"/>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80"/>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80"/>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80"/>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80"/>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80"/>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80"/>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80"/>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80"/>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1" name="Google Shape;1491;p80"/>
          <p:cNvGrpSpPr/>
          <p:nvPr/>
        </p:nvGrpSpPr>
        <p:grpSpPr>
          <a:xfrm>
            <a:off x="8007184" y="3941771"/>
            <a:ext cx="184984" cy="160371"/>
            <a:chOff x="5037700" y="2430325"/>
            <a:chExt cx="75950" cy="65850"/>
          </a:xfrm>
        </p:grpSpPr>
        <p:sp>
          <p:nvSpPr>
            <p:cNvPr id="1492" name="Google Shape;1492;p80"/>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80"/>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4" name="Google Shape;1494;p80"/>
          <p:cNvGrpSpPr/>
          <p:nvPr/>
        </p:nvGrpSpPr>
        <p:grpSpPr>
          <a:xfrm>
            <a:off x="7426689" y="3708223"/>
            <a:ext cx="173014" cy="97629"/>
            <a:chOff x="4756975" y="2341800"/>
            <a:chExt cx="91975" cy="51925"/>
          </a:xfrm>
        </p:grpSpPr>
        <p:sp>
          <p:nvSpPr>
            <p:cNvPr id="1495" name="Google Shape;1495;p80"/>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80"/>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80"/>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80"/>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80"/>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80"/>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80"/>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80"/>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80"/>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80"/>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80"/>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80"/>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80"/>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80"/>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80"/>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80"/>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80"/>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80"/>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80"/>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80"/>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5" name="Google Shape;1515;p80"/>
          <p:cNvGrpSpPr/>
          <p:nvPr/>
        </p:nvGrpSpPr>
        <p:grpSpPr>
          <a:xfrm>
            <a:off x="7693626" y="4196920"/>
            <a:ext cx="212497" cy="175761"/>
            <a:chOff x="4943575" y="2516350"/>
            <a:chExt cx="98675" cy="81700"/>
          </a:xfrm>
        </p:grpSpPr>
        <p:sp>
          <p:nvSpPr>
            <p:cNvPr id="1516" name="Google Shape;1516;p80"/>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80"/>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80"/>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80"/>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80"/>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80"/>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80"/>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80"/>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80"/>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80"/>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80"/>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80"/>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80"/>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80"/>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80"/>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80"/>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80"/>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80"/>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80"/>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80"/>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80"/>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80"/>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80"/>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80"/>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80"/>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80"/>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80"/>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80"/>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80"/>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80"/>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80"/>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80"/>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80"/>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80"/>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80"/>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80"/>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80"/>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80"/>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80"/>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80"/>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80"/>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80"/>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80"/>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80"/>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80"/>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80"/>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80"/>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80"/>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80"/>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80"/>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80"/>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80"/>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80"/>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80"/>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80"/>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80"/>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80"/>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80"/>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80"/>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80"/>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80"/>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80"/>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80"/>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80"/>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80"/>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80"/>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80"/>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80"/>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80"/>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80"/>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80"/>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80"/>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80"/>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80"/>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80"/>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80"/>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80"/>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80"/>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94" name="Google Shape;1594;p80"/>
          <p:cNvSpPr/>
          <p:nvPr/>
        </p:nvSpPr>
        <p:spPr>
          <a:xfrm>
            <a:off x="7709169"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80"/>
          <p:cNvSpPr/>
          <p:nvPr/>
        </p:nvSpPr>
        <p:spPr>
          <a:xfrm>
            <a:off x="8025426"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80"/>
          <p:cNvSpPr/>
          <p:nvPr/>
        </p:nvSpPr>
        <p:spPr>
          <a:xfrm>
            <a:off x="7127539"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80"/>
          <p:cNvSpPr/>
          <p:nvPr/>
        </p:nvSpPr>
        <p:spPr>
          <a:xfrm flipH="1">
            <a:off x="7434905"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80"/>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Use our editable graphic resources...</a:t>
            </a:r>
            <a:endParaRPr/>
          </a:p>
        </p:txBody>
      </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02" name="Shape 1602"/>
        <p:cNvGrpSpPr/>
        <p:nvPr/>
      </p:nvGrpSpPr>
      <p:grpSpPr>
        <a:xfrm>
          <a:off x="0" y="0"/>
          <a:ext cx="0" cy="0"/>
          <a:chOff x="0" y="0"/>
          <a:chExt cx="0" cy="0"/>
        </a:xfrm>
      </p:grpSpPr>
      <p:grpSp>
        <p:nvGrpSpPr>
          <p:cNvPr id="1603" name="Google Shape;1603;p81"/>
          <p:cNvGrpSpPr/>
          <p:nvPr/>
        </p:nvGrpSpPr>
        <p:grpSpPr>
          <a:xfrm>
            <a:off x="6681268" y="3584496"/>
            <a:ext cx="560636" cy="516497"/>
            <a:chOff x="6652051" y="3714143"/>
            <a:chExt cx="560636" cy="516497"/>
          </a:xfrm>
        </p:grpSpPr>
        <p:grpSp>
          <p:nvGrpSpPr>
            <p:cNvPr id="1604" name="Google Shape;1604;p81"/>
            <p:cNvGrpSpPr/>
            <p:nvPr/>
          </p:nvGrpSpPr>
          <p:grpSpPr>
            <a:xfrm>
              <a:off x="6669657" y="3716715"/>
              <a:ext cx="466768" cy="464314"/>
              <a:chOff x="3139766" y="765669"/>
              <a:chExt cx="886380" cy="881888"/>
            </a:xfrm>
          </p:grpSpPr>
          <p:grpSp>
            <p:nvGrpSpPr>
              <p:cNvPr id="1605" name="Google Shape;1605;p81"/>
              <p:cNvGrpSpPr/>
              <p:nvPr/>
            </p:nvGrpSpPr>
            <p:grpSpPr>
              <a:xfrm>
                <a:off x="3139766" y="765669"/>
                <a:ext cx="886380" cy="881888"/>
                <a:chOff x="3139766" y="765669"/>
                <a:chExt cx="886380" cy="881888"/>
              </a:xfrm>
            </p:grpSpPr>
            <p:sp>
              <p:nvSpPr>
                <p:cNvPr id="1606" name="Google Shape;1606;p81"/>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81"/>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81"/>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81"/>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81"/>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81"/>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81"/>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81"/>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81"/>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15" name="Google Shape;1615;p81"/>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81"/>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81"/>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81"/>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19" name="Google Shape;1619;p81"/>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0" name="Google Shape;1620;p81"/>
          <p:cNvGrpSpPr/>
          <p:nvPr/>
        </p:nvGrpSpPr>
        <p:grpSpPr>
          <a:xfrm>
            <a:off x="7679978" y="3065079"/>
            <a:ext cx="104231" cy="320340"/>
            <a:chOff x="7564426" y="3224343"/>
            <a:chExt cx="119985" cy="368801"/>
          </a:xfrm>
        </p:grpSpPr>
        <p:sp>
          <p:nvSpPr>
            <p:cNvPr id="1621" name="Google Shape;1621;p81"/>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81"/>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3" name="Google Shape;1623;p81"/>
          <p:cNvGrpSpPr/>
          <p:nvPr/>
        </p:nvGrpSpPr>
        <p:grpSpPr>
          <a:xfrm>
            <a:off x="7379466" y="3059180"/>
            <a:ext cx="189489" cy="332132"/>
            <a:chOff x="8370831" y="3202002"/>
            <a:chExt cx="218129" cy="382376"/>
          </a:xfrm>
        </p:grpSpPr>
        <p:sp>
          <p:nvSpPr>
            <p:cNvPr id="1624" name="Google Shape;1624;p81"/>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81"/>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6" name="Google Shape;1626;p81"/>
          <p:cNvGrpSpPr/>
          <p:nvPr/>
        </p:nvGrpSpPr>
        <p:grpSpPr>
          <a:xfrm>
            <a:off x="8102855" y="3470312"/>
            <a:ext cx="309429" cy="267000"/>
            <a:chOff x="6742064" y="3750480"/>
            <a:chExt cx="399315" cy="344560"/>
          </a:xfrm>
        </p:grpSpPr>
        <p:sp>
          <p:nvSpPr>
            <p:cNvPr id="1627" name="Google Shape;1627;p81"/>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81"/>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9" name="Google Shape;1629;p81"/>
          <p:cNvGrpSpPr/>
          <p:nvPr/>
        </p:nvGrpSpPr>
        <p:grpSpPr>
          <a:xfrm>
            <a:off x="7641874" y="3821360"/>
            <a:ext cx="180437" cy="281608"/>
            <a:chOff x="7248525" y="3739696"/>
            <a:chExt cx="230531" cy="359790"/>
          </a:xfrm>
        </p:grpSpPr>
        <p:sp>
          <p:nvSpPr>
            <p:cNvPr id="1630" name="Google Shape;1630;p81"/>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81"/>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2" name="Google Shape;1632;p81"/>
          <p:cNvGrpSpPr/>
          <p:nvPr/>
        </p:nvGrpSpPr>
        <p:grpSpPr>
          <a:xfrm>
            <a:off x="7887794" y="3464584"/>
            <a:ext cx="162896" cy="278710"/>
            <a:chOff x="7601242" y="3729267"/>
            <a:chExt cx="222566" cy="380803"/>
          </a:xfrm>
        </p:grpSpPr>
        <p:sp>
          <p:nvSpPr>
            <p:cNvPr id="1633" name="Google Shape;1633;p81"/>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81"/>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35" name="Google Shape;1635;p81"/>
          <p:cNvSpPr/>
          <p:nvPr/>
        </p:nvSpPr>
        <p:spPr>
          <a:xfrm>
            <a:off x="7853820" y="3076940"/>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36" name="Google Shape;1636;p81"/>
          <p:cNvGrpSpPr/>
          <p:nvPr/>
        </p:nvGrpSpPr>
        <p:grpSpPr>
          <a:xfrm>
            <a:off x="7377439" y="3465724"/>
            <a:ext cx="193543" cy="275990"/>
            <a:chOff x="8304647" y="3738687"/>
            <a:chExt cx="225076" cy="320956"/>
          </a:xfrm>
        </p:grpSpPr>
        <p:sp>
          <p:nvSpPr>
            <p:cNvPr id="1637" name="Google Shape;1637;p81"/>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81"/>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81"/>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0" name="Google Shape;1640;p81"/>
          <p:cNvGrpSpPr/>
          <p:nvPr/>
        </p:nvGrpSpPr>
        <p:grpSpPr>
          <a:xfrm>
            <a:off x="7649932" y="3465724"/>
            <a:ext cx="178492" cy="275990"/>
            <a:chOff x="8615101" y="3738687"/>
            <a:chExt cx="207573" cy="320956"/>
          </a:xfrm>
        </p:grpSpPr>
        <p:sp>
          <p:nvSpPr>
            <p:cNvPr id="1641" name="Google Shape;1641;p81"/>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81"/>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81"/>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44" name="Google Shape;1644;p81"/>
          <p:cNvSpPr/>
          <p:nvPr/>
        </p:nvSpPr>
        <p:spPr>
          <a:xfrm>
            <a:off x="8146371" y="3055607"/>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45" name="Google Shape;1645;p81"/>
          <p:cNvGrpSpPr/>
          <p:nvPr/>
        </p:nvGrpSpPr>
        <p:grpSpPr>
          <a:xfrm>
            <a:off x="7875463" y="3868385"/>
            <a:ext cx="187557" cy="187557"/>
            <a:chOff x="8565775" y="671075"/>
            <a:chExt cx="441000" cy="441000"/>
          </a:xfrm>
        </p:grpSpPr>
        <p:sp>
          <p:nvSpPr>
            <p:cNvPr id="1646" name="Google Shape;1646;p81"/>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81"/>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48" name="Google Shape;1648;p81"/>
          <p:cNvSpPr/>
          <p:nvPr/>
        </p:nvSpPr>
        <p:spPr>
          <a:xfrm>
            <a:off x="8160729" y="3864305"/>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81"/>
          <p:cNvSpPr/>
          <p:nvPr/>
        </p:nvSpPr>
        <p:spPr>
          <a:xfrm flipH="1">
            <a:off x="7384916" y="3830761"/>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50" name="Google Shape;1650;p81"/>
          <p:cNvGrpSpPr/>
          <p:nvPr/>
        </p:nvGrpSpPr>
        <p:grpSpPr>
          <a:xfrm>
            <a:off x="6029935" y="2940910"/>
            <a:ext cx="587865" cy="517731"/>
            <a:chOff x="6000718" y="3070557"/>
            <a:chExt cx="587865" cy="517731"/>
          </a:xfrm>
        </p:grpSpPr>
        <p:sp>
          <p:nvSpPr>
            <p:cNvPr id="1651" name="Google Shape;1651;p81"/>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81"/>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81"/>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81"/>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81"/>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81"/>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81"/>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81"/>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81"/>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81"/>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1" name="Google Shape;1661;p81"/>
          <p:cNvGrpSpPr/>
          <p:nvPr/>
        </p:nvGrpSpPr>
        <p:grpSpPr>
          <a:xfrm>
            <a:off x="6044740" y="3584570"/>
            <a:ext cx="557665" cy="516387"/>
            <a:chOff x="6015523" y="3714217"/>
            <a:chExt cx="557665" cy="516387"/>
          </a:xfrm>
        </p:grpSpPr>
        <p:grpSp>
          <p:nvGrpSpPr>
            <p:cNvPr id="1662" name="Google Shape;1662;p81"/>
            <p:cNvGrpSpPr/>
            <p:nvPr/>
          </p:nvGrpSpPr>
          <p:grpSpPr>
            <a:xfrm>
              <a:off x="6036094" y="3716980"/>
              <a:ext cx="529822" cy="510480"/>
              <a:chOff x="3148311" y="-545634"/>
              <a:chExt cx="1006118" cy="969572"/>
            </a:xfrm>
          </p:grpSpPr>
          <p:sp>
            <p:nvSpPr>
              <p:cNvPr id="1663" name="Google Shape;1663;p81"/>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81"/>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81"/>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81"/>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81"/>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81"/>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81"/>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81"/>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81"/>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81"/>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73" name="Google Shape;1673;p81"/>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4" name="Google Shape;1674;p81"/>
          <p:cNvGrpSpPr/>
          <p:nvPr/>
        </p:nvGrpSpPr>
        <p:grpSpPr>
          <a:xfrm>
            <a:off x="6673522" y="2943981"/>
            <a:ext cx="576302" cy="511871"/>
            <a:chOff x="6644304" y="3073628"/>
            <a:chExt cx="576302" cy="511871"/>
          </a:xfrm>
        </p:grpSpPr>
        <p:grpSp>
          <p:nvGrpSpPr>
            <p:cNvPr id="1675" name="Google Shape;1675;p81"/>
            <p:cNvGrpSpPr/>
            <p:nvPr/>
          </p:nvGrpSpPr>
          <p:grpSpPr>
            <a:xfrm>
              <a:off x="6712169" y="3073651"/>
              <a:ext cx="481611" cy="506713"/>
              <a:chOff x="1833536" y="-546641"/>
              <a:chExt cx="914567" cy="962419"/>
            </a:xfrm>
          </p:grpSpPr>
          <p:grpSp>
            <p:nvGrpSpPr>
              <p:cNvPr id="1676" name="Google Shape;1676;p81"/>
              <p:cNvGrpSpPr/>
              <p:nvPr/>
            </p:nvGrpSpPr>
            <p:grpSpPr>
              <a:xfrm>
                <a:off x="1833536" y="-524249"/>
                <a:ext cx="914567" cy="940027"/>
                <a:chOff x="1833536" y="-524249"/>
                <a:chExt cx="914567" cy="940027"/>
              </a:xfrm>
            </p:grpSpPr>
            <p:sp>
              <p:nvSpPr>
                <p:cNvPr id="1677" name="Google Shape;1677;p81"/>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81"/>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81"/>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81"/>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81"/>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82" name="Google Shape;1682;p81"/>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81"/>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81"/>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81"/>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86" name="Google Shape;1686;p81"/>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7" name="Google Shape;1687;p81"/>
          <p:cNvGrpSpPr/>
          <p:nvPr/>
        </p:nvGrpSpPr>
        <p:grpSpPr>
          <a:xfrm>
            <a:off x="752796" y="2869970"/>
            <a:ext cx="2622876" cy="1333540"/>
            <a:chOff x="238125" y="1038125"/>
            <a:chExt cx="7146800" cy="3633625"/>
          </a:xfrm>
        </p:grpSpPr>
        <p:sp>
          <p:nvSpPr>
            <p:cNvPr id="1688" name="Google Shape;1688;p81"/>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81"/>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81"/>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81"/>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81"/>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81"/>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81"/>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81"/>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81"/>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81"/>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81"/>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81"/>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81"/>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81"/>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81"/>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81"/>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81"/>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81"/>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81"/>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81"/>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81"/>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81"/>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81"/>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81"/>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81"/>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81"/>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81"/>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81"/>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81"/>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81"/>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81"/>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81"/>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81"/>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81"/>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81"/>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81"/>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81"/>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81"/>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81"/>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81"/>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81"/>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81"/>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81"/>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81"/>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81"/>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81"/>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81"/>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81"/>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81"/>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81"/>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81"/>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81"/>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81"/>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81"/>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81"/>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81"/>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81"/>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81"/>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81"/>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81"/>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81"/>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81"/>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81"/>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81"/>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81"/>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81"/>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81"/>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81"/>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81"/>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81"/>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81"/>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81"/>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81"/>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81"/>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81"/>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81"/>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81"/>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81"/>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81"/>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81"/>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81"/>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81"/>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81"/>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81"/>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81"/>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81"/>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81"/>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81"/>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81"/>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81"/>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81"/>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81"/>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81"/>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81"/>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81"/>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81"/>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81"/>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81"/>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81"/>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81"/>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81"/>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81"/>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81"/>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81"/>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81"/>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81"/>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81"/>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81"/>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81"/>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81"/>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81"/>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81"/>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81"/>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81"/>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81"/>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81"/>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81"/>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81"/>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81"/>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81"/>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81"/>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81"/>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81"/>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81"/>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81"/>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81"/>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81"/>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81"/>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81"/>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81"/>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81"/>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81"/>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81"/>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81"/>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81"/>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81"/>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81"/>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81"/>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81"/>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81"/>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81"/>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81"/>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81"/>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81"/>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81"/>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81"/>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81"/>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81"/>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81"/>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81"/>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81"/>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81"/>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81"/>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81"/>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81"/>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81"/>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81"/>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81"/>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81"/>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81"/>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81"/>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81"/>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81"/>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81"/>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81"/>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81"/>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81"/>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81"/>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81"/>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81"/>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81"/>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81"/>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81"/>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81"/>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81"/>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81"/>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81"/>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81"/>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81"/>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81"/>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81"/>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81"/>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81"/>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81"/>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81"/>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81"/>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81"/>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81"/>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81"/>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81"/>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81"/>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81"/>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81"/>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81"/>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81"/>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81"/>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81"/>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81"/>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81"/>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81"/>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81"/>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81"/>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81"/>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81"/>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81"/>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81"/>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81"/>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81"/>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81"/>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81"/>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81"/>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81"/>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81"/>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81"/>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81"/>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81"/>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81"/>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81"/>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81"/>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81"/>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81"/>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81"/>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81"/>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81"/>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81"/>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81"/>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81"/>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81"/>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81"/>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81"/>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81"/>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81"/>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81"/>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81"/>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81"/>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81"/>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81"/>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81"/>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81"/>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81"/>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81"/>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81"/>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81"/>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81"/>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81"/>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81"/>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81"/>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81"/>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81"/>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81"/>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81"/>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81"/>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81"/>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81"/>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81"/>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81"/>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81"/>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81"/>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81"/>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81"/>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81"/>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81"/>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81"/>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81"/>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81"/>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81"/>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81"/>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81"/>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81"/>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81"/>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81"/>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81"/>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81"/>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81"/>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81"/>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81"/>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81"/>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81"/>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81"/>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81"/>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81"/>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81"/>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81"/>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81"/>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81"/>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81"/>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81"/>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81"/>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81"/>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81"/>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81"/>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81"/>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81"/>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81"/>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81"/>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81"/>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81"/>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81"/>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81"/>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81"/>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81"/>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81"/>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81"/>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81"/>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81"/>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81"/>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81"/>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81"/>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81"/>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81"/>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81"/>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81"/>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81"/>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81"/>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81"/>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81"/>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81"/>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81"/>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81"/>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81"/>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81"/>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81"/>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81"/>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81"/>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81"/>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81"/>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81"/>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81"/>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81"/>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81"/>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81"/>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81"/>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81"/>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81"/>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81"/>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81"/>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81"/>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81"/>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81"/>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81"/>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81"/>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81"/>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81"/>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81"/>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81"/>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81"/>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81"/>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81"/>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81"/>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81"/>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81"/>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81"/>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81"/>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81"/>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81"/>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81"/>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81"/>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81"/>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81"/>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81"/>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81"/>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81"/>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81"/>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81"/>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81"/>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81"/>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81"/>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81"/>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81"/>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81"/>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81"/>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81"/>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81"/>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81"/>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81"/>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81"/>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81"/>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81"/>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81"/>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81"/>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81"/>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81"/>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81"/>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81"/>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81"/>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81"/>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81"/>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81"/>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81"/>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81"/>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81"/>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81"/>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81"/>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81"/>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81"/>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81"/>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81"/>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81"/>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81"/>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81"/>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81"/>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81"/>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81"/>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81"/>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81"/>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81"/>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81"/>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81"/>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81"/>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81"/>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81"/>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81"/>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81"/>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81"/>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81"/>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81"/>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81"/>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81"/>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81"/>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81"/>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81"/>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81"/>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81"/>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81"/>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81"/>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81"/>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81"/>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81"/>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81"/>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81"/>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81"/>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81"/>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81"/>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81"/>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81"/>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81"/>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81"/>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81"/>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81"/>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81"/>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81"/>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81"/>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81"/>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81"/>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81"/>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81"/>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81"/>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81"/>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81"/>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81"/>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81"/>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81"/>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81"/>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81"/>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81"/>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81"/>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81"/>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81"/>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81"/>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81"/>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81"/>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81"/>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81"/>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81"/>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81"/>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81"/>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81"/>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81"/>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81"/>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81"/>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81"/>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81"/>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81"/>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81"/>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81"/>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81"/>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81"/>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81"/>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81"/>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81"/>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81"/>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81"/>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81"/>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81"/>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81"/>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81"/>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81"/>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81"/>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81"/>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81"/>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81"/>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81"/>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81"/>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81"/>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81"/>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81"/>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81"/>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81"/>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81"/>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81"/>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81"/>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81"/>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81"/>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81"/>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81"/>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81"/>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81"/>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81"/>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81"/>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81"/>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81"/>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81"/>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81"/>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81"/>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81"/>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81"/>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81"/>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81"/>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81"/>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81"/>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81"/>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81"/>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81"/>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81"/>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81"/>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81"/>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81"/>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81"/>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81"/>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81"/>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81"/>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81"/>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81"/>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81"/>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81"/>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81"/>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81"/>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81"/>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81"/>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81"/>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81"/>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81"/>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81"/>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81"/>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81"/>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81"/>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81"/>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81"/>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81"/>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81"/>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81"/>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81"/>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81"/>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81"/>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81"/>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81"/>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81"/>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81"/>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81"/>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81"/>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81"/>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81"/>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81"/>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81"/>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81"/>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81"/>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81"/>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81"/>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81"/>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81"/>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81"/>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81"/>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81"/>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81"/>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81"/>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81"/>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81"/>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81"/>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81"/>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81"/>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81"/>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81"/>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81"/>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81"/>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81"/>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81"/>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81"/>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81"/>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81"/>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81"/>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81"/>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81"/>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81"/>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81"/>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81"/>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81"/>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81"/>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81"/>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81"/>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81"/>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81"/>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81"/>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81"/>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81"/>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81"/>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81"/>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81"/>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81"/>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81"/>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81"/>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81"/>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81"/>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81"/>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81"/>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81"/>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81"/>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81"/>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81"/>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81"/>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81"/>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81"/>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81"/>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81"/>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81"/>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81"/>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81"/>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81"/>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81"/>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81"/>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81"/>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81"/>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81"/>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81"/>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81"/>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81"/>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81"/>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81"/>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81"/>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81"/>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81"/>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81"/>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81"/>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81"/>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81"/>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81"/>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81"/>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81"/>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81"/>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81"/>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81"/>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81"/>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81"/>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81"/>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81"/>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81"/>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81"/>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81"/>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81"/>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81"/>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81"/>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81"/>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81"/>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81"/>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81"/>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81"/>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81"/>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81"/>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81"/>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81"/>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81"/>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81"/>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81"/>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81"/>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81"/>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81"/>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81"/>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81"/>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81"/>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81"/>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81"/>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81"/>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81"/>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81"/>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81"/>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81"/>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81"/>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81"/>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81"/>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81"/>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81"/>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81"/>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81"/>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81"/>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81"/>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81"/>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81"/>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81"/>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81"/>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81"/>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81"/>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81"/>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81"/>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81"/>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81"/>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81"/>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81"/>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81"/>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81"/>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81"/>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81"/>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81"/>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81"/>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81"/>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81"/>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81"/>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81"/>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81"/>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81"/>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81"/>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81"/>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81"/>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81"/>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81"/>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81"/>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81"/>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81"/>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81"/>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81"/>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81"/>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81"/>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81"/>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81"/>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81"/>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81"/>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81"/>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81"/>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81"/>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81"/>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81"/>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81"/>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81"/>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81"/>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81"/>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81"/>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81"/>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81"/>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81"/>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81"/>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81"/>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81"/>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81"/>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81"/>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81"/>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81"/>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81"/>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81"/>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81"/>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81"/>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81"/>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81"/>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81"/>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81"/>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81"/>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81"/>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81"/>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81"/>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81"/>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81"/>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81"/>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81"/>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81"/>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81"/>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81"/>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81"/>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81"/>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81"/>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81"/>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81"/>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81"/>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81"/>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81"/>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81"/>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81"/>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81"/>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81"/>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81"/>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81"/>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81"/>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81"/>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81"/>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81"/>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81"/>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81"/>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81"/>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81"/>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81"/>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81"/>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81"/>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81"/>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81"/>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81"/>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81"/>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81"/>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81"/>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81"/>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81"/>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81"/>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81"/>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81"/>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81"/>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81"/>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81"/>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81"/>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81"/>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81"/>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81"/>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81"/>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81"/>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81"/>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81"/>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81"/>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81"/>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81"/>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81"/>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81"/>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81"/>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81"/>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81"/>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81"/>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81"/>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81"/>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81"/>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81"/>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81"/>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81"/>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81"/>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81"/>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81"/>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81"/>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81"/>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81"/>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81"/>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81"/>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81"/>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81"/>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81"/>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81"/>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81"/>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81"/>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81"/>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81"/>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81"/>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81"/>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81"/>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81"/>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81"/>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81"/>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81"/>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81"/>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81"/>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81"/>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81"/>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81"/>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81"/>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81"/>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81"/>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81"/>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81"/>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81"/>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81"/>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81"/>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81"/>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81"/>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81"/>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81"/>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81"/>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81"/>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81"/>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81"/>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81"/>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81"/>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81"/>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81"/>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81"/>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81"/>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81"/>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81"/>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81"/>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81"/>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81"/>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81"/>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81"/>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81"/>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81"/>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81"/>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81"/>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81"/>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81"/>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81"/>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81"/>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81"/>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81"/>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81"/>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81"/>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81"/>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81"/>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81"/>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81"/>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81"/>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81"/>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81"/>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81"/>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81"/>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81"/>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81"/>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81"/>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81"/>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81"/>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81"/>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81"/>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81"/>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81"/>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81"/>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81"/>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81"/>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81"/>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81"/>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81"/>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81"/>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81"/>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81"/>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81"/>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81"/>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81"/>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81"/>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81"/>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81"/>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81"/>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81"/>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81"/>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81"/>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81"/>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81"/>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81"/>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81"/>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81"/>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81"/>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81"/>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81"/>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81"/>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81"/>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81"/>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81"/>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81"/>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81"/>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81"/>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81"/>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81"/>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81"/>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81"/>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81"/>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81"/>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81"/>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81"/>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81"/>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81"/>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81"/>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81"/>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81"/>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81"/>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81"/>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81"/>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81"/>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81"/>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81"/>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81"/>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81"/>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81"/>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81"/>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81"/>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81"/>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81"/>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81"/>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81"/>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81"/>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81"/>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81"/>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81"/>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81"/>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81"/>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81"/>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81"/>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81"/>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81"/>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81"/>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81"/>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81"/>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81"/>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81"/>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81"/>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81"/>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81"/>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81"/>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81"/>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81"/>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81"/>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81"/>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81"/>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81"/>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81"/>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81"/>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81"/>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81"/>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81"/>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81"/>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81"/>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81"/>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81"/>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81"/>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81"/>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81"/>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81"/>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81"/>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81"/>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81"/>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81"/>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81"/>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81"/>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81"/>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81"/>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81"/>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81"/>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81"/>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81"/>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81"/>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81"/>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81"/>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81"/>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81"/>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81"/>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81"/>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81"/>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81"/>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81"/>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81"/>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81"/>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81"/>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81"/>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81"/>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81"/>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81"/>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81"/>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81"/>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81"/>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81"/>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81"/>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81"/>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81"/>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81"/>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81"/>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81"/>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81"/>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81"/>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81"/>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81"/>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81"/>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81"/>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81"/>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81"/>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81"/>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81"/>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81"/>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81"/>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81"/>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81"/>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81"/>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81"/>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81"/>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81"/>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81"/>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81"/>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81"/>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81"/>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81"/>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81"/>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81"/>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81"/>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81"/>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81"/>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81"/>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81"/>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81"/>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81"/>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81"/>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81"/>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81"/>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81"/>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81"/>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81"/>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81"/>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81"/>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81"/>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81"/>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81"/>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81"/>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81"/>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81"/>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81"/>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81"/>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81"/>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81"/>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81"/>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81"/>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81"/>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81"/>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81"/>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81"/>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81"/>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81"/>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81"/>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81"/>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81"/>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81"/>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81"/>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81"/>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81"/>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81"/>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81"/>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81"/>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81"/>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81"/>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81"/>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81"/>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81"/>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81"/>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81"/>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81"/>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81"/>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81"/>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81"/>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81"/>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81"/>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81"/>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81"/>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81"/>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81"/>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81"/>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81"/>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81"/>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81"/>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81"/>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81"/>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81"/>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81"/>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81"/>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81"/>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81"/>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81"/>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81"/>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81"/>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81"/>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81"/>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81"/>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81"/>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81"/>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81"/>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81"/>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81"/>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81"/>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81"/>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81"/>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81"/>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81"/>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81"/>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81"/>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81"/>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81"/>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81"/>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81"/>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81"/>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81"/>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81"/>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81"/>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81"/>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81"/>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81"/>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81"/>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81"/>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81"/>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81"/>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81"/>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81"/>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81"/>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81"/>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81"/>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81"/>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81"/>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81"/>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81"/>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81"/>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81"/>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81"/>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81"/>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81"/>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81"/>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81"/>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81"/>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81"/>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81"/>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81"/>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81"/>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81"/>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81"/>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81"/>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81"/>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81"/>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81"/>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81"/>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81"/>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81"/>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81"/>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81"/>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81"/>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81"/>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81"/>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81"/>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81"/>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81"/>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81"/>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81"/>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81"/>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81"/>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81"/>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81"/>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81"/>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81"/>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81"/>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81"/>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81"/>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81"/>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81"/>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81"/>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81"/>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81"/>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81"/>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81"/>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81"/>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81"/>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81"/>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81"/>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81"/>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81"/>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81"/>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81"/>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81"/>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81"/>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81"/>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81"/>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81"/>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81"/>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81"/>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81"/>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81"/>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81"/>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81"/>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81"/>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81"/>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81"/>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81"/>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81"/>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81"/>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81"/>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81"/>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81"/>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81"/>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81"/>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81"/>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81"/>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81"/>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81"/>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81"/>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81"/>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81"/>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81"/>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81"/>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81"/>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81"/>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81"/>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81"/>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81"/>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81"/>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81"/>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81"/>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81"/>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81"/>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81"/>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81"/>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81"/>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81"/>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81"/>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81"/>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81"/>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81"/>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81"/>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81"/>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81"/>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81"/>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81"/>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81"/>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81"/>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81"/>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81"/>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81"/>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81"/>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81"/>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81"/>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81"/>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81"/>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81"/>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81"/>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81"/>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81"/>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81"/>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81"/>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81"/>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81"/>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81"/>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81"/>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81"/>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81"/>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81"/>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81"/>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81"/>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81"/>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81"/>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81"/>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81"/>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81"/>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81"/>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81"/>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81"/>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81"/>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81"/>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81"/>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81"/>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81"/>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81"/>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81"/>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81"/>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81"/>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81"/>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81"/>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81"/>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81"/>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81"/>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81"/>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81"/>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81"/>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81"/>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81"/>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81"/>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81"/>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81"/>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81"/>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81"/>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81"/>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81"/>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81"/>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81"/>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81"/>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81"/>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81"/>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81"/>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81"/>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81"/>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81"/>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81"/>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81"/>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81"/>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81"/>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81"/>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81"/>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81"/>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81"/>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81"/>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81"/>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81"/>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81"/>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81"/>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81"/>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81"/>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81"/>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81"/>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81"/>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81"/>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81"/>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81"/>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81"/>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81"/>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81"/>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81"/>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81"/>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81"/>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81"/>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81"/>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81"/>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81"/>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81"/>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81"/>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81"/>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81"/>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81"/>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81"/>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81"/>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81"/>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81"/>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81"/>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81"/>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81"/>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81"/>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81"/>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81"/>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81"/>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81"/>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81"/>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81"/>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81"/>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81"/>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81"/>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81"/>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81"/>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81"/>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81"/>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81"/>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81"/>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81"/>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81"/>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81"/>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81"/>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81"/>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81"/>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81"/>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81"/>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81"/>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81"/>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81"/>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81"/>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81"/>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81"/>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81"/>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81"/>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81"/>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81"/>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81"/>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81"/>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81"/>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81"/>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81"/>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81"/>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81"/>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81"/>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81"/>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81"/>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81"/>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81"/>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81"/>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81"/>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81"/>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81"/>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81"/>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81"/>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81"/>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81"/>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81"/>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81"/>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81"/>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81"/>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81"/>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81"/>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81"/>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81"/>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81"/>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81"/>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81"/>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81"/>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81"/>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81"/>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81"/>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81"/>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81"/>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81"/>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81"/>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81"/>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81"/>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81"/>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81"/>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81"/>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81"/>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81"/>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81"/>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81"/>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81"/>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81"/>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81"/>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81"/>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81"/>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81"/>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81"/>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81"/>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81"/>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81"/>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81"/>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81"/>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81"/>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81"/>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81"/>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81"/>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81"/>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81"/>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81"/>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81"/>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81"/>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81"/>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81"/>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81"/>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81"/>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81"/>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81"/>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81"/>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81"/>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81"/>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81"/>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81"/>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81"/>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81"/>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81"/>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81"/>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81"/>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81"/>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81"/>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81"/>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81"/>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81"/>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81"/>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81"/>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81"/>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81"/>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81"/>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81"/>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81"/>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81"/>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81"/>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81"/>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81"/>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81"/>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81"/>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81"/>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81"/>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81"/>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81"/>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81"/>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81"/>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81"/>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81"/>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81"/>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81"/>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81"/>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81"/>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81"/>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81"/>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81"/>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81"/>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60" name="Google Shape;3260;p81"/>
          <p:cNvGrpSpPr/>
          <p:nvPr/>
        </p:nvGrpSpPr>
        <p:grpSpPr>
          <a:xfrm>
            <a:off x="5938558" y="1033351"/>
            <a:ext cx="2435960" cy="1297725"/>
            <a:chOff x="233350" y="949250"/>
            <a:chExt cx="7137300" cy="3802300"/>
          </a:xfrm>
        </p:grpSpPr>
        <p:sp>
          <p:nvSpPr>
            <p:cNvPr id="3261" name="Google Shape;3261;p81"/>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81"/>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81"/>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81"/>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81"/>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81"/>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81"/>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81"/>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81"/>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81"/>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81"/>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81"/>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81"/>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81"/>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81"/>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81"/>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81"/>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81"/>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81"/>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81"/>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81"/>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81"/>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81"/>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81"/>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81"/>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81"/>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81"/>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81"/>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81"/>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81"/>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81"/>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81"/>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81"/>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81"/>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81"/>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81"/>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81"/>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81"/>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81"/>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81"/>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81"/>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81"/>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81"/>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81"/>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81"/>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81"/>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81"/>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81"/>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81"/>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81"/>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81"/>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12" name="Google Shape;3312;p81"/>
          <p:cNvGrpSpPr/>
          <p:nvPr/>
        </p:nvGrpSpPr>
        <p:grpSpPr>
          <a:xfrm>
            <a:off x="731715" y="995041"/>
            <a:ext cx="2665073" cy="1317140"/>
            <a:chOff x="793334" y="1192826"/>
            <a:chExt cx="2665073" cy="1317140"/>
          </a:xfrm>
        </p:grpSpPr>
        <p:sp>
          <p:nvSpPr>
            <p:cNvPr id="3313" name="Google Shape;3313;p81"/>
            <p:cNvSpPr/>
            <p:nvPr/>
          </p:nvSpPr>
          <p:spPr>
            <a:xfrm>
              <a:off x="2759899" y="20345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81"/>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81"/>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81"/>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81"/>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81"/>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81"/>
            <p:cNvSpPr/>
            <p:nvPr/>
          </p:nvSpPr>
          <p:spPr>
            <a:xfrm>
              <a:off x="1460410" y="190542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81"/>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81"/>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81"/>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81"/>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81"/>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81"/>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81"/>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81"/>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81"/>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81"/>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81"/>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81"/>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81"/>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81"/>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81"/>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81"/>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81"/>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81"/>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81"/>
            <p:cNvSpPr/>
            <p:nvPr/>
          </p:nvSpPr>
          <p:spPr>
            <a:xfrm>
              <a:off x="1309917" y="1312268"/>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81"/>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81"/>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81"/>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81"/>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81"/>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81"/>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81"/>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81"/>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81"/>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81"/>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81"/>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81"/>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81"/>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81"/>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81"/>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81"/>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81"/>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81"/>
            <p:cNvSpPr/>
            <p:nvPr/>
          </p:nvSpPr>
          <p:spPr>
            <a:xfrm>
              <a:off x="2229209" y="2179503"/>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81"/>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81"/>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81"/>
            <p:cNvSpPr/>
            <p:nvPr/>
          </p:nvSpPr>
          <p:spPr>
            <a:xfrm>
              <a:off x="2233106" y="2183400"/>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81"/>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81"/>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81"/>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81"/>
            <p:cNvSpPr/>
            <p:nvPr/>
          </p:nvSpPr>
          <p:spPr>
            <a:xfrm>
              <a:off x="2229915" y="218050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81"/>
            <p:cNvSpPr/>
            <p:nvPr/>
          </p:nvSpPr>
          <p:spPr>
            <a:xfrm>
              <a:off x="2230200" y="2180834"/>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81"/>
            <p:cNvSpPr/>
            <p:nvPr/>
          </p:nvSpPr>
          <p:spPr>
            <a:xfrm>
              <a:off x="2229399" y="2179843"/>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81"/>
            <p:cNvSpPr/>
            <p:nvPr/>
          </p:nvSpPr>
          <p:spPr>
            <a:xfrm>
              <a:off x="2229684" y="21801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81"/>
            <p:cNvSpPr/>
            <p:nvPr/>
          </p:nvSpPr>
          <p:spPr>
            <a:xfrm>
              <a:off x="2230485" y="2181173"/>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81"/>
            <p:cNvSpPr/>
            <p:nvPr/>
          </p:nvSpPr>
          <p:spPr>
            <a:xfrm>
              <a:off x="2232156" y="2182830"/>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81"/>
            <p:cNvSpPr/>
            <p:nvPr/>
          </p:nvSpPr>
          <p:spPr>
            <a:xfrm>
              <a:off x="2231870" y="2182545"/>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81"/>
            <p:cNvSpPr/>
            <p:nvPr/>
          </p:nvSpPr>
          <p:spPr>
            <a:xfrm>
              <a:off x="2232821" y="2183264"/>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81"/>
            <p:cNvSpPr/>
            <p:nvPr/>
          </p:nvSpPr>
          <p:spPr>
            <a:xfrm>
              <a:off x="2231205" y="2181974"/>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81"/>
            <p:cNvSpPr/>
            <p:nvPr/>
          </p:nvSpPr>
          <p:spPr>
            <a:xfrm>
              <a:off x="2231531" y="2182259"/>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81"/>
            <p:cNvSpPr/>
            <p:nvPr/>
          </p:nvSpPr>
          <p:spPr>
            <a:xfrm>
              <a:off x="2230771" y="218155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81"/>
            <p:cNvSpPr/>
            <p:nvPr/>
          </p:nvSpPr>
          <p:spPr>
            <a:xfrm>
              <a:off x="2232481" y="2183074"/>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81"/>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81"/>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81"/>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81"/>
            <p:cNvSpPr/>
            <p:nvPr/>
          </p:nvSpPr>
          <p:spPr>
            <a:xfrm>
              <a:off x="2185707" y="226682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81"/>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81"/>
            <p:cNvSpPr/>
            <p:nvPr/>
          </p:nvSpPr>
          <p:spPr>
            <a:xfrm>
              <a:off x="2182435" y="2266725"/>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81"/>
            <p:cNvSpPr/>
            <p:nvPr/>
          </p:nvSpPr>
          <p:spPr>
            <a:xfrm>
              <a:off x="2184336" y="22668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81"/>
            <p:cNvSpPr/>
            <p:nvPr/>
          </p:nvSpPr>
          <p:spPr>
            <a:xfrm>
              <a:off x="2186236" y="2266779"/>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81"/>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81"/>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81"/>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81"/>
            <p:cNvSpPr/>
            <p:nvPr/>
          </p:nvSpPr>
          <p:spPr>
            <a:xfrm>
              <a:off x="2188178" y="2266019"/>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81"/>
            <p:cNvSpPr/>
            <p:nvPr/>
          </p:nvSpPr>
          <p:spPr>
            <a:xfrm>
              <a:off x="2187893" y="226625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81"/>
            <p:cNvSpPr/>
            <p:nvPr/>
          </p:nvSpPr>
          <p:spPr>
            <a:xfrm>
              <a:off x="2187608" y="226644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81"/>
            <p:cNvSpPr/>
            <p:nvPr/>
          </p:nvSpPr>
          <p:spPr>
            <a:xfrm>
              <a:off x="2186712" y="2266725"/>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81"/>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81"/>
            <p:cNvSpPr/>
            <p:nvPr/>
          </p:nvSpPr>
          <p:spPr>
            <a:xfrm>
              <a:off x="2201728" y="22503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81"/>
            <p:cNvSpPr/>
            <p:nvPr/>
          </p:nvSpPr>
          <p:spPr>
            <a:xfrm>
              <a:off x="2193881" y="2234886"/>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81"/>
            <p:cNvSpPr/>
            <p:nvPr/>
          </p:nvSpPr>
          <p:spPr>
            <a:xfrm>
              <a:off x="2203113"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81"/>
            <p:cNvSpPr/>
            <p:nvPr/>
          </p:nvSpPr>
          <p:spPr>
            <a:xfrm>
              <a:off x="2195021" y="223568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81"/>
            <p:cNvSpPr/>
            <p:nvPr/>
          </p:nvSpPr>
          <p:spPr>
            <a:xfrm>
              <a:off x="2195211" y="22359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81"/>
            <p:cNvSpPr/>
            <p:nvPr/>
          </p:nvSpPr>
          <p:spPr>
            <a:xfrm>
              <a:off x="2200927" y="2250228"/>
              <a:ext cx="95" cy="14"/>
            </a:xfrm>
            <a:custGeom>
              <a:rect b="b" l="l" r="r" t="t"/>
              <a:pathLst>
                <a:path extrusionOk="0" h="1" w="7">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81"/>
            <p:cNvSpPr/>
            <p:nvPr/>
          </p:nvSpPr>
          <p:spPr>
            <a:xfrm>
              <a:off x="2194600" y="2235361"/>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81"/>
            <p:cNvSpPr/>
            <p:nvPr/>
          </p:nvSpPr>
          <p:spPr>
            <a:xfrm>
              <a:off x="2194315" y="22351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81"/>
            <p:cNvSpPr/>
            <p:nvPr/>
          </p:nvSpPr>
          <p:spPr>
            <a:xfrm>
              <a:off x="2203588"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81"/>
            <p:cNvSpPr/>
            <p:nvPr/>
          </p:nvSpPr>
          <p:spPr>
            <a:xfrm>
              <a:off x="2195116" y="22358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81"/>
            <p:cNvSpPr/>
            <p:nvPr/>
          </p:nvSpPr>
          <p:spPr>
            <a:xfrm>
              <a:off x="2194831" y="223549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81"/>
            <p:cNvSpPr/>
            <p:nvPr/>
          </p:nvSpPr>
          <p:spPr>
            <a:xfrm>
              <a:off x="2206005" y="2249468"/>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81"/>
            <p:cNvSpPr/>
            <p:nvPr/>
          </p:nvSpPr>
          <p:spPr>
            <a:xfrm>
              <a:off x="2205625" y="224975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81"/>
            <p:cNvSpPr/>
            <p:nvPr/>
          </p:nvSpPr>
          <p:spPr>
            <a:xfrm>
              <a:off x="2258102" y="221329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81"/>
            <p:cNvSpPr/>
            <p:nvPr/>
          </p:nvSpPr>
          <p:spPr>
            <a:xfrm>
              <a:off x="2257722" y="2213732"/>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81"/>
            <p:cNvSpPr/>
            <p:nvPr/>
          </p:nvSpPr>
          <p:spPr>
            <a:xfrm>
              <a:off x="2257152" y="2214533"/>
              <a:ext cx="54" cy="109"/>
            </a:xfrm>
            <a:custGeom>
              <a:rect b="b" l="l" r="r" t="t"/>
              <a:pathLst>
                <a:path extrusionOk="0" h="8" w="4">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81"/>
            <p:cNvSpPr/>
            <p:nvPr/>
          </p:nvSpPr>
          <p:spPr>
            <a:xfrm>
              <a:off x="2257437" y="2214153"/>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81"/>
            <p:cNvSpPr/>
            <p:nvPr/>
          </p:nvSpPr>
          <p:spPr>
            <a:xfrm>
              <a:off x="2258482" y="2212687"/>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81"/>
            <p:cNvSpPr/>
            <p:nvPr/>
          </p:nvSpPr>
          <p:spPr>
            <a:xfrm>
              <a:off x="2204865" y="2250133"/>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81"/>
            <p:cNvSpPr/>
            <p:nvPr/>
          </p:nvSpPr>
          <p:spPr>
            <a:xfrm>
              <a:off x="2258822" y="2212211"/>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81"/>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81"/>
            <p:cNvSpPr/>
            <p:nvPr/>
          </p:nvSpPr>
          <p:spPr>
            <a:xfrm>
              <a:off x="2205245" y="224994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81"/>
            <p:cNvSpPr/>
            <p:nvPr/>
          </p:nvSpPr>
          <p:spPr>
            <a:xfrm>
              <a:off x="2204485" y="225028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81"/>
            <p:cNvSpPr/>
            <p:nvPr/>
          </p:nvSpPr>
          <p:spPr>
            <a:xfrm>
              <a:off x="2278916" y="2252890"/>
              <a:ext cx="258" cy="163"/>
            </a:xfrm>
            <a:custGeom>
              <a:rect b="b" l="l" r="r" t="t"/>
              <a:pathLst>
                <a:path extrusionOk="0" h="12" w="19">
                  <a:moveTo>
                    <a:pt x="1"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81"/>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81"/>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81"/>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81"/>
            <p:cNvSpPr/>
            <p:nvPr/>
          </p:nvSpPr>
          <p:spPr>
            <a:xfrm>
              <a:off x="2276445" y="225360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81"/>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81"/>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81"/>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81"/>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81"/>
            <p:cNvSpPr/>
            <p:nvPr/>
          </p:nvSpPr>
          <p:spPr>
            <a:xfrm>
              <a:off x="2276119" y="223958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81"/>
            <p:cNvSpPr/>
            <p:nvPr/>
          </p:nvSpPr>
          <p:spPr>
            <a:xfrm>
              <a:off x="2277111" y="2239869"/>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81"/>
            <p:cNvSpPr/>
            <p:nvPr/>
          </p:nvSpPr>
          <p:spPr>
            <a:xfrm>
              <a:off x="2276595" y="2239679"/>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81"/>
            <p:cNvSpPr/>
            <p:nvPr/>
          </p:nvSpPr>
          <p:spPr>
            <a:xfrm>
              <a:off x="2277735" y="2240154"/>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81"/>
            <p:cNvSpPr/>
            <p:nvPr/>
          </p:nvSpPr>
          <p:spPr>
            <a:xfrm>
              <a:off x="2278210" y="2240439"/>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81"/>
            <p:cNvSpPr/>
            <p:nvPr/>
          </p:nvSpPr>
          <p:spPr>
            <a:xfrm>
              <a:off x="2278726" y="2240779"/>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81"/>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81"/>
            <p:cNvSpPr/>
            <p:nvPr/>
          </p:nvSpPr>
          <p:spPr>
            <a:xfrm>
              <a:off x="2277396" y="225346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81"/>
            <p:cNvSpPr/>
            <p:nvPr/>
          </p:nvSpPr>
          <p:spPr>
            <a:xfrm>
              <a:off x="2276921" y="2253514"/>
              <a:ext cx="394" cy="54"/>
            </a:xfrm>
            <a:custGeom>
              <a:rect b="b" l="l" r="r" t="t"/>
              <a:pathLst>
                <a:path extrusionOk="0" h="4" w="29">
                  <a:moveTo>
                    <a:pt x="1" y="4"/>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81"/>
            <p:cNvSpPr/>
            <p:nvPr/>
          </p:nvSpPr>
          <p:spPr>
            <a:xfrm>
              <a:off x="2277776" y="2253419"/>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81"/>
            <p:cNvSpPr/>
            <p:nvPr/>
          </p:nvSpPr>
          <p:spPr>
            <a:xfrm>
              <a:off x="2276595" y="2253609"/>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81"/>
            <p:cNvSpPr/>
            <p:nvPr/>
          </p:nvSpPr>
          <p:spPr>
            <a:xfrm>
              <a:off x="2275644" y="225355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81"/>
            <p:cNvSpPr/>
            <p:nvPr/>
          </p:nvSpPr>
          <p:spPr>
            <a:xfrm>
              <a:off x="2252019" y="2279556"/>
              <a:ext cx="149" cy="353"/>
            </a:xfrm>
            <a:custGeom>
              <a:rect b="b" l="l" r="r" t="t"/>
              <a:pathLst>
                <a:path extrusionOk="0" h="26" w="11">
                  <a:moveTo>
                    <a:pt x="11"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81"/>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81"/>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81"/>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81"/>
            <p:cNvSpPr/>
            <p:nvPr/>
          </p:nvSpPr>
          <p:spPr>
            <a:xfrm>
              <a:off x="2193595" y="217727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81"/>
            <p:cNvSpPr/>
            <p:nvPr/>
          </p:nvSpPr>
          <p:spPr>
            <a:xfrm>
              <a:off x="2185897" y="217769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81"/>
            <p:cNvSpPr/>
            <p:nvPr/>
          </p:nvSpPr>
          <p:spPr>
            <a:xfrm>
              <a:off x="2200113" y="2177372"/>
              <a:ext cx="625" cy="109"/>
            </a:xfrm>
            <a:custGeom>
              <a:rect b="b" l="l" r="r" t="t"/>
              <a:pathLst>
                <a:path extrusionOk="0" h="8" w="46">
                  <a:moveTo>
                    <a:pt x="46"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81"/>
            <p:cNvSpPr/>
            <p:nvPr/>
          </p:nvSpPr>
          <p:spPr>
            <a:xfrm>
              <a:off x="2192889" y="2177317"/>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81"/>
            <p:cNvSpPr/>
            <p:nvPr/>
          </p:nvSpPr>
          <p:spPr>
            <a:xfrm>
              <a:off x="2197492" y="2177277"/>
              <a:ext cx="774" cy="14"/>
            </a:xfrm>
            <a:custGeom>
              <a:rect b="b" l="l" r="r" t="t"/>
              <a:pathLst>
                <a:path extrusionOk="0" h="1" w="57">
                  <a:moveTo>
                    <a:pt x="57"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81"/>
            <p:cNvSpPr/>
            <p:nvPr/>
          </p:nvSpPr>
          <p:spPr>
            <a:xfrm>
              <a:off x="2198497" y="2177277"/>
              <a:ext cx="679" cy="54"/>
            </a:xfrm>
            <a:custGeom>
              <a:rect b="b" l="l" r="r" t="t"/>
              <a:pathLst>
                <a:path extrusionOk="0" h="4" w="50">
                  <a:moveTo>
                    <a:pt x="4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81"/>
            <p:cNvSpPr/>
            <p:nvPr/>
          </p:nvSpPr>
          <p:spPr>
            <a:xfrm>
              <a:off x="2197261" y="21772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81"/>
            <p:cNvSpPr/>
            <p:nvPr/>
          </p:nvSpPr>
          <p:spPr>
            <a:xfrm>
              <a:off x="2195401" y="217727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81"/>
            <p:cNvSpPr/>
            <p:nvPr/>
          </p:nvSpPr>
          <p:spPr>
            <a:xfrm>
              <a:off x="2136421" y="2173421"/>
              <a:ext cx="679" cy="149"/>
            </a:xfrm>
            <a:custGeom>
              <a:rect b="b" l="l" r="r" t="t"/>
              <a:pathLst>
                <a:path extrusionOk="0" h="11" w="50">
                  <a:moveTo>
                    <a:pt x="0" y="11"/>
                  </a:moveTo>
                  <a:lnTo>
                    <a:pt x="4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81"/>
            <p:cNvSpPr/>
            <p:nvPr/>
          </p:nvSpPr>
          <p:spPr>
            <a:xfrm>
              <a:off x="2199257" y="2177317"/>
              <a:ext cx="679" cy="68"/>
            </a:xfrm>
            <a:custGeom>
              <a:rect b="b" l="l" r="r" t="t"/>
              <a:pathLst>
                <a:path extrusionOk="0" h="5" w="50">
                  <a:moveTo>
                    <a:pt x="4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81"/>
            <p:cNvSpPr/>
            <p:nvPr/>
          </p:nvSpPr>
          <p:spPr>
            <a:xfrm>
              <a:off x="2187852" y="2177562"/>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81"/>
            <p:cNvSpPr/>
            <p:nvPr/>
          </p:nvSpPr>
          <p:spPr>
            <a:xfrm>
              <a:off x="2187323" y="217760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81"/>
            <p:cNvSpPr/>
            <p:nvPr/>
          </p:nvSpPr>
          <p:spPr>
            <a:xfrm>
              <a:off x="2186847" y="217760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81"/>
            <p:cNvSpPr/>
            <p:nvPr/>
          </p:nvSpPr>
          <p:spPr>
            <a:xfrm>
              <a:off x="2200832" y="2177467"/>
              <a:ext cx="475" cy="109"/>
            </a:xfrm>
            <a:custGeom>
              <a:rect b="b" l="l" r="r" t="t"/>
              <a:pathLst>
                <a:path extrusionOk="0" h="8" w="35">
                  <a:moveTo>
                    <a:pt x="3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81"/>
            <p:cNvSpPr/>
            <p:nvPr/>
          </p:nvSpPr>
          <p:spPr>
            <a:xfrm>
              <a:off x="2186372" y="217765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81"/>
            <p:cNvSpPr/>
            <p:nvPr/>
          </p:nvSpPr>
          <p:spPr>
            <a:xfrm>
              <a:off x="2192075" y="2177317"/>
              <a:ext cx="489" cy="14"/>
            </a:xfrm>
            <a:custGeom>
              <a:rect b="b" l="l" r="r" t="t"/>
              <a:pathLst>
                <a:path extrusionOk="0" h="1" w="36">
                  <a:moveTo>
                    <a:pt x="36"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81"/>
            <p:cNvSpPr/>
            <p:nvPr/>
          </p:nvSpPr>
          <p:spPr>
            <a:xfrm>
              <a:off x="2191219" y="2177372"/>
              <a:ext cx="394" cy="14"/>
            </a:xfrm>
            <a:custGeom>
              <a:rect b="b" l="l" r="r" t="t"/>
              <a:pathLst>
                <a:path extrusionOk="0" h="1" w="29">
                  <a:moveTo>
                    <a:pt x="29"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81"/>
            <p:cNvSpPr/>
            <p:nvPr/>
          </p:nvSpPr>
          <p:spPr>
            <a:xfrm>
              <a:off x="2190513" y="217741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81"/>
            <p:cNvSpPr/>
            <p:nvPr/>
          </p:nvSpPr>
          <p:spPr>
            <a:xfrm>
              <a:off x="2189223" y="217746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81"/>
            <p:cNvSpPr/>
            <p:nvPr/>
          </p:nvSpPr>
          <p:spPr>
            <a:xfrm>
              <a:off x="2188558" y="217750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81"/>
            <p:cNvSpPr/>
            <p:nvPr/>
          </p:nvSpPr>
          <p:spPr>
            <a:xfrm>
              <a:off x="2189889" y="2177412"/>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81"/>
            <p:cNvSpPr/>
            <p:nvPr/>
          </p:nvSpPr>
          <p:spPr>
            <a:xfrm>
              <a:off x="2194695" y="21772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81"/>
            <p:cNvSpPr/>
            <p:nvPr/>
          </p:nvSpPr>
          <p:spPr>
            <a:xfrm>
              <a:off x="2195971" y="21772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81"/>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81"/>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81"/>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81"/>
            <p:cNvSpPr/>
            <p:nvPr/>
          </p:nvSpPr>
          <p:spPr>
            <a:xfrm>
              <a:off x="2229915" y="217699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81"/>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81"/>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81"/>
            <p:cNvSpPr/>
            <p:nvPr/>
          </p:nvSpPr>
          <p:spPr>
            <a:xfrm>
              <a:off x="2229494" y="2175892"/>
              <a:ext cx="95" cy="109"/>
            </a:xfrm>
            <a:custGeom>
              <a:rect b="b" l="l" r="r" t="t"/>
              <a:pathLst>
                <a:path extrusionOk="0" h="8" w="7">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81"/>
            <p:cNvSpPr/>
            <p:nvPr/>
          </p:nvSpPr>
          <p:spPr>
            <a:xfrm>
              <a:off x="2228965" y="2175566"/>
              <a:ext cx="244" cy="54"/>
            </a:xfrm>
            <a:custGeom>
              <a:rect b="b" l="l" r="r" t="t"/>
              <a:pathLst>
                <a:path extrusionOk="0" h="4" w="18">
                  <a:moveTo>
                    <a:pt x="1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81"/>
            <p:cNvSpPr/>
            <p:nvPr/>
          </p:nvSpPr>
          <p:spPr>
            <a:xfrm>
              <a:off x="2230010" y="217718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81"/>
            <p:cNvSpPr/>
            <p:nvPr/>
          </p:nvSpPr>
          <p:spPr>
            <a:xfrm>
              <a:off x="2229915" y="21768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81"/>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81"/>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81"/>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81"/>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81"/>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81"/>
            <p:cNvSpPr/>
            <p:nvPr/>
          </p:nvSpPr>
          <p:spPr>
            <a:xfrm>
              <a:off x="2231056" y="2177127"/>
              <a:ext cx="638" cy="109"/>
            </a:xfrm>
            <a:custGeom>
              <a:rect b="b" l="l" r="r" t="t"/>
              <a:pathLst>
                <a:path extrusionOk="0" h="8" w="47">
                  <a:moveTo>
                    <a:pt x="1" y="8"/>
                  </a:moveTo>
                  <a:lnTo>
                    <a:pt x="4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81"/>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81"/>
            <p:cNvSpPr/>
            <p:nvPr/>
          </p:nvSpPr>
          <p:spPr>
            <a:xfrm>
              <a:off x="2232536" y="2177032"/>
              <a:ext cx="489" cy="14"/>
            </a:xfrm>
            <a:custGeom>
              <a:rect b="b" l="l" r="r" t="t"/>
              <a:pathLst>
                <a:path extrusionOk="0" h="1" w="36">
                  <a:moveTo>
                    <a:pt x="0" y="1"/>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81"/>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81"/>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81"/>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81"/>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81"/>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81"/>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81"/>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81"/>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81"/>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81"/>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81"/>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81"/>
            <p:cNvSpPr/>
            <p:nvPr/>
          </p:nvSpPr>
          <p:spPr>
            <a:xfrm>
              <a:off x="2034182" y="1771051"/>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81"/>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81"/>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81"/>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81"/>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81"/>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81"/>
            <p:cNvSpPr/>
            <p:nvPr/>
          </p:nvSpPr>
          <p:spPr>
            <a:xfrm>
              <a:off x="2110039" y="1759836"/>
              <a:ext cx="14" cy="448"/>
            </a:xfrm>
            <a:custGeom>
              <a:rect b="b" l="l" r="r" t="t"/>
              <a:pathLst>
                <a:path extrusionOk="0" h="33" w="1">
                  <a:moveTo>
                    <a:pt x="0" y="1"/>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81"/>
            <p:cNvSpPr/>
            <p:nvPr/>
          </p:nvSpPr>
          <p:spPr>
            <a:xfrm>
              <a:off x="2110039" y="1762878"/>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81"/>
            <p:cNvSpPr/>
            <p:nvPr/>
          </p:nvSpPr>
          <p:spPr>
            <a:xfrm>
              <a:off x="2119218" y="180970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81"/>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81"/>
            <p:cNvSpPr/>
            <p:nvPr/>
          </p:nvSpPr>
          <p:spPr>
            <a:xfrm>
              <a:off x="2119028" y="1808987"/>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81"/>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81"/>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81"/>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81"/>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81"/>
            <p:cNvSpPr/>
            <p:nvPr/>
          </p:nvSpPr>
          <p:spPr>
            <a:xfrm>
              <a:off x="2109985" y="1761452"/>
              <a:ext cx="14" cy="394"/>
            </a:xfrm>
            <a:custGeom>
              <a:rect b="b" l="l" r="r" t="t"/>
              <a:pathLst>
                <a:path extrusionOk="0" h="29" w="1">
                  <a:moveTo>
                    <a:pt x="1"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81"/>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81"/>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81"/>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81"/>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81"/>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81"/>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81"/>
            <p:cNvSpPr/>
            <p:nvPr/>
          </p:nvSpPr>
          <p:spPr>
            <a:xfrm>
              <a:off x="2135375" y="1790168"/>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81"/>
            <p:cNvSpPr/>
            <p:nvPr/>
          </p:nvSpPr>
          <p:spPr>
            <a:xfrm>
              <a:off x="2127962" y="1796916"/>
              <a:ext cx="434" cy="434"/>
            </a:xfrm>
            <a:custGeom>
              <a:rect b="b" l="l" r="r" t="t"/>
              <a:pathLst>
                <a:path extrusionOk="0" h="32" w="32">
                  <a:moveTo>
                    <a:pt x="0" y="32"/>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81"/>
            <p:cNvSpPr/>
            <p:nvPr/>
          </p:nvSpPr>
          <p:spPr>
            <a:xfrm>
              <a:off x="2128573" y="1796577"/>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81"/>
            <p:cNvSpPr/>
            <p:nvPr/>
          </p:nvSpPr>
          <p:spPr>
            <a:xfrm>
              <a:off x="2135416" y="1789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81"/>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81"/>
            <p:cNvSpPr/>
            <p:nvPr/>
          </p:nvSpPr>
          <p:spPr>
            <a:xfrm>
              <a:off x="2131899" y="1793726"/>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81"/>
            <p:cNvSpPr/>
            <p:nvPr/>
          </p:nvSpPr>
          <p:spPr>
            <a:xfrm>
              <a:off x="2131763" y="1793821"/>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81"/>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81"/>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81"/>
            <p:cNvSpPr/>
            <p:nvPr/>
          </p:nvSpPr>
          <p:spPr>
            <a:xfrm>
              <a:off x="2135375" y="178963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81"/>
            <p:cNvSpPr/>
            <p:nvPr/>
          </p:nvSpPr>
          <p:spPr>
            <a:xfrm>
              <a:off x="2135470" y="17883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81"/>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81"/>
            <p:cNvSpPr/>
            <p:nvPr/>
          </p:nvSpPr>
          <p:spPr>
            <a:xfrm>
              <a:off x="2137222" y="1859943"/>
              <a:ext cx="163" cy="244"/>
            </a:xfrm>
            <a:custGeom>
              <a:rect b="b" l="l" r="r" t="t"/>
              <a:pathLst>
                <a:path extrusionOk="0" h="18" w="12">
                  <a:moveTo>
                    <a:pt x="1"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81"/>
            <p:cNvSpPr/>
            <p:nvPr/>
          </p:nvSpPr>
          <p:spPr>
            <a:xfrm>
              <a:off x="2134615" y="185741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81"/>
            <p:cNvSpPr/>
            <p:nvPr/>
          </p:nvSpPr>
          <p:spPr>
            <a:xfrm>
              <a:off x="2136706" y="1859034"/>
              <a:ext cx="149" cy="204"/>
            </a:xfrm>
            <a:custGeom>
              <a:rect b="b" l="l" r="r" t="t"/>
              <a:pathLst>
                <a:path extrusionOk="0" h="15" w="11">
                  <a:moveTo>
                    <a:pt x="0" y="1"/>
                  </a:moveTo>
                  <a:lnTo>
                    <a:pt x="1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81"/>
            <p:cNvSpPr/>
            <p:nvPr/>
          </p:nvSpPr>
          <p:spPr>
            <a:xfrm>
              <a:off x="2137466" y="1860459"/>
              <a:ext cx="149" cy="258"/>
            </a:xfrm>
            <a:custGeom>
              <a:rect b="b" l="l" r="r" t="t"/>
              <a:pathLst>
                <a:path extrusionOk="0" h="19" w="11">
                  <a:moveTo>
                    <a:pt x="0" y="1"/>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81"/>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81"/>
            <p:cNvSpPr/>
            <p:nvPr/>
          </p:nvSpPr>
          <p:spPr>
            <a:xfrm>
              <a:off x="2137697" y="1861029"/>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81"/>
            <p:cNvSpPr/>
            <p:nvPr/>
          </p:nvSpPr>
          <p:spPr>
            <a:xfrm>
              <a:off x="2135036" y="1857567"/>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81"/>
            <p:cNvSpPr/>
            <p:nvPr/>
          </p:nvSpPr>
          <p:spPr>
            <a:xfrm>
              <a:off x="2137982" y="1861654"/>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81"/>
            <p:cNvSpPr/>
            <p:nvPr/>
          </p:nvSpPr>
          <p:spPr>
            <a:xfrm>
              <a:off x="2138172" y="186226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81"/>
            <p:cNvSpPr/>
            <p:nvPr/>
          </p:nvSpPr>
          <p:spPr>
            <a:xfrm>
              <a:off x="2136081" y="185827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81"/>
            <p:cNvSpPr/>
            <p:nvPr/>
          </p:nvSpPr>
          <p:spPr>
            <a:xfrm>
              <a:off x="2136421" y="185861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81"/>
            <p:cNvSpPr/>
            <p:nvPr/>
          </p:nvSpPr>
          <p:spPr>
            <a:xfrm>
              <a:off x="2135755" y="1857947"/>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81"/>
            <p:cNvSpPr/>
            <p:nvPr/>
          </p:nvSpPr>
          <p:spPr>
            <a:xfrm>
              <a:off x="2119883" y="1812408"/>
              <a:ext cx="54" cy="109"/>
            </a:xfrm>
            <a:custGeom>
              <a:rect b="b" l="l" r="r" t="t"/>
              <a:pathLst>
                <a:path extrusionOk="0" h="8" w="4">
                  <a:moveTo>
                    <a:pt x="0"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81"/>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81"/>
            <p:cNvSpPr/>
            <p:nvPr/>
          </p:nvSpPr>
          <p:spPr>
            <a:xfrm>
              <a:off x="2135416" y="185770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81"/>
            <p:cNvSpPr/>
            <p:nvPr/>
          </p:nvSpPr>
          <p:spPr>
            <a:xfrm>
              <a:off x="2119978" y="181265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81"/>
            <p:cNvSpPr/>
            <p:nvPr/>
          </p:nvSpPr>
          <p:spPr>
            <a:xfrm>
              <a:off x="2136991" y="1859468"/>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81"/>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81"/>
            <p:cNvSpPr/>
            <p:nvPr/>
          </p:nvSpPr>
          <p:spPr>
            <a:xfrm>
              <a:off x="2121730" y="1810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81"/>
            <p:cNvSpPr/>
            <p:nvPr/>
          </p:nvSpPr>
          <p:spPr>
            <a:xfrm>
              <a:off x="2138362" y="1862985"/>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81"/>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81"/>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81"/>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81"/>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81"/>
            <p:cNvSpPr/>
            <p:nvPr/>
          </p:nvSpPr>
          <p:spPr>
            <a:xfrm>
              <a:off x="1925752" y="1946065"/>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81"/>
            <p:cNvSpPr/>
            <p:nvPr/>
          </p:nvSpPr>
          <p:spPr>
            <a:xfrm>
              <a:off x="1928943" y="1940268"/>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81"/>
            <p:cNvSpPr/>
            <p:nvPr/>
          </p:nvSpPr>
          <p:spPr>
            <a:xfrm>
              <a:off x="1925752" y="19402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81"/>
            <p:cNvSpPr/>
            <p:nvPr/>
          </p:nvSpPr>
          <p:spPr>
            <a:xfrm>
              <a:off x="1932880" y="1939181"/>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81"/>
            <p:cNvSpPr/>
            <p:nvPr/>
          </p:nvSpPr>
          <p:spPr>
            <a:xfrm>
              <a:off x="1931835" y="1939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81"/>
            <p:cNvSpPr/>
            <p:nvPr/>
          </p:nvSpPr>
          <p:spPr>
            <a:xfrm>
              <a:off x="1925901" y="1946025"/>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81"/>
            <p:cNvSpPr/>
            <p:nvPr/>
          </p:nvSpPr>
          <p:spPr>
            <a:xfrm>
              <a:off x="1925521" y="194612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81"/>
            <p:cNvSpPr/>
            <p:nvPr/>
          </p:nvSpPr>
          <p:spPr>
            <a:xfrm>
              <a:off x="1926947" y="19403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81"/>
            <p:cNvSpPr/>
            <p:nvPr/>
          </p:nvSpPr>
          <p:spPr>
            <a:xfrm>
              <a:off x="1925087" y="1946160"/>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81"/>
            <p:cNvSpPr/>
            <p:nvPr/>
          </p:nvSpPr>
          <p:spPr>
            <a:xfrm>
              <a:off x="1928033" y="19403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81"/>
            <p:cNvSpPr/>
            <p:nvPr/>
          </p:nvSpPr>
          <p:spPr>
            <a:xfrm>
              <a:off x="1926037" y="19460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81"/>
            <p:cNvSpPr/>
            <p:nvPr/>
          </p:nvSpPr>
          <p:spPr>
            <a:xfrm>
              <a:off x="1929893" y="194013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81"/>
            <p:cNvSpPr/>
            <p:nvPr/>
          </p:nvSpPr>
          <p:spPr>
            <a:xfrm>
              <a:off x="1930884" y="1939888"/>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81"/>
            <p:cNvSpPr/>
            <p:nvPr/>
          </p:nvSpPr>
          <p:spPr>
            <a:xfrm>
              <a:off x="1926132" y="194597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81"/>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81"/>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81"/>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81"/>
            <p:cNvSpPr/>
            <p:nvPr/>
          </p:nvSpPr>
          <p:spPr>
            <a:xfrm>
              <a:off x="1944856" y="194940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81"/>
            <p:cNvSpPr/>
            <p:nvPr/>
          </p:nvSpPr>
          <p:spPr>
            <a:xfrm>
              <a:off x="1945141" y="194950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81"/>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81"/>
            <p:cNvSpPr/>
            <p:nvPr/>
          </p:nvSpPr>
          <p:spPr>
            <a:xfrm>
              <a:off x="1927612" y="1950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81"/>
            <p:cNvSpPr/>
            <p:nvPr/>
          </p:nvSpPr>
          <p:spPr>
            <a:xfrm>
              <a:off x="1927843" y="19507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81"/>
            <p:cNvSpPr/>
            <p:nvPr/>
          </p:nvSpPr>
          <p:spPr>
            <a:xfrm>
              <a:off x="1944666" y="194935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81"/>
            <p:cNvSpPr/>
            <p:nvPr/>
          </p:nvSpPr>
          <p:spPr>
            <a:xfrm>
              <a:off x="1927802" y="195073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81"/>
            <p:cNvSpPr/>
            <p:nvPr/>
          </p:nvSpPr>
          <p:spPr>
            <a:xfrm>
              <a:off x="1927748" y="195068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81"/>
            <p:cNvSpPr/>
            <p:nvPr/>
          </p:nvSpPr>
          <p:spPr>
            <a:xfrm>
              <a:off x="1927137" y="19505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81"/>
            <p:cNvSpPr/>
            <p:nvPr/>
          </p:nvSpPr>
          <p:spPr>
            <a:xfrm>
              <a:off x="1944475" y="19493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81"/>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81"/>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81"/>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81"/>
            <p:cNvSpPr/>
            <p:nvPr/>
          </p:nvSpPr>
          <p:spPr>
            <a:xfrm>
              <a:off x="2074819" y="19584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81"/>
            <p:cNvSpPr/>
            <p:nvPr/>
          </p:nvSpPr>
          <p:spPr>
            <a:xfrm>
              <a:off x="2069972" y="1992704"/>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81"/>
            <p:cNvSpPr/>
            <p:nvPr/>
          </p:nvSpPr>
          <p:spPr>
            <a:xfrm>
              <a:off x="2074860" y="195885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81"/>
            <p:cNvSpPr/>
            <p:nvPr/>
          </p:nvSpPr>
          <p:spPr>
            <a:xfrm>
              <a:off x="2074670" y="195752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81"/>
            <p:cNvSpPr/>
            <p:nvPr/>
          </p:nvSpPr>
          <p:spPr>
            <a:xfrm>
              <a:off x="2074385" y="1955678"/>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81"/>
            <p:cNvSpPr/>
            <p:nvPr/>
          </p:nvSpPr>
          <p:spPr>
            <a:xfrm>
              <a:off x="2074480" y="1956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81"/>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81"/>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81"/>
            <p:cNvSpPr/>
            <p:nvPr/>
          </p:nvSpPr>
          <p:spPr>
            <a:xfrm>
              <a:off x="2054141" y="196598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81"/>
            <p:cNvSpPr/>
            <p:nvPr/>
          </p:nvSpPr>
          <p:spPr>
            <a:xfrm>
              <a:off x="2054331" y="196632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81"/>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81"/>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81"/>
            <p:cNvSpPr/>
            <p:nvPr/>
          </p:nvSpPr>
          <p:spPr>
            <a:xfrm>
              <a:off x="2060414" y="1992514"/>
              <a:ext cx="14" cy="774"/>
            </a:xfrm>
            <a:custGeom>
              <a:rect b="b" l="l" r="r" t="t"/>
              <a:pathLst>
                <a:path extrusionOk="0" h="57" w="1">
                  <a:moveTo>
                    <a:pt x="1" y="0"/>
                  </a:moveTo>
                  <a:lnTo>
                    <a:pt x="1"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81"/>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81"/>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81"/>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81"/>
            <p:cNvSpPr/>
            <p:nvPr/>
          </p:nvSpPr>
          <p:spPr>
            <a:xfrm>
              <a:off x="2060319" y="1990369"/>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81"/>
            <p:cNvSpPr/>
            <p:nvPr/>
          </p:nvSpPr>
          <p:spPr>
            <a:xfrm>
              <a:off x="2060319" y="1989378"/>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81"/>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81"/>
            <p:cNvSpPr/>
            <p:nvPr/>
          </p:nvSpPr>
          <p:spPr>
            <a:xfrm>
              <a:off x="2054806" y="1966934"/>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81"/>
            <p:cNvSpPr/>
            <p:nvPr/>
          </p:nvSpPr>
          <p:spPr>
            <a:xfrm>
              <a:off x="2053951" y="196560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81"/>
            <p:cNvSpPr/>
            <p:nvPr/>
          </p:nvSpPr>
          <p:spPr>
            <a:xfrm>
              <a:off x="2060373" y="1991414"/>
              <a:ext cx="0" cy="679"/>
            </a:xfrm>
            <a:custGeom>
              <a:rect b="b" l="l" r="r" t="t"/>
              <a:pathLst>
                <a:path extrusionOk="0" h="50" w="0">
                  <a:moveTo>
                    <a:pt x="0" y="1"/>
                  </a:moveTo>
                  <a:lnTo>
                    <a:pt x="0" y="5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81"/>
            <p:cNvSpPr/>
            <p:nvPr/>
          </p:nvSpPr>
          <p:spPr>
            <a:xfrm>
              <a:off x="2053801" y="1965128"/>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81"/>
            <p:cNvSpPr/>
            <p:nvPr/>
          </p:nvSpPr>
          <p:spPr>
            <a:xfrm>
              <a:off x="2060224" y="1987477"/>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81"/>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81"/>
            <p:cNvSpPr/>
            <p:nvPr/>
          </p:nvSpPr>
          <p:spPr>
            <a:xfrm>
              <a:off x="2059939" y="1982820"/>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81"/>
            <p:cNvSpPr/>
            <p:nvPr/>
          </p:nvSpPr>
          <p:spPr>
            <a:xfrm>
              <a:off x="2060088" y="1984435"/>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81"/>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81"/>
            <p:cNvSpPr/>
            <p:nvPr/>
          </p:nvSpPr>
          <p:spPr>
            <a:xfrm>
              <a:off x="2060468" y="1993695"/>
              <a:ext cx="54" cy="923"/>
            </a:xfrm>
            <a:custGeom>
              <a:rect b="b" l="l" r="r" t="t"/>
              <a:pathLst>
                <a:path extrusionOk="0" h="68" w="4">
                  <a:moveTo>
                    <a:pt x="0" y="1"/>
                  </a:moveTo>
                  <a:lnTo>
                    <a:pt x="4" y="6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81"/>
            <p:cNvSpPr/>
            <p:nvPr/>
          </p:nvSpPr>
          <p:spPr>
            <a:xfrm>
              <a:off x="2060183" y="1986621"/>
              <a:ext cx="0" cy="584"/>
            </a:xfrm>
            <a:custGeom>
              <a:rect b="b" l="l" r="r" t="t"/>
              <a:pathLst>
                <a:path extrusionOk="0" h="43" w="0">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81"/>
            <p:cNvSpPr/>
            <p:nvPr/>
          </p:nvSpPr>
          <p:spPr>
            <a:xfrm>
              <a:off x="2060129" y="1985807"/>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81"/>
            <p:cNvSpPr/>
            <p:nvPr/>
          </p:nvSpPr>
          <p:spPr>
            <a:xfrm>
              <a:off x="2060088" y="1985101"/>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81"/>
            <p:cNvSpPr/>
            <p:nvPr/>
          </p:nvSpPr>
          <p:spPr>
            <a:xfrm>
              <a:off x="2054562" y="1966649"/>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81"/>
            <p:cNvSpPr/>
            <p:nvPr/>
          </p:nvSpPr>
          <p:spPr>
            <a:xfrm>
              <a:off x="2060509" y="1994795"/>
              <a:ext cx="14" cy="530"/>
            </a:xfrm>
            <a:custGeom>
              <a:rect b="b" l="l" r="r" t="t"/>
              <a:pathLst>
                <a:path extrusionOk="0" h="39" w="1">
                  <a:moveTo>
                    <a:pt x="1"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81"/>
            <p:cNvSpPr/>
            <p:nvPr/>
          </p:nvSpPr>
          <p:spPr>
            <a:xfrm>
              <a:off x="2055091" y="1967178"/>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81"/>
            <p:cNvSpPr/>
            <p:nvPr/>
          </p:nvSpPr>
          <p:spPr>
            <a:xfrm>
              <a:off x="2055376" y="196746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81"/>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81"/>
            <p:cNvSpPr/>
            <p:nvPr/>
          </p:nvSpPr>
          <p:spPr>
            <a:xfrm>
              <a:off x="2060278" y="1988427"/>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81"/>
            <p:cNvSpPr/>
            <p:nvPr/>
          </p:nvSpPr>
          <p:spPr>
            <a:xfrm>
              <a:off x="2056137" y="1967884"/>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81"/>
            <p:cNvSpPr/>
            <p:nvPr/>
          </p:nvSpPr>
          <p:spPr>
            <a:xfrm>
              <a:off x="2055757" y="1967654"/>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81"/>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81"/>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81"/>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81"/>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81"/>
            <p:cNvSpPr/>
            <p:nvPr/>
          </p:nvSpPr>
          <p:spPr>
            <a:xfrm>
              <a:off x="2159136" y="198890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81"/>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81"/>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81"/>
            <p:cNvSpPr/>
            <p:nvPr/>
          </p:nvSpPr>
          <p:spPr>
            <a:xfrm>
              <a:off x="2159611" y="198833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81"/>
            <p:cNvSpPr/>
            <p:nvPr/>
          </p:nvSpPr>
          <p:spPr>
            <a:xfrm>
              <a:off x="2161132" y="1986757"/>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81"/>
            <p:cNvSpPr/>
            <p:nvPr/>
          </p:nvSpPr>
          <p:spPr>
            <a:xfrm>
              <a:off x="2160086" y="1987803"/>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81"/>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81"/>
            <p:cNvSpPr/>
            <p:nvPr/>
          </p:nvSpPr>
          <p:spPr>
            <a:xfrm>
              <a:off x="2160616" y="1987287"/>
              <a:ext cx="244" cy="244"/>
            </a:xfrm>
            <a:custGeom>
              <a:rect b="b" l="l" r="r" t="t"/>
              <a:pathLst>
                <a:path extrusionOk="0" h="18" w="18">
                  <a:moveTo>
                    <a:pt x="0"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81"/>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81"/>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81"/>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81"/>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81"/>
            <p:cNvSpPr/>
            <p:nvPr/>
          </p:nvSpPr>
          <p:spPr>
            <a:xfrm>
              <a:off x="2115213" y="2000688"/>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81"/>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81"/>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81"/>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81"/>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81"/>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81"/>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81"/>
            <p:cNvSpPr/>
            <p:nvPr/>
          </p:nvSpPr>
          <p:spPr>
            <a:xfrm>
              <a:off x="2153718" y="1945875"/>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81"/>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81"/>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81"/>
            <p:cNvSpPr/>
            <p:nvPr/>
          </p:nvSpPr>
          <p:spPr>
            <a:xfrm>
              <a:off x="2115172" y="200091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81"/>
            <p:cNvSpPr/>
            <p:nvPr/>
          </p:nvSpPr>
          <p:spPr>
            <a:xfrm>
              <a:off x="2153487" y="1948645"/>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81"/>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81"/>
            <p:cNvSpPr/>
            <p:nvPr/>
          </p:nvSpPr>
          <p:spPr>
            <a:xfrm>
              <a:off x="2113597" y="2006825"/>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81"/>
            <p:cNvSpPr/>
            <p:nvPr/>
          </p:nvSpPr>
          <p:spPr>
            <a:xfrm>
              <a:off x="2114506" y="2003824"/>
              <a:ext cx="54" cy="244"/>
            </a:xfrm>
            <a:custGeom>
              <a:rect b="b" l="l" r="r" t="t"/>
              <a:pathLst>
                <a:path extrusionOk="0" h="18"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81"/>
            <p:cNvSpPr/>
            <p:nvPr/>
          </p:nvSpPr>
          <p:spPr>
            <a:xfrm>
              <a:off x="2115117" y="200120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81"/>
            <p:cNvSpPr/>
            <p:nvPr/>
          </p:nvSpPr>
          <p:spPr>
            <a:xfrm>
              <a:off x="2113977" y="200553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81"/>
            <p:cNvSpPr/>
            <p:nvPr/>
          </p:nvSpPr>
          <p:spPr>
            <a:xfrm>
              <a:off x="2114602" y="2003254"/>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81"/>
            <p:cNvSpPr/>
            <p:nvPr/>
          </p:nvSpPr>
          <p:spPr>
            <a:xfrm>
              <a:off x="2114221" y="2004924"/>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81"/>
            <p:cNvSpPr/>
            <p:nvPr/>
          </p:nvSpPr>
          <p:spPr>
            <a:xfrm>
              <a:off x="2113787" y="20061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81"/>
            <p:cNvSpPr/>
            <p:nvPr/>
          </p:nvSpPr>
          <p:spPr>
            <a:xfrm>
              <a:off x="2114316" y="2004353"/>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81"/>
            <p:cNvSpPr/>
            <p:nvPr/>
          </p:nvSpPr>
          <p:spPr>
            <a:xfrm>
              <a:off x="2114982" y="2001923"/>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81"/>
            <p:cNvSpPr/>
            <p:nvPr/>
          </p:nvSpPr>
          <p:spPr>
            <a:xfrm>
              <a:off x="2114737" y="2002779"/>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81"/>
            <p:cNvSpPr/>
            <p:nvPr/>
          </p:nvSpPr>
          <p:spPr>
            <a:xfrm>
              <a:off x="2114832" y="2002344"/>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81"/>
            <p:cNvSpPr/>
            <p:nvPr/>
          </p:nvSpPr>
          <p:spPr>
            <a:xfrm>
              <a:off x="2113366" y="2007490"/>
              <a:ext cx="54" cy="204"/>
            </a:xfrm>
            <a:custGeom>
              <a:rect b="b" l="l" r="r" t="t"/>
              <a:pathLst>
                <a:path extrusionOk="0" h="15" w="4">
                  <a:moveTo>
                    <a:pt x="0"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81"/>
            <p:cNvSpPr/>
            <p:nvPr/>
          </p:nvSpPr>
          <p:spPr>
            <a:xfrm>
              <a:off x="2115022" y="2001543"/>
              <a:ext cx="68" cy="204"/>
            </a:xfrm>
            <a:custGeom>
              <a:rect b="b" l="l" r="r" t="t"/>
              <a:pathLst>
                <a:path extrusionOk="0" h="15" w="5">
                  <a:moveTo>
                    <a:pt x="1"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81"/>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81"/>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81"/>
            <p:cNvSpPr/>
            <p:nvPr/>
          </p:nvSpPr>
          <p:spPr>
            <a:xfrm>
              <a:off x="2053761" y="1996316"/>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81"/>
            <p:cNvSpPr/>
            <p:nvPr/>
          </p:nvSpPr>
          <p:spPr>
            <a:xfrm>
              <a:off x="2053516" y="1995786"/>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81"/>
            <p:cNvSpPr/>
            <p:nvPr/>
          </p:nvSpPr>
          <p:spPr>
            <a:xfrm>
              <a:off x="2052905" y="199398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81"/>
            <p:cNvSpPr/>
            <p:nvPr/>
          </p:nvSpPr>
          <p:spPr>
            <a:xfrm>
              <a:off x="2053326" y="1995175"/>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81"/>
            <p:cNvSpPr/>
            <p:nvPr/>
          </p:nvSpPr>
          <p:spPr>
            <a:xfrm>
              <a:off x="2053095" y="1994605"/>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81"/>
            <p:cNvSpPr/>
            <p:nvPr/>
          </p:nvSpPr>
          <p:spPr>
            <a:xfrm>
              <a:off x="2054277" y="1997497"/>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81"/>
            <p:cNvSpPr/>
            <p:nvPr/>
          </p:nvSpPr>
          <p:spPr>
            <a:xfrm>
              <a:off x="2053992" y="199692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81"/>
            <p:cNvSpPr/>
            <p:nvPr/>
          </p:nvSpPr>
          <p:spPr>
            <a:xfrm>
              <a:off x="2054467" y="1997931"/>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81"/>
            <p:cNvSpPr/>
            <p:nvPr/>
          </p:nvSpPr>
          <p:spPr>
            <a:xfrm>
              <a:off x="2048004" y="196508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81"/>
            <p:cNvSpPr/>
            <p:nvPr/>
          </p:nvSpPr>
          <p:spPr>
            <a:xfrm>
              <a:off x="2047909" y="196489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81"/>
            <p:cNvSpPr/>
            <p:nvPr/>
          </p:nvSpPr>
          <p:spPr>
            <a:xfrm>
              <a:off x="2048343" y="196556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81"/>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81"/>
            <p:cNvSpPr/>
            <p:nvPr/>
          </p:nvSpPr>
          <p:spPr>
            <a:xfrm>
              <a:off x="2052376" y="1991849"/>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81"/>
            <p:cNvSpPr/>
            <p:nvPr/>
          </p:nvSpPr>
          <p:spPr>
            <a:xfrm>
              <a:off x="2047393" y="1963472"/>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81"/>
            <p:cNvSpPr/>
            <p:nvPr/>
          </p:nvSpPr>
          <p:spPr>
            <a:xfrm>
              <a:off x="2047773" y="1964612"/>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81"/>
            <p:cNvSpPr/>
            <p:nvPr/>
          </p:nvSpPr>
          <p:spPr>
            <a:xfrm>
              <a:off x="2047529" y="1963947"/>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81"/>
            <p:cNvSpPr/>
            <p:nvPr/>
          </p:nvSpPr>
          <p:spPr>
            <a:xfrm>
              <a:off x="2047678" y="1964273"/>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81"/>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81"/>
            <p:cNvSpPr/>
            <p:nvPr/>
          </p:nvSpPr>
          <p:spPr>
            <a:xfrm>
              <a:off x="2048153" y="196531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81"/>
            <p:cNvSpPr/>
            <p:nvPr/>
          </p:nvSpPr>
          <p:spPr>
            <a:xfrm>
              <a:off x="2048438" y="196565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81"/>
            <p:cNvSpPr/>
            <p:nvPr/>
          </p:nvSpPr>
          <p:spPr>
            <a:xfrm>
              <a:off x="2047298" y="1962942"/>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81"/>
            <p:cNvSpPr/>
            <p:nvPr/>
          </p:nvSpPr>
          <p:spPr>
            <a:xfrm>
              <a:off x="2052661" y="1993179"/>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81"/>
            <p:cNvSpPr/>
            <p:nvPr/>
          </p:nvSpPr>
          <p:spPr>
            <a:xfrm>
              <a:off x="2048574" y="196575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81"/>
            <p:cNvSpPr/>
            <p:nvPr/>
          </p:nvSpPr>
          <p:spPr>
            <a:xfrm>
              <a:off x="2052525" y="199251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81"/>
            <p:cNvSpPr/>
            <p:nvPr/>
          </p:nvSpPr>
          <p:spPr>
            <a:xfrm>
              <a:off x="2047149" y="1962426"/>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81"/>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81"/>
            <p:cNvSpPr/>
            <p:nvPr/>
          </p:nvSpPr>
          <p:spPr>
            <a:xfrm>
              <a:off x="2048248" y="196546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81"/>
            <p:cNvSpPr/>
            <p:nvPr/>
          </p:nvSpPr>
          <p:spPr>
            <a:xfrm>
              <a:off x="2030082" y="197692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81"/>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81"/>
            <p:cNvSpPr/>
            <p:nvPr/>
          </p:nvSpPr>
          <p:spPr>
            <a:xfrm>
              <a:off x="2029756" y="1975203"/>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81"/>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81"/>
            <p:cNvSpPr/>
            <p:nvPr/>
          </p:nvSpPr>
          <p:spPr>
            <a:xfrm>
              <a:off x="2028561" y="2003444"/>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81"/>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81"/>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81"/>
            <p:cNvSpPr/>
            <p:nvPr/>
          </p:nvSpPr>
          <p:spPr>
            <a:xfrm>
              <a:off x="2030231" y="1977728"/>
              <a:ext cx="54" cy="353"/>
            </a:xfrm>
            <a:custGeom>
              <a:rect b="b" l="l" r="r" t="t"/>
              <a:pathLst>
                <a:path extrusionOk="0" h="26" w="4">
                  <a:moveTo>
                    <a:pt x="4"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81"/>
            <p:cNvSpPr/>
            <p:nvPr/>
          </p:nvSpPr>
          <p:spPr>
            <a:xfrm>
              <a:off x="2030747" y="1981530"/>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81"/>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81"/>
            <p:cNvSpPr/>
            <p:nvPr/>
          </p:nvSpPr>
          <p:spPr>
            <a:xfrm>
              <a:off x="2030557" y="1979914"/>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81"/>
            <p:cNvSpPr/>
            <p:nvPr/>
          </p:nvSpPr>
          <p:spPr>
            <a:xfrm>
              <a:off x="2029281" y="1973397"/>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81"/>
            <p:cNvSpPr/>
            <p:nvPr/>
          </p:nvSpPr>
          <p:spPr>
            <a:xfrm>
              <a:off x="2030367" y="1978488"/>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81"/>
            <p:cNvSpPr/>
            <p:nvPr/>
          </p:nvSpPr>
          <p:spPr>
            <a:xfrm>
              <a:off x="2029511" y="1974306"/>
              <a:ext cx="109" cy="394"/>
            </a:xfrm>
            <a:custGeom>
              <a:rect b="b" l="l" r="r" t="t"/>
              <a:pathLst>
                <a:path extrusionOk="0" h="29" w="8">
                  <a:moveTo>
                    <a:pt x="8"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81"/>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81"/>
            <p:cNvSpPr/>
            <p:nvPr/>
          </p:nvSpPr>
          <p:spPr>
            <a:xfrm>
              <a:off x="2030462" y="1979249"/>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81"/>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81"/>
            <p:cNvSpPr/>
            <p:nvPr/>
          </p:nvSpPr>
          <p:spPr>
            <a:xfrm>
              <a:off x="2028995" y="1972541"/>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81"/>
            <p:cNvSpPr/>
            <p:nvPr/>
          </p:nvSpPr>
          <p:spPr>
            <a:xfrm>
              <a:off x="2029892" y="1976072"/>
              <a:ext cx="109" cy="339"/>
            </a:xfrm>
            <a:custGeom>
              <a:rect b="b" l="l" r="r" t="t"/>
              <a:pathLst>
                <a:path extrusionOk="0" h="25" w="8">
                  <a:moveTo>
                    <a:pt x="8"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81"/>
            <p:cNvSpPr/>
            <p:nvPr/>
          </p:nvSpPr>
          <p:spPr>
            <a:xfrm>
              <a:off x="2028425" y="1970885"/>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81"/>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81"/>
            <p:cNvSpPr/>
            <p:nvPr/>
          </p:nvSpPr>
          <p:spPr>
            <a:xfrm>
              <a:off x="2028710" y="1971686"/>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81"/>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81"/>
            <p:cNvSpPr/>
            <p:nvPr/>
          </p:nvSpPr>
          <p:spPr>
            <a:xfrm>
              <a:off x="1956464" y="19525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81"/>
            <p:cNvSpPr/>
            <p:nvPr/>
          </p:nvSpPr>
          <p:spPr>
            <a:xfrm>
              <a:off x="1957510" y="195258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81"/>
            <p:cNvSpPr/>
            <p:nvPr/>
          </p:nvSpPr>
          <p:spPr>
            <a:xfrm>
              <a:off x="1953898" y="195235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81"/>
            <p:cNvSpPr/>
            <p:nvPr/>
          </p:nvSpPr>
          <p:spPr>
            <a:xfrm>
              <a:off x="1953138" y="1952162"/>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81"/>
            <p:cNvSpPr/>
            <p:nvPr/>
          </p:nvSpPr>
          <p:spPr>
            <a:xfrm>
              <a:off x="1951997" y="1951822"/>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81"/>
            <p:cNvSpPr/>
            <p:nvPr/>
          </p:nvSpPr>
          <p:spPr>
            <a:xfrm>
              <a:off x="1952513" y="1952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81"/>
            <p:cNvSpPr/>
            <p:nvPr/>
          </p:nvSpPr>
          <p:spPr>
            <a:xfrm>
              <a:off x="1955650" y="1952542"/>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81"/>
            <p:cNvSpPr/>
            <p:nvPr/>
          </p:nvSpPr>
          <p:spPr>
            <a:xfrm>
              <a:off x="1958026" y="195258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81"/>
            <p:cNvSpPr/>
            <p:nvPr/>
          </p:nvSpPr>
          <p:spPr>
            <a:xfrm>
              <a:off x="1958745" y="1952542"/>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81"/>
            <p:cNvSpPr/>
            <p:nvPr/>
          </p:nvSpPr>
          <p:spPr>
            <a:xfrm>
              <a:off x="1960972" y="1952202"/>
              <a:ext cx="543" cy="109"/>
            </a:xfrm>
            <a:custGeom>
              <a:rect b="b" l="l" r="r" t="t"/>
              <a:pathLst>
                <a:path extrusionOk="0" h="8" w="40">
                  <a:moveTo>
                    <a:pt x="39"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81"/>
            <p:cNvSpPr/>
            <p:nvPr/>
          </p:nvSpPr>
          <p:spPr>
            <a:xfrm>
              <a:off x="1959451" y="1952487"/>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81"/>
            <p:cNvSpPr/>
            <p:nvPr/>
          </p:nvSpPr>
          <p:spPr>
            <a:xfrm>
              <a:off x="1960171" y="1952392"/>
              <a:ext cx="394" cy="68"/>
            </a:xfrm>
            <a:custGeom>
              <a:rect b="b" l="l" r="r" t="t"/>
              <a:pathLst>
                <a:path extrusionOk="0" h="5" w="29">
                  <a:moveTo>
                    <a:pt x="2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81"/>
            <p:cNvSpPr/>
            <p:nvPr/>
          </p:nvSpPr>
          <p:spPr>
            <a:xfrm>
              <a:off x="1961732" y="1952067"/>
              <a:ext cx="448" cy="109"/>
            </a:xfrm>
            <a:custGeom>
              <a:rect b="b" l="l" r="r" t="t"/>
              <a:pathLst>
                <a:path extrusionOk="0" h="8" w="33">
                  <a:moveTo>
                    <a:pt x="3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81"/>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81"/>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81"/>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81"/>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81"/>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81"/>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81"/>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81"/>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81"/>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81"/>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81"/>
            <p:cNvSpPr/>
            <p:nvPr/>
          </p:nvSpPr>
          <p:spPr>
            <a:xfrm>
              <a:off x="1946960" y="1949595"/>
              <a:ext cx="0" cy="109"/>
            </a:xfrm>
            <a:custGeom>
              <a:rect b="b" l="l" r="r" t="t"/>
              <a:pathLst>
                <a:path extrusionOk="0" h="8" w="0">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81"/>
            <p:cNvSpPr/>
            <p:nvPr/>
          </p:nvSpPr>
          <p:spPr>
            <a:xfrm>
              <a:off x="1987217" y="1973261"/>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81"/>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81"/>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81"/>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81"/>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81"/>
            <p:cNvSpPr/>
            <p:nvPr/>
          </p:nvSpPr>
          <p:spPr>
            <a:xfrm>
              <a:off x="1986878" y="1967789"/>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81"/>
            <p:cNvSpPr/>
            <p:nvPr/>
          </p:nvSpPr>
          <p:spPr>
            <a:xfrm>
              <a:off x="1986742" y="1968319"/>
              <a:ext cx="54" cy="244"/>
            </a:xfrm>
            <a:custGeom>
              <a:rect b="b" l="l" r="r" t="t"/>
              <a:pathLst>
                <a:path extrusionOk="0" h="18" w="4">
                  <a:moveTo>
                    <a:pt x="0"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81"/>
            <p:cNvSpPr/>
            <p:nvPr/>
          </p:nvSpPr>
          <p:spPr>
            <a:xfrm>
              <a:off x="1986457" y="1971211"/>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81"/>
            <p:cNvSpPr/>
            <p:nvPr/>
          </p:nvSpPr>
          <p:spPr>
            <a:xfrm>
              <a:off x="1986688" y="1968835"/>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81"/>
            <p:cNvSpPr/>
            <p:nvPr/>
          </p:nvSpPr>
          <p:spPr>
            <a:xfrm>
              <a:off x="1986457" y="197073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81"/>
            <p:cNvSpPr/>
            <p:nvPr/>
          </p:nvSpPr>
          <p:spPr>
            <a:xfrm>
              <a:off x="1986973" y="1967273"/>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81"/>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81"/>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81"/>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81"/>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81"/>
            <p:cNvSpPr/>
            <p:nvPr/>
          </p:nvSpPr>
          <p:spPr>
            <a:xfrm>
              <a:off x="1986593" y="1969310"/>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81"/>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81"/>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81"/>
            <p:cNvSpPr/>
            <p:nvPr/>
          </p:nvSpPr>
          <p:spPr>
            <a:xfrm>
              <a:off x="1991345" y="2005630"/>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81"/>
            <p:cNvSpPr/>
            <p:nvPr/>
          </p:nvSpPr>
          <p:spPr>
            <a:xfrm>
              <a:off x="1990259" y="2008766"/>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81"/>
            <p:cNvSpPr/>
            <p:nvPr/>
          </p:nvSpPr>
          <p:spPr>
            <a:xfrm>
              <a:off x="1990639" y="2007490"/>
              <a:ext cx="54" cy="244"/>
            </a:xfrm>
            <a:custGeom>
              <a:rect b="b" l="l" r="r" t="t"/>
              <a:pathLst>
                <a:path extrusionOk="0" h="18" w="4">
                  <a:moveTo>
                    <a:pt x="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81"/>
            <p:cNvSpPr/>
            <p:nvPr/>
          </p:nvSpPr>
          <p:spPr>
            <a:xfrm>
              <a:off x="1991155" y="2006064"/>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81"/>
            <p:cNvSpPr/>
            <p:nvPr/>
          </p:nvSpPr>
          <p:spPr>
            <a:xfrm>
              <a:off x="1990449" y="2008101"/>
              <a:ext cx="54" cy="258"/>
            </a:xfrm>
            <a:custGeom>
              <a:rect b="b" l="l" r="r" t="t"/>
              <a:pathLst>
                <a:path extrusionOk="0" h="19" w="4">
                  <a:moveTo>
                    <a:pt x="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81"/>
            <p:cNvSpPr/>
            <p:nvPr/>
          </p:nvSpPr>
          <p:spPr>
            <a:xfrm>
              <a:off x="1990965" y="2006485"/>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81"/>
            <p:cNvSpPr/>
            <p:nvPr/>
          </p:nvSpPr>
          <p:spPr>
            <a:xfrm>
              <a:off x="1990775" y="2006960"/>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81"/>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81"/>
            <p:cNvSpPr/>
            <p:nvPr/>
          </p:nvSpPr>
          <p:spPr>
            <a:xfrm>
              <a:off x="198079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81"/>
            <p:cNvSpPr/>
            <p:nvPr/>
          </p:nvSpPr>
          <p:spPr>
            <a:xfrm>
              <a:off x="197984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81"/>
            <p:cNvSpPr/>
            <p:nvPr/>
          </p:nvSpPr>
          <p:spPr>
            <a:xfrm>
              <a:off x="1971481" y="198191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81"/>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81"/>
            <p:cNvSpPr/>
            <p:nvPr/>
          </p:nvSpPr>
          <p:spPr>
            <a:xfrm>
              <a:off x="1981800" y="1990084"/>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81"/>
            <p:cNvSpPr/>
            <p:nvPr/>
          </p:nvSpPr>
          <p:spPr>
            <a:xfrm>
              <a:off x="1974468" y="1981299"/>
              <a:ext cx="353" cy="54"/>
            </a:xfrm>
            <a:custGeom>
              <a:rect b="b" l="l" r="r" t="t"/>
              <a:pathLst>
                <a:path extrusionOk="0" h="4" w="26">
                  <a:moveTo>
                    <a:pt x="1" y="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81"/>
            <p:cNvSpPr/>
            <p:nvPr/>
          </p:nvSpPr>
          <p:spPr>
            <a:xfrm>
              <a:off x="1972567" y="1981584"/>
              <a:ext cx="448" cy="109"/>
            </a:xfrm>
            <a:custGeom>
              <a:rect b="b" l="l" r="r" t="t"/>
              <a:pathLst>
                <a:path extrusionOk="0" h="8" w="33">
                  <a:moveTo>
                    <a:pt x="1" y="7"/>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81"/>
            <p:cNvSpPr/>
            <p:nvPr/>
          </p:nvSpPr>
          <p:spPr>
            <a:xfrm>
              <a:off x="1984597" y="1988373"/>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81"/>
            <p:cNvSpPr/>
            <p:nvPr/>
          </p:nvSpPr>
          <p:spPr>
            <a:xfrm>
              <a:off x="1980374" y="1990708"/>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81"/>
            <p:cNvSpPr/>
            <p:nvPr/>
          </p:nvSpPr>
          <p:spPr>
            <a:xfrm>
              <a:off x="1984081" y="1987952"/>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81"/>
            <p:cNvSpPr/>
            <p:nvPr/>
          </p:nvSpPr>
          <p:spPr>
            <a:xfrm>
              <a:off x="1984312" y="1988183"/>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81"/>
            <p:cNvSpPr/>
            <p:nvPr/>
          </p:nvSpPr>
          <p:spPr>
            <a:xfrm>
              <a:off x="1981366" y="1990369"/>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81"/>
            <p:cNvSpPr/>
            <p:nvPr/>
          </p:nvSpPr>
          <p:spPr>
            <a:xfrm>
              <a:off x="1973898" y="1981340"/>
              <a:ext cx="394" cy="109"/>
            </a:xfrm>
            <a:custGeom>
              <a:rect b="b" l="l" r="r" t="t"/>
              <a:pathLst>
                <a:path extrusionOk="0" h="8" w="29">
                  <a:moveTo>
                    <a:pt x="1" y="8"/>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81"/>
            <p:cNvSpPr/>
            <p:nvPr/>
          </p:nvSpPr>
          <p:spPr>
            <a:xfrm>
              <a:off x="1973233" y="1981435"/>
              <a:ext cx="448" cy="109"/>
            </a:xfrm>
            <a:custGeom>
              <a:rect b="b" l="l" r="r" t="t"/>
              <a:pathLst>
                <a:path extrusionOk="0" h="8" w="33">
                  <a:moveTo>
                    <a:pt x="1" y="8"/>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81"/>
            <p:cNvSpPr/>
            <p:nvPr/>
          </p:nvSpPr>
          <p:spPr>
            <a:xfrm>
              <a:off x="1971766" y="1981720"/>
              <a:ext cx="530" cy="109"/>
            </a:xfrm>
            <a:custGeom>
              <a:rect b="b" l="l" r="r" t="t"/>
              <a:pathLst>
                <a:path extrusionOk="0" h="8" w="39">
                  <a:moveTo>
                    <a:pt x="0" y="8"/>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81"/>
            <p:cNvSpPr/>
            <p:nvPr/>
          </p:nvSpPr>
          <p:spPr>
            <a:xfrm>
              <a:off x="1975378" y="198115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81"/>
            <p:cNvSpPr/>
            <p:nvPr/>
          </p:nvSpPr>
          <p:spPr>
            <a:xfrm>
              <a:off x="1974943" y="1981204"/>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81"/>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81"/>
            <p:cNvSpPr/>
            <p:nvPr/>
          </p:nvSpPr>
          <p:spPr>
            <a:xfrm>
              <a:off x="1953749" y="1973166"/>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81"/>
            <p:cNvSpPr/>
            <p:nvPr/>
          </p:nvSpPr>
          <p:spPr>
            <a:xfrm>
              <a:off x="1954754" y="197187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81"/>
            <p:cNvSpPr/>
            <p:nvPr/>
          </p:nvSpPr>
          <p:spPr>
            <a:xfrm>
              <a:off x="1951563" y="1975257"/>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81"/>
            <p:cNvSpPr/>
            <p:nvPr/>
          </p:nvSpPr>
          <p:spPr>
            <a:xfrm>
              <a:off x="1954564" y="1972161"/>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81"/>
            <p:cNvSpPr/>
            <p:nvPr/>
          </p:nvSpPr>
          <p:spPr>
            <a:xfrm>
              <a:off x="1950382" y="1976357"/>
              <a:ext cx="204" cy="149"/>
            </a:xfrm>
            <a:custGeom>
              <a:rect b="b" l="l" r="r" t="t"/>
              <a:pathLst>
                <a:path extrusionOk="0" h="11" w="15">
                  <a:moveTo>
                    <a:pt x="0" y="11"/>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81"/>
            <p:cNvSpPr/>
            <p:nvPr/>
          </p:nvSpPr>
          <p:spPr>
            <a:xfrm>
              <a:off x="1954319" y="1972501"/>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81"/>
            <p:cNvSpPr/>
            <p:nvPr/>
          </p:nvSpPr>
          <p:spPr>
            <a:xfrm>
              <a:off x="1955039" y="19713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81"/>
            <p:cNvSpPr/>
            <p:nvPr/>
          </p:nvSpPr>
          <p:spPr>
            <a:xfrm>
              <a:off x="1954889" y="1971591"/>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81"/>
            <p:cNvSpPr/>
            <p:nvPr/>
          </p:nvSpPr>
          <p:spPr>
            <a:xfrm>
              <a:off x="1955134" y="197111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81"/>
            <p:cNvSpPr/>
            <p:nvPr/>
          </p:nvSpPr>
          <p:spPr>
            <a:xfrm>
              <a:off x="1952608" y="1974347"/>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81"/>
            <p:cNvSpPr/>
            <p:nvPr/>
          </p:nvSpPr>
          <p:spPr>
            <a:xfrm>
              <a:off x="1952092" y="1974782"/>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81"/>
            <p:cNvSpPr/>
            <p:nvPr/>
          </p:nvSpPr>
          <p:spPr>
            <a:xfrm>
              <a:off x="1950993" y="1975786"/>
              <a:ext cx="204" cy="190"/>
            </a:xfrm>
            <a:custGeom>
              <a:rect b="b" l="l" r="r" t="t"/>
              <a:pathLst>
                <a:path extrusionOk="0" h="14"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81"/>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81"/>
            <p:cNvSpPr/>
            <p:nvPr/>
          </p:nvSpPr>
          <p:spPr>
            <a:xfrm>
              <a:off x="1954034" y="1972827"/>
              <a:ext cx="163" cy="163"/>
            </a:xfrm>
            <a:custGeom>
              <a:rect b="b" l="l" r="r" t="t"/>
              <a:pathLst>
                <a:path extrusionOk="0" h="12" w="12">
                  <a:moveTo>
                    <a:pt x="1"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81"/>
            <p:cNvSpPr/>
            <p:nvPr/>
          </p:nvSpPr>
          <p:spPr>
            <a:xfrm>
              <a:off x="1953369" y="1973546"/>
              <a:ext cx="204" cy="204"/>
            </a:xfrm>
            <a:custGeom>
              <a:rect b="b" l="l" r="r" t="t"/>
              <a:pathLst>
                <a:path extrusionOk="0" h="15"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81"/>
            <p:cNvSpPr/>
            <p:nvPr/>
          </p:nvSpPr>
          <p:spPr>
            <a:xfrm>
              <a:off x="1952989" y="1973926"/>
              <a:ext cx="204" cy="204"/>
            </a:xfrm>
            <a:custGeom>
              <a:rect b="b" l="l" r="r" t="t"/>
              <a:pathLst>
                <a:path extrusionOk="0" h="15" w="15">
                  <a:moveTo>
                    <a:pt x="15"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81"/>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81"/>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81"/>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81"/>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81"/>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81"/>
            <p:cNvSpPr/>
            <p:nvPr/>
          </p:nvSpPr>
          <p:spPr>
            <a:xfrm>
              <a:off x="1969675" y="198200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81"/>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81"/>
            <p:cNvSpPr/>
            <p:nvPr/>
          </p:nvSpPr>
          <p:spPr>
            <a:xfrm>
              <a:off x="1969580" y="198139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81"/>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81"/>
            <p:cNvSpPr/>
            <p:nvPr/>
          </p:nvSpPr>
          <p:spPr>
            <a:xfrm>
              <a:off x="1982370" y="1833793"/>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81"/>
            <p:cNvSpPr/>
            <p:nvPr/>
          </p:nvSpPr>
          <p:spPr>
            <a:xfrm>
              <a:off x="1982275" y="1833508"/>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81"/>
            <p:cNvSpPr/>
            <p:nvPr/>
          </p:nvSpPr>
          <p:spPr>
            <a:xfrm>
              <a:off x="1982465" y="1834078"/>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81"/>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81"/>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81"/>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81"/>
            <p:cNvSpPr/>
            <p:nvPr/>
          </p:nvSpPr>
          <p:spPr>
            <a:xfrm>
              <a:off x="1984502" y="183618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81"/>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81"/>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81"/>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81"/>
            <p:cNvSpPr/>
            <p:nvPr/>
          </p:nvSpPr>
          <p:spPr>
            <a:xfrm>
              <a:off x="1983796"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81"/>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81"/>
            <p:cNvSpPr/>
            <p:nvPr/>
          </p:nvSpPr>
          <p:spPr>
            <a:xfrm>
              <a:off x="1984081" y="184515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81"/>
            <p:cNvSpPr/>
            <p:nvPr/>
          </p:nvSpPr>
          <p:spPr>
            <a:xfrm>
              <a:off x="1983891"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81"/>
            <p:cNvSpPr/>
            <p:nvPr/>
          </p:nvSpPr>
          <p:spPr>
            <a:xfrm>
              <a:off x="1984122" y="1845062"/>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81"/>
            <p:cNvSpPr/>
            <p:nvPr/>
          </p:nvSpPr>
          <p:spPr>
            <a:xfrm>
              <a:off x="1984366" y="1843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81"/>
            <p:cNvSpPr/>
            <p:nvPr/>
          </p:nvSpPr>
          <p:spPr>
            <a:xfrm>
              <a:off x="1983932" y="18454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81"/>
            <p:cNvSpPr/>
            <p:nvPr/>
          </p:nvSpPr>
          <p:spPr>
            <a:xfrm>
              <a:off x="1984027" y="184525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81"/>
            <p:cNvSpPr/>
            <p:nvPr/>
          </p:nvSpPr>
          <p:spPr>
            <a:xfrm>
              <a:off x="1984407" y="1840269"/>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81"/>
            <p:cNvSpPr/>
            <p:nvPr/>
          </p:nvSpPr>
          <p:spPr>
            <a:xfrm>
              <a:off x="1984407" y="1841790"/>
              <a:ext cx="14" cy="244"/>
            </a:xfrm>
            <a:custGeom>
              <a:rect b="b" l="l" r="r" t="t"/>
              <a:pathLst>
                <a:path extrusionOk="0" h="18" w="1">
                  <a:moveTo>
                    <a:pt x="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81"/>
            <p:cNvSpPr/>
            <p:nvPr/>
          </p:nvSpPr>
          <p:spPr>
            <a:xfrm>
              <a:off x="1984217" y="18447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81"/>
            <p:cNvSpPr/>
            <p:nvPr/>
          </p:nvSpPr>
          <p:spPr>
            <a:xfrm>
              <a:off x="1984271" y="1844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81"/>
            <p:cNvSpPr/>
            <p:nvPr/>
          </p:nvSpPr>
          <p:spPr>
            <a:xfrm>
              <a:off x="1984366" y="184373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81"/>
            <p:cNvSpPr/>
            <p:nvPr/>
          </p:nvSpPr>
          <p:spPr>
            <a:xfrm>
              <a:off x="1984366" y="184397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81"/>
            <p:cNvSpPr/>
            <p:nvPr/>
          </p:nvSpPr>
          <p:spPr>
            <a:xfrm>
              <a:off x="1984407" y="184278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81"/>
            <p:cNvSpPr/>
            <p:nvPr/>
          </p:nvSpPr>
          <p:spPr>
            <a:xfrm>
              <a:off x="1984312" y="184439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81"/>
            <p:cNvSpPr/>
            <p:nvPr/>
          </p:nvSpPr>
          <p:spPr>
            <a:xfrm>
              <a:off x="1984176" y="184496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81"/>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81"/>
            <p:cNvSpPr/>
            <p:nvPr/>
          </p:nvSpPr>
          <p:spPr>
            <a:xfrm>
              <a:off x="1984176" y="184483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81"/>
            <p:cNvSpPr/>
            <p:nvPr/>
          </p:nvSpPr>
          <p:spPr>
            <a:xfrm>
              <a:off x="1984407" y="1842971"/>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81"/>
            <p:cNvSpPr/>
            <p:nvPr/>
          </p:nvSpPr>
          <p:spPr>
            <a:xfrm>
              <a:off x="1984407" y="1840785"/>
              <a:ext cx="14" cy="353"/>
            </a:xfrm>
            <a:custGeom>
              <a:rect b="b" l="l" r="r" t="t"/>
              <a:pathLst>
                <a:path extrusionOk="0" h="26" w="1">
                  <a:moveTo>
                    <a:pt x="1"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81"/>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81"/>
            <p:cNvSpPr/>
            <p:nvPr/>
          </p:nvSpPr>
          <p:spPr>
            <a:xfrm>
              <a:off x="1984407" y="1841315"/>
              <a:ext cx="14" cy="299"/>
            </a:xfrm>
            <a:custGeom>
              <a:rect b="b" l="l" r="r" t="t"/>
              <a:pathLst>
                <a:path extrusionOk="0" h="22" w="1">
                  <a:moveTo>
                    <a:pt x="1"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81"/>
            <p:cNvSpPr/>
            <p:nvPr/>
          </p:nvSpPr>
          <p:spPr>
            <a:xfrm>
              <a:off x="1984407" y="1842211"/>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81"/>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81"/>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81"/>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81"/>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81"/>
            <p:cNvSpPr/>
            <p:nvPr/>
          </p:nvSpPr>
          <p:spPr>
            <a:xfrm>
              <a:off x="2055607" y="1883514"/>
              <a:ext cx="299" cy="204"/>
            </a:xfrm>
            <a:custGeom>
              <a:rect b="b" l="l" r="r" t="t"/>
              <a:pathLst>
                <a:path extrusionOk="0" h="15" w="22">
                  <a:moveTo>
                    <a:pt x="22"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81"/>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81"/>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81"/>
            <p:cNvSpPr/>
            <p:nvPr/>
          </p:nvSpPr>
          <p:spPr>
            <a:xfrm>
              <a:off x="2056042" y="188379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81"/>
            <p:cNvSpPr/>
            <p:nvPr/>
          </p:nvSpPr>
          <p:spPr>
            <a:xfrm>
              <a:off x="2072443" y="1898164"/>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81"/>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81"/>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81"/>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81"/>
            <p:cNvSpPr/>
            <p:nvPr/>
          </p:nvSpPr>
          <p:spPr>
            <a:xfrm>
              <a:off x="2072253" y="1897594"/>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81"/>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81"/>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81"/>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81"/>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81"/>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81"/>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81"/>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81"/>
            <p:cNvSpPr/>
            <p:nvPr/>
          </p:nvSpPr>
          <p:spPr>
            <a:xfrm>
              <a:off x="2072729" y="190048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81"/>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81"/>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81"/>
            <p:cNvSpPr/>
            <p:nvPr/>
          </p:nvSpPr>
          <p:spPr>
            <a:xfrm>
              <a:off x="2071873" y="1896453"/>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81"/>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81"/>
            <p:cNvSpPr/>
            <p:nvPr/>
          </p:nvSpPr>
          <p:spPr>
            <a:xfrm>
              <a:off x="1964013" y="1950872"/>
              <a:ext cx="14" cy="543"/>
            </a:xfrm>
            <a:custGeom>
              <a:rect b="b" l="l" r="r" t="t"/>
              <a:pathLst>
                <a:path extrusionOk="0" h="40" w="1">
                  <a:moveTo>
                    <a:pt x="1" y="3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81"/>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81"/>
            <p:cNvSpPr/>
            <p:nvPr/>
          </p:nvSpPr>
          <p:spPr>
            <a:xfrm>
              <a:off x="1992866" y="1964748"/>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81"/>
            <p:cNvSpPr/>
            <p:nvPr/>
          </p:nvSpPr>
          <p:spPr>
            <a:xfrm>
              <a:off x="1994631" y="19662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81"/>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81"/>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81"/>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81"/>
            <p:cNvSpPr/>
            <p:nvPr/>
          </p:nvSpPr>
          <p:spPr>
            <a:xfrm>
              <a:off x="1992390" y="1964612"/>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81"/>
            <p:cNvSpPr/>
            <p:nvPr/>
          </p:nvSpPr>
          <p:spPr>
            <a:xfrm>
              <a:off x="1989539" y="196613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81"/>
            <p:cNvSpPr/>
            <p:nvPr/>
          </p:nvSpPr>
          <p:spPr>
            <a:xfrm>
              <a:off x="1994196" y="196584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81"/>
            <p:cNvSpPr/>
            <p:nvPr/>
          </p:nvSpPr>
          <p:spPr>
            <a:xfrm>
              <a:off x="1993816" y="1965468"/>
              <a:ext cx="163" cy="149"/>
            </a:xfrm>
            <a:custGeom>
              <a:rect b="b" l="l" r="r" t="t"/>
              <a:pathLst>
                <a:path extrusionOk="0" h="11" w="12">
                  <a:moveTo>
                    <a:pt x="1"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81"/>
            <p:cNvSpPr/>
            <p:nvPr/>
          </p:nvSpPr>
          <p:spPr>
            <a:xfrm>
              <a:off x="1991875" y="1964517"/>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81"/>
            <p:cNvSpPr/>
            <p:nvPr/>
          </p:nvSpPr>
          <p:spPr>
            <a:xfrm>
              <a:off x="1989349" y="1966364"/>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81"/>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81"/>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81"/>
            <p:cNvSpPr/>
            <p:nvPr/>
          </p:nvSpPr>
          <p:spPr>
            <a:xfrm>
              <a:off x="1993341" y="1965087"/>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81"/>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81"/>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81"/>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81"/>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81"/>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81"/>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81"/>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81"/>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81"/>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81"/>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81"/>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81"/>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81"/>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81"/>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81"/>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81"/>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81"/>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81"/>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81"/>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81"/>
            <p:cNvSpPr/>
            <p:nvPr/>
          </p:nvSpPr>
          <p:spPr>
            <a:xfrm>
              <a:off x="2066591" y="1954864"/>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81"/>
            <p:cNvSpPr/>
            <p:nvPr/>
          </p:nvSpPr>
          <p:spPr>
            <a:xfrm>
              <a:off x="2066401" y="1954959"/>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81"/>
            <p:cNvSpPr/>
            <p:nvPr/>
          </p:nvSpPr>
          <p:spPr>
            <a:xfrm>
              <a:off x="2066687" y="195476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81"/>
            <p:cNvSpPr/>
            <p:nvPr/>
          </p:nvSpPr>
          <p:spPr>
            <a:xfrm>
              <a:off x="2055037" y="196014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81"/>
            <p:cNvSpPr/>
            <p:nvPr/>
          </p:nvSpPr>
          <p:spPr>
            <a:xfrm>
              <a:off x="2066171" y="1955108"/>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81"/>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81"/>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81"/>
            <p:cNvSpPr/>
            <p:nvPr/>
          </p:nvSpPr>
          <p:spPr>
            <a:xfrm>
              <a:off x="204834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81"/>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81"/>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81"/>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81"/>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81"/>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81"/>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81"/>
            <p:cNvSpPr/>
            <p:nvPr/>
          </p:nvSpPr>
          <p:spPr>
            <a:xfrm>
              <a:off x="2045397" y="1961001"/>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81"/>
            <p:cNvSpPr/>
            <p:nvPr/>
          </p:nvSpPr>
          <p:spPr>
            <a:xfrm>
              <a:off x="2045058" y="1960905"/>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81"/>
            <p:cNvSpPr/>
            <p:nvPr/>
          </p:nvSpPr>
          <p:spPr>
            <a:xfrm>
              <a:off x="2044677" y="196081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81"/>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81"/>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81"/>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81"/>
            <p:cNvSpPr/>
            <p:nvPr/>
          </p:nvSpPr>
          <p:spPr>
            <a:xfrm>
              <a:off x="2044257" y="19607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81"/>
            <p:cNvSpPr/>
            <p:nvPr/>
          </p:nvSpPr>
          <p:spPr>
            <a:xfrm>
              <a:off x="204815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81"/>
            <p:cNvSpPr/>
            <p:nvPr/>
          </p:nvSpPr>
          <p:spPr>
            <a:xfrm>
              <a:off x="2027190" y="1969595"/>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81"/>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81"/>
            <p:cNvSpPr/>
            <p:nvPr/>
          </p:nvSpPr>
          <p:spPr>
            <a:xfrm>
              <a:off x="2009036" y="19618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81"/>
            <p:cNvSpPr/>
            <p:nvPr/>
          </p:nvSpPr>
          <p:spPr>
            <a:xfrm>
              <a:off x="2008276" y="196394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81"/>
            <p:cNvSpPr/>
            <p:nvPr/>
          </p:nvSpPr>
          <p:spPr>
            <a:xfrm>
              <a:off x="2008561" y="196318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81"/>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81"/>
            <p:cNvSpPr/>
            <p:nvPr/>
          </p:nvSpPr>
          <p:spPr>
            <a:xfrm>
              <a:off x="2008846" y="1962521"/>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81"/>
            <p:cNvSpPr/>
            <p:nvPr/>
          </p:nvSpPr>
          <p:spPr>
            <a:xfrm>
              <a:off x="2009647" y="1960335"/>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81"/>
            <p:cNvSpPr/>
            <p:nvPr/>
          </p:nvSpPr>
          <p:spPr>
            <a:xfrm>
              <a:off x="2029796" y="1937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81"/>
            <p:cNvSpPr/>
            <p:nvPr/>
          </p:nvSpPr>
          <p:spPr>
            <a:xfrm>
              <a:off x="2009267" y="1961286"/>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81"/>
            <p:cNvSpPr/>
            <p:nvPr/>
          </p:nvSpPr>
          <p:spPr>
            <a:xfrm>
              <a:off x="2009457" y="1960756"/>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81"/>
            <p:cNvSpPr/>
            <p:nvPr/>
          </p:nvSpPr>
          <p:spPr>
            <a:xfrm>
              <a:off x="2008086" y="196474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81"/>
            <p:cNvSpPr/>
            <p:nvPr/>
          </p:nvSpPr>
          <p:spPr>
            <a:xfrm>
              <a:off x="2008086" y="196474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81"/>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81"/>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81"/>
            <p:cNvSpPr/>
            <p:nvPr/>
          </p:nvSpPr>
          <p:spPr>
            <a:xfrm>
              <a:off x="2147120" y="1866841"/>
              <a:ext cx="299" cy="109"/>
            </a:xfrm>
            <a:custGeom>
              <a:rect b="b" l="l" r="r" t="t"/>
              <a:pathLst>
                <a:path extrusionOk="0" h="8" w="22">
                  <a:moveTo>
                    <a:pt x="0" y="0"/>
                  </a:moveTo>
                  <a:lnTo>
                    <a:pt x="2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81"/>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81"/>
            <p:cNvSpPr/>
            <p:nvPr/>
          </p:nvSpPr>
          <p:spPr>
            <a:xfrm>
              <a:off x="2140888" y="186564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81"/>
            <p:cNvSpPr/>
            <p:nvPr/>
          </p:nvSpPr>
          <p:spPr>
            <a:xfrm>
              <a:off x="2145219" y="1866311"/>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81"/>
            <p:cNvSpPr/>
            <p:nvPr/>
          </p:nvSpPr>
          <p:spPr>
            <a:xfrm>
              <a:off x="2147690" y="1867071"/>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81"/>
            <p:cNvSpPr/>
            <p:nvPr/>
          </p:nvSpPr>
          <p:spPr>
            <a:xfrm>
              <a:off x="2144554" y="1866175"/>
              <a:ext cx="285" cy="54"/>
            </a:xfrm>
            <a:custGeom>
              <a:rect b="b" l="l" r="r" t="t"/>
              <a:pathLst>
                <a:path extrusionOk="0" h="4" w="21">
                  <a:moveTo>
                    <a:pt x="0" y="0"/>
                  </a:moveTo>
                  <a:lnTo>
                    <a:pt x="2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81"/>
            <p:cNvSpPr/>
            <p:nvPr/>
          </p:nvSpPr>
          <p:spPr>
            <a:xfrm>
              <a:off x="2146495" y="1866650"/>
              <a:ext cx="353" cy="109"/>
            </a:xfrm>
            <a:custGeom>
              <a:rect b="b" l="l" r="r" t="t"/>
              <a:pathLst>
                <a:path extrusionOk="0" h="8" w="26">
                  <a:moveTo>
                    <a:pt x="1"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81"/>
            <p:cNvSpPr/>
            <p:nvPr/>
          </p:nvSpPr>
          <p:spPr>
            <a:xfrm>
              <a:off x="2145884" y="1866460"/>
              <a:ext cx="339" cy="109"/>
            </a:xfrm>
            <a:custGeom>
              <a:rect b="b" l="l" r="r" t="t"/>
              <a:pathLst>
                <a:path extrusionOk="0" h="8" w="25">
                  <a:moveTo>
                    <a:pt x="0"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81"/>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81"/>
            <p:cNvSpPr/>
            <p:nvPr/>
          </p:nvSpPr>
          <p:spPr>
            <a:xfrm>
              <a:off x="2143875" y="186602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81"/>
            <p:cNvSpPr/>
            <p:nvPr/>
          </p:nvSpPr>
          <p:spPr>
            <a:xfrm>
              <a:off x="2143169" y="1865931"/>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81"/>
            <p:cNvSpPr/>
            <p:nvPr/>
          </p:nvSpPr>
          <p:spPr>
            <a:xfrm>
              <a:off x="2141648" y="1865741"/>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81"/>
            <p:cNvSpPr/>
            <p:nvPr/>
          </p:nvSpPr>
          <p:spPr>
            <a:xfrm>
              <a:off x="2142449" y="1865836"/>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81"/>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81"/>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81"/>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81"/>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81"/>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81"/>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81"/>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81"/>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81"/>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81"/>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81"/>
            <p:cNvSpPr/>
            <p:nvPr/>
          </p:nvSpPr>
          <p:spPr>
            <a:xfrm>
              <a:off x="2069633" y="1949446"/>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81"/>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81"/>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81"/>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81"/>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81"/>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81"/>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81"/>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81"/>
            <p:cNvSpPr/>
            <p:nvPr/>
          </p:nvSpPr>
          <p:spPr>
            <a:xfrm>
              <a:off x="2080943" y="1903961"/>
              <a:ext cx="14" cy="530"/>
            </a:xfrm>
            <a:custGeom>
              <a:rect b="b" l="l" r="r" t="t"/>
              <a:pathLst>
                <a:path extrusionOk="0" h="39" w="1">
                  <a:moveTo>
                    <a:pt x="1" y="0"/>
                  </a:moveTo>
                  <a:lnTo>
                    <a:pt x="1"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81"/>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81"/>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81"/>
            <p:cNvSpPr/>
            <p:nvPr/>
          </p:nvSpPr>
          <p:spPr>
            <a:xfrm>
              <a:off x="2080563" y="191844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81"/>
            <p:cNvSpPr/>
            <p:nvPr/>
          </p:nvSpPr>
          <p:spPr>
            <a:xfrm>
              <a:off x="2080617" y="191816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81"/>
            <p:cNvSpPr/>
            <p:nvPr/>
          </p:nvSpPr>
          <p:spPr>
            <a:xfrm>
              <a:off x="2080902" y="191327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81"/>
            <p:cNvSpPr/>
            <p:nvPr/>
          </p:nvSpPr>
          <p:spPr>
            <a:xfrm>
              <a:off x="2080658" y="1917838"/>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81"/>
            <p:cNvSpPr/>
            <p:nvPr/>
          </p:nvSpPr>
          <p:spPr>
            <a:xfrm>
              <a:off x="2080522" y="191869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81"/>
            <p:cNvSpPr/>
            <p:nvPr/>
          </p:nvSpPr>
          <p:spPr>
            <a:xfrm>
              <a:off x="2080373" y="191920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81"/>
            <p:cNvSpPr/>
            <p:nvPr/>
          </p:nvSpPr>
          <p:spPr>
            <a:xfrm>
              <a:off x="2080468" y="1918924"/>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81"/>
            <p:cNvSpPr/>
            <p:nvPr/>
          </p:nvSpPr>
          <p:spPr>
            <a:xfrm>
              <a:off x="2080427" y="191907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81"/>
            <p:cNvSpPr/>
            <p:nvPr/>
          </p:nvSpPr>
          <p:spPr>
            <a:xfrm>
              <a:off x="2080943" y="1910424"/>
              <a:ext cx="14" cy="394"/>
            </a:xfrm>
            <a:custGeom>
              <a:rect b="b" l="l" r="r" t="t"/>
              <a:pathLst>
                <a:path extrusionOk="0" h="29" w="1">
                  <a:moveTo>
                    <a:pt x="1"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81"/>
            <p:cNvSpPr/>
            <p:nvPr/>
          </p:nvSpPr>
          <p:spPr>
            <a:xfrm>
              <a:off x="2080943" y="191147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81"/>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81"/>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81"/>
            <p:cNvSpPr/>
            <p:nvPr/>
          </p:nvSpPr>
          <p:spPr>
            <a:xfrm>
              <a:off x="2080753" y="1916548"/>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81"/>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81"/>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81"/>
            <p:cNvSpPr/>
            <p:nvPr/>
          </p:nvSpPr>
          <p:spPr>
            <a:xfrm>
              <a:off x="2080658" y="1917457"/>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81"/>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81"/>
            <p:cNvSpPr/>
            <p:nvPr/>
          </p:nvSpPr>
          <p:spPr>
            <a:xfrm>
              <a:off x="2080943" y="1905482"/>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81"/>
            <p:cNvSpPr/>
            <p:nvPr/>
          </p:nvSpPr>
          <p:spPr>
            <a:xfrm>
              <a:off x="2080943" y="1906813"/>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81"/>
            <p:cNvSpPr/>
            <p:nvPr/>
          </p:nvSpPr>
          <p:spPr>
            <a:xfrm>
              <a:off x="2054996" y="1931714"/>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81"/>
            <p:cNvSpPr/>
            <p:nvPr/>
          </p:nvSpPr>
          <p:spPr>
            <a:xfrm>
              <a:off x="2080943" y="1909325"/>
              <a:ext cx="14" cy="394"/>
            </a:xfrm>
            <a:custGeom>
              <a:rect b="b" l="l" r="r" t="t"/>
              <a:pathLst>
                <a:path extrusionOk="0" h="29" w="1">
                  <a:moveTo>
                    <a:pt x="1"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81"/>
            <p:cNvSpPr/>
            <p:nvPr/>
          </p:nvSpPr>
          <p:spPr>
            <a:xfrm>
              <a:off x="2080943" y="190808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81"/>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81"/>
            <p:cNvSpPr/>
            <p:nvPr/>
          </p:nvSpPr>
          <p:spPr>
            <a:xfrm>
              <a:off x="2080237" y="191954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81"/>
            <p:cNvSpPr/>
            <p:nvPr/>
          </p:nvSpPr>
          <p:spPr>
            <a:xfrm>
              <a:off x="2080332" y="191935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81"/>
            <p:cNvSpPr/>
            <p:nvPr/>
          </p:nvSpPr>
          <p:spPr>
            <a:xfrm>
              <a:off x="2080278" y="1919453"/>
              <a:ext cx="14" cy="54"/>
            </a:xfrm>
            <a:custGeom>
              <a:rect b="b" l="l" r="r" t="t"/>
              <a:pathLst>
                <a:path extrusionOk="0" h="4"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81"/>
            <p:cNvSpPr/>
            <p:nvPr/>
          </p:nvSpPr>
          <p:spPr>
            <a:xfrm>
              <a:off x="2080183" y="191960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81"/>
            <p:cNvSpPr/>
            <p:nvPr/>
          </p:nvSpPr>
          <p:spPr>
            <a:xfrm>
              <a:off x="2080142" y="191964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81"/>
            <p:cNvSpPr/>
            <p:nvPr/>
          </p:nvSpPr>
          <p:spPr>
            <a:xfrm>
              <a:off x="2079992" y="1919739"/>
              <a:ext cx="109" cy="54"/>
            </a:xfrm>
            <a:custGeom>
              <a:rect b="b" l="l" r="r" t="t"/>
              <a:pathLst>
                <a:path extrusionOk="0" h="4"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81"/>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81"/>
            <p:cNvSpPr/>
            <p:nvPr/>
          </p:nvSpPr>
          <p:spPr>
            <a:xfrm>
              <a:off x="2050855" y="193214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81"/>
            <p:cNvSpPr/>
            <p:nvPr/>
          </p:nvSpPr>
          <p:spPr>
            <a:xfrm>
              <a:off x="2050719" y="193390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81"/>
            <p:cNvSpPr/>
            <p:nvPr/>
          </p:nvSpPr>
          <p:spPr>
            <a:xfrm>
              <a:off x="2066401" y="1952067"/>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81"/>
            <p:cNvSpPr/>
            <p:nvPr/>
          </p:nvSpPr>
          <p:spPr>
            <a:xfrm>
              <a:off x="2050760" y="193275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81"/>
            <p:cNvSpPr/>
            <p:nvPr/>
          </p:nvSpPr>
          <p:spPr>
            <a:xfrm>
              <a:off x="2065981" y="195191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81"/>
            <p:cNvSpPr/>
            <p:nvPr/>
          </p:nvSpPr>
          <p:spPr>
            <a:xfrm>
              <a:off x="2050719" y="193418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81"/>
            <p:cNvSpPr/>
            <p:nvPr/>
          </p:nvSpPr>
          <p:spPr>
            <a:xfrm>
              <a:off x="2050719" y="19343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81"/>
            <p:cNvSpPr/>
            <p:nvPr/>
          </p:nvSpPr>
          <p:spPr>
            <a:xfrm>
              <a:off x="2050719" y="193452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81"/>
            <p:cNvSpPr/>
            <p:nvPr/>
          </p:nvSpPr>
          <p:spPr>
            <a:xfrm>
              <a:off x="2065166" y="19516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81"/>
            <p:cNvSpPr/>
            <p:nvPr/>
          </p:nvSpPr>
          <p:spPr>
            <a:xfrm>
              <a:off x="2050719" y="1933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81"/>
            <p:cNvSpPr/>
            <p:nvPr/>
          </p:nvSpPr>
          <p:spPr>
            <a:xfrm>
              <a:off x="2065600" y="195182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81"/>
            <p:cNvSpPr/>
            <p:nvPr/>
          </p:nvSpPr>
          <p:spPr>
            <a:xfrm>
              <a:off x="2050719" y="193323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81"/>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81"/>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81"/>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81"/>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81"/>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81"/>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81"/>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81"/>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81"/>
            <p:cNvSpPr/>
            <p:nvPr/>
          </p:nvSpPr>
          <p:spPr>
            <a:xfrm>
              <a:off x="2154153" y="194416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81"/>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81"/>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81"/>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81"/>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81"/>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81"/>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81"/>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81"/>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81"/>
            <p:cNvSpPr/>
            <p:nvPr/>
          </p:nvSpPr>
          <p:spPr>
            <a:xfrm>
              <a:off x="2160751" y="18774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81"/>
            <p:cNvSpPr/>
            <p:nvPr/>
          </p:nvSpPr>
          <p:spPr>
            <a:xfrm>
              <a:off x="2160656" y="1875055"/>
              <a:ext cx="14" cy="489"/>
            </a:xfrm>
            <a:custGeom>
              <a:rect b="b" l="l" r="r" t="t"/>
              <a:pathLst>
                <a:path extrusionOk="0" h="36" w="1">
                  <a:moveTo>
                    <a:pt x="1" y="1"/>
                  </a:moveTo>
                  <a:lnTo>
                    <a:pt x="1"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81"/>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81"/>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81"/>
            <p:cNvSpPr/>
            <p:nvPr/>
          </p:nvSpPr>
          <p:spPr>
            <a:xfrm>
              <a:off x="2149536" y="1938896"/>
              <a:ext cx="14" cy="869"/>
            </a:xfrm>
            <a:custGeom>
              <a:rect b="b" l="l" r="r" t="t"/>
              <a:pathLst>
                <a:path extrusionOk="0" h="64" w="1">
                  <a:moveTo>
                    <a:pt x="1" y="6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81"/>
            <p:cNvSpPr/>
            <p:nvPr/>
          </p:nvSpPr>
          <p:spPr>
            <a:xfrm>
              <a:off x="2160616" y="1874444"/>
              <a:ext cx="14" cy="584"/>
            </a:xfrm>
            <a:custGeom>
              <a:rect b="b" l="l" r="r" t="t"/>
              <a:pathLst>
                <a:path extrusionOk="0" h="43" w="1">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81"/>
            <p:cNvSpPr/>
            <p:nvPr/>
          </p:nvSpPr>
          <p:spPr>
            <a:xfrm>
              <a:off x="2160711" y="1876195"/>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81"/>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81"/>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81"/>
            <p:cNvSpPr/>
            <p:nvPr/>
          </p:nvSpPr>
          <p:spPr>
            <a:xfrm>
              <a:off x="2149536" y="193975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81"/>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81"/>
            <p:cNvSpPr/>
            <p:nvPr/>
          </p:nvSpPr>
          <p:spPr>
            <a:xfrm>
              <a:off x="2231531" y="1797813"/>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81"/>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81"/>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81"/>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81"/>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81"/>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81"/>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81"/>
            <p:cNvSpPr/>
            <p:nvPr/>
          </p:nvSpPr>
          <p:spPr>
            <a:xfrm>
              <a:off x="2133094" y="2030246"/>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81"/>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81"/>
            <p:cNvSpPr/>
            <p:nvPr/>
          </p:nvSpPr>
          <p:spPr>
            <a:xfrm>
              <a:off x="2133094" y="2029010"/>
              <a:ext cx="14" cy="258"/>
            </a:xfrm>
            <a:custGeom>
              <a:rect b="b" l="l" r="r" t="t"/>
              <a:pathLst>
                <a:path extrusionOk="0" h="19" w="1">
                  <a:moveTo>
                    <a:pt x="0"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81"/>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81"/>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81"/>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81"/>
            <p:cNvSpPr/>
            <p:nvPr/>
          </p:nvSpPr>
          <p:spPr>
            <a:xfrm>
              <a:off x="2132809" y="2034767"/>
              <a:ext cx="54" cy="353"/>
            </a:xfrm>
            <a:custGeom>
              <a:rect b="b" l="l" r="r" t="t"/>
              <a:pathLst>
                <a:path extrusionOk="0" h="26" w="4">
                  <a:moveTo>
                    <a:pt x="4"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81"/>
            <p:cNvSpPr/>
            <p:nvPr/>
          </p:nvSpPr>
          <p:spPr>
            <a:xfrm>
              <a:off x="2132809" y="2035107"/>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81"/>
            <p:cNvSpPr/>
            <p:nvPr/>
          </p:nvSpPr>
          <p:spPr>
            <a:xfrm>
              <a:off x="2122680" y="2035867"/>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81"/>
            <p:cNvSpPr/>
            <p:nvPr/>
          </p:nvSpPr>
          <p:spPr>
            <a:xfrm>
              <a:off x="2132904" y="203444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81"/>
            <p:cNvSpPr/>
            <p:nvPr/>
          </p:nvSpPr>
          <p:spPr>
            <a:xfrm>
              <a:off x="2132904" y="203406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81"/>
            <p:cNvSpPr/>
            <p:nvPr/>
          </p:nvSpPr>
          <p:spPr>
            <a:xfrm>
              <a:off x="2123400"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81"/>
            <p:cNvSpPr/>
            <p:nvPr/>
          </p:nvSpPr>
          <p:spPr>
            <a:xfrm>
              <a:off x="2123495"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81"/>
            <p:cNvSpPr/>
            <p:nvPr/>
          </p:nvSpPr>
          <p:spPr>
            <a:xfrm>
              <a:off x="2122925" y="2035813"/>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81"/>
            <p:cNvSpPr/>
            <p:nvPr/>
          </p:nvSpPr>
          <p:spPr>
            <a:xfrm>
              <a:off x="2123115" y="203581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81"/>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81"/>
            <p:cNvSpPr/>
            <p:nvPr/>
          </p:nvSpPr>
          <p:spPr>
            <a:xfrm>
              <a:off x="2121974" y="2035908"/>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81"/>
            <p:cNvSpPr/>
            <p:nvPr/>
          </p:nvSpPr>
          <p:spPr>
            <a:xfrm>
              <a:off x="2132945" y="2033627"/>
              <a:ext cx="14" cy="299"/>
            </a:xfrm>
            <a:custGeom>
              <a:rect b="b" l="l" r="r" t="t"/>
              <a:pathLst>
                <a:path extrusionOk="0" h="22" w="1">
                  <a:moveTo>
                    <a:pt x="1"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81"/>
            <p:cNvSpPr/>
            <p:nvPr/>
          </p:nvSpPr>
          <p:spPr>
            <a:xfrm>
              <a:off x="2121499" y="2035962"/>
              <a:ext cx="394" cy="54"/>
            </a:xfrm>
            <a:custGeom>
              <a:rect b="b" l="l" r="r" t="t"/>
              <a:pathLst>
                <a:path extrusionOk="0" h="4" w="29">
                  <a:moveTo>
                    <a:pt x="2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81"/>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81"/>
            <p:cNvSpPr/>
            <p:nvPr/>
          </p:nvSpPr>
          <p:spPr>
            <a:xfrm>
              <a:off x="2122354" y="2035867"/>
              <a:ext cx="299" cy="54"/>
            </a:xfrm>
            <a:custGeom>
              <a:rect b="b" l="l" r="r" t="t"/>
              <a:pathLst>
                <a:path extrusionOk="0" h="4" w="22">
                  <a:moveTo>
                    <a:pt x="2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81"/>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81"/>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81"/>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81"/>
            <p:cNvSpPr/>
            <p:nvPr/>
          </p:nvSpPr>
          <p:spPr>
            <a:xfrm>
              <a:off x="2147065" y="2027639"/>
              <a:ext cx="1779" cy="54"/>
            </a:xfrm>
            <a:custGeom>
              <a:rect b="b" l="l" r="r" t="t"/>
              <a:pathLst>
                <a:path extrusionOk="0" h="4" w="131">
                  <a:moveTo>
                    <a:pt x="1" y="0"/>
                  </a:moveTo>
                  <a:lnTo>
                    <a:pt x="13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81"/>
            <p:cNvSpPr/>
            <p:nvPr/>
          </p:nvSpPr>
          <p:spPr>
            <a:xfrm>
              <a:off x="2149306" y="202773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81"/>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81"/>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81"/>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81"/>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81"/>
            <p:cNvSpPr/>
            <p:nvPr/>
          </p:nvSpPr>
          <p:spPr>
            <a:xfrm>
              <a:off x="2133759" y="2071603"/>
              <a:ext cx="244" cy="68"/>
            </a:xfrm>
            <a:custGeom>
              <a:rect b="b" l="l" r="r" t="t"/>
              <a:pathLst>
                <a:path extrusionOk="0" h="5" w="18">
                  <a:moveTo>
                    <a:pt x="0"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81"/>
            <p:cNvSpPr/>
            <p:nvPr/>
          </p:nvSpPr>
          <p:spPr>
            <a:xfrm>
              <a:off x="2132334" y="2072268"/>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81"/>
            <p:cNvSpPr/>
            <p:nvPr/>
          </p:nvSpPr>
          <p:spPr>
            <a:xfrm>
              <a:off x="2133379" y="2071657"/>
              <a:ext cx="244" cy="109"/>
            </a:xfrm>
            <a:custGeom>
              <a:rect b="b" l="l" r="r" t="t"/>
              <a:pathLst>
                <a:path extrusionOk="0" h="8" w="18">
                  <a:moveTo>
                    <a:pt x="0"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81"/>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81"/>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81"/>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81"/>
            <p:cNvSpPr/>
            <p:nvPr/>
          </p:nvSpPr>
          <p:spPr>
            <a:xfrm>
              <a:off x="2146780" y="2029350"/>
              <a:ext cx="109" cy="910"/>
            </a:xfrm>
            <a:custGeom>
              <a:rect b="b" l="l" r="r" t="t"/>
              <a:pathLst>
                <a:path extrusionOk="0" h="67" w="8">
                  <a:moveTo>
                    <a:pt x="1" y="6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81"/>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81"/>
            <p:cNvSpPr/>
            <p:nvPr/>
          </p:nvSpPr>
          <p:spPr>
            <a:xfrm>
              <a:off x="2146590" y="2031386"/>
              <a:ext cx="68" cy="638"/>
            </a:xfrm>
            <a:custGeom>
              <a:rect b="b" l="l" r="r" t="t"/>
              <a:pathLst>
                <a:path extrusionOk="0" h="47" w="5">
                  <a:moveTo>
                    <a:pt x="1" y="47"/>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81"/>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81"/>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81"/>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81"/>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81"/>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81"/>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81"/>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81"/>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81"/>
            <p:cNvSpPr/>
            <p:nvPr/>
          </p:nvSpPr>
          <p:spPr>
            <a:xfrm>
              <a:off x="2214994" y="1959385"/>
              <a:ext cx="244" cy="720"/>
            </a:xfrm>
            <a:custGeom>
              <a:rect b="b" l="l" r="r" t="t"/>
              <a:pathLst>
                <a:path extrusionOk="0" h="53" w="18">
                  <a:moveTo>
                    <a:pt x="0" y="53"/>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81"/>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81"/>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81"/>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81"/>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81"/>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81"/>
            <p:cNvSpPr/>
            <p:nvPr/>
          </p:nvSpPr>
          <p:spPr>
            <a:xfrm>
              <a:off x="2216080" y="1961421"/>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81"/>
            <p:cNvSpPr/>
            <p:nvPr/>
          </p:nvSpPr>
          <p:spPr>
            <a:xfrm>
              <a:off x="2307348" y="1867601"/>
              <a:ext cx="394" cy="489"/>
            </a:xfrm>
            <a:custGeom>
              <a:rect b="b" l="l" r="r" t="t"/>
              <a:pathLst>
                <a:path extrusionOk="0" h="36" w="29">
                  <a:moveTo>
                    <a:pt x="0" y="3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81"/>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81"/>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81"/>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81"/>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81"/>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81"/>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81"/>
            <p:cNvSpPr/>
            <p:nvPr/>
          </p:nvSpPr>
          <p:spPr>
            <a:xfrm>
              <a:off x="2305067" y="1869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81"/>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81"/>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81"/>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81"/>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81"/>
            <p:cNvSpPr/>
            <p:nvPr/>
          </p:nvSpPr>
          <p:spPr>
            <a:xfrm>
              <a:off x="2324034" y="1913126"/>
              <a:ext cx="489" cy="353"/>
            </a:xfrm>
            <a:custGeom>
              <a:rect b="b" l="l" r="r" t="t"/>
              <a:pathLst>
                <a:path extrusionOk="0" h="26" w="36">
                  <a:moveTo>
                    <a:pt x="0" y="25"/>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81"/>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81"/>
            <p:cNvSpPr/>
            <p:nvPr/>
          </p:nvSpPr>
          <p:spPr>
            <a:xfrm>
              <a:off x="2324605" y="1912705"/>
              <a:ext cx="530" cy="394"/>
            </a:xfrm>
            <a:custGeom>
              <a:rect b="b" l="l" r="r" t="t"/>
              <a:pathLst>
                <a:path extrusionOk="0" h="29" w="39">
                  <a:moveTo>
                    <a:pt x="0" y="28"/>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81"/>
            <p:cNvSpPr/>
            <p:nvPr/>
          </p:nvSpPr>
          <p:spPr>
            <a:xfrm>
              <a:off x="2325216" y="1912230"/>
              <a:ext cx="584" cy="434"/>
            </a:xfrm>
            <a:custGeom>
              <a:rect b="b" l="l" r="r" t="t"/>
              <a:pathLst>
                <a:path extrusionOk="0" h="32" w="43">
                  <a:moveTo>
                    <a:pt x="1" y="32"/>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81"/>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81"/>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81"/>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81"/>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81"/>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81"/>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81"/>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81"/>
            <p:cNvSpPr/>
            <p:nvPr/>
          </p:nvSpPr>
          <p:spPr>
            <a:xfrm>
              <a:off x="2361250" y="194817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81"/>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81"/>
            <p:cNvSpPr/>
            <p:nvPr/>
          </p:nvSpPr>
          <p:spPr>
            <a:xfrm>
              <a:off x="2360870" y="194849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81"/>
            <p:cNvSpPr/>
            <p:nvPr/>
          </p:nvSpPr>
          <p:spPr>
            <a:xfrm>
              <a:off x="2361481" y="194798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81"/>
            <p:cNvSpPr/>
            <p:nvPr/>
          </p:nvSpPr>
          <p:spPr>
            <a:xfrm>
              <a:off x="2361060" y="194836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81"/>
            <p:cNvSpPr/>
            <p:nvPr/>
          </p:nvSpPr>
          <p:spPr>
            <a:xfrm>
              <a:off x="2360721" y="194864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81"/>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81"/>
            <p:cNvSpPr/>
            <p:nvPr/>
          </p:nvSpPr>
          <p:spPr>
            <a:xfrm>
              <a:off x="2360015" y="1962711"/>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81"/>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81"/>
            <p:cNvSpPr/>
            <p:nvPr/>
          </p:nvSpPr>
          <p:spPr>
            <a:xfrm>
              <a:off x="2359580" y="196470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81"/>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81"/>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81"/>
            <p:cNvSpPr/>
            <p:nvPr/>
          </p:nvSpPr>
          <p:spPr>
            <a:xfrm>
              <a:off x="2353647" y="2011577"/>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81"/>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81"/>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81"/>
            <p:cNvSpPr/>
            <p:nvPr/>
          </p:nvSpPr>
          <p:spPr>
            <a:xfrm>
              <a:off x="2314381" y="1940268"/>
              <a:ext cx="258" cy="543"/>
            </a:xfrm>
            <a:custGeom>
              <a:rect b="b" l="l" r="r" t="t"/>
              <a:pathLst>
                <a:path extrusionOk="0" h="40" w="19">
                  <a:moveTo>
                    <a:pt x="1" y="39"/>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81"/>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81"/>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81"/>
            <p:cNvSpPr/>
            <p:nvPr/>
          </p:nvSpPr>
          <p:spPr>
            <a:xfrm>
              <a:off x="2314055" y="1940933"/>
              <a:ext cx="244" cy="489"/>
            </a:xfrm>
            <a:custGeom>
              <a:rect b="b" l="l" r="r" t="t"/>
              <a:pathLst>
                <a:path extrusionOk="0" h="36" w="18">
                  <a:moveTo>
                    <a:pt x="0" y="36"/>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81"/>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81"/>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81"/>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81"/>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81"/>
            <p:cNvSpPr/>
            <p:nvPr/>
          </p:nvSpPr>
          <p:spPr>
            <a:xfrm>
              <a:off x="2309534" y="200639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81"/>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81"/>
            <p:cNvSpPr/>
            <p:nvPr/>
          </p:nvSpPr>
          <p:spPr>
            <a:xfrm>
              <a:off x="2309344" y="20077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81"/>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81"/>
            <p:cNvSpPr/>
            <p:nvPr/>
          </p:nvSpPr>
          <p:spPr>
            <a:xfrm>
              <a:off x="2359064" y="196132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81"/>
            <p:cNvSpPr/>
            <p:nvPr/>
          </p:nvSpPr>
          <p:spPr>
            <a:xfrm>
              <a:off x="2354407" y="1952868"/>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81"/>
            <p:cNvSpPr/>
            <p:nvPr/>
          </p:nvSpPr>
          <p:spPr>
            <a:xfrm>
              <a:off x="2355779" y="1950967"/>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81"/>
            <p:cNvSpPr/>
            <p:nvPr/>
          </p:nvSpPr>
          <p:spPr>
            <a:xfrm>
              <a:off x="2353932" y="1953533"/>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81"/>
            <p:cNvSpPr/>
            <p:nvPr/>
          </p:nvSpPr>
          <p:spPr>
            <a:xfrm>
              <a:off x="2358915" y="196132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81"/>
            <p:cNvSpPr/>
            <p:nvPr/>
          </p:nvSpPr>
          <p:spPr>
            <a:xfrm>
              <a:off x="2354828" y="19522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81"/>
            <p:cNvSpPr/>
            <p:nvPr/>
          </p:nvSpPr>
          <p:spPr>
            <a:xfrm>
              <a:off x="2358779"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81"/>
            <p:cNvSpPr/>
            <p:nvPr/>
          </p:nvSpPr>
          <p:spPr>
            <a:xfrm>
              <a:off x="2359445"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81"/>
            <p:cNvSpPr/>
            <p:nvPr/>
          </p:nvSpPr>
          <p:spPr>
            <a:xfrm>
              <a:off x="2356118" y="1950451"/>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81"/>
            <p:cNvSpPr/>
            <p:nvPr/>
          </p:nvSpPr>
          <p:spPr>
            <a:xfrm>
              <a:off x="2360056" y="1961761"/>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81"/>
            <p:cNvSpPr/>
            <p:nvPr/>
          </p:nvSpPr>
          <p:spPr>
            <a:xfrm>
              <a:off x="2359730" y="196151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81"/>
            <p:cNvSpPr/>
            <p:nvPr/>
          </p:nvSpPr>
          <p:spPr>
            <a:xfrm>
              <a:off x="2355263" y="1951591"/>
              <a:ext cx="204" cy="244"/>
            </a:xfrm>
            <a:custGeom>
              <a:rect b="b" l="l" r="r" t="t"/>
              <a:pathLst>
                <a:path extrusionOk="0" h="18" w="15">
                  <a:moveTo>
                    <a:pt x="1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81"/>
            <p:cNvSpPr/>
            <p:nvPr/>
          </p:nvSpPr>
          <p:spPr>
            <a:xfrm>
              <a:off x="2356539" y="194992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81"/>
            <p:cNvSpPr/>
            <p:nvPr/>
          </p:nvSpPr>
          <p:spPr>
            <a:xfrm>
              <a:off x="2360490" y="1962087"/>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81"/>
            <p:cNvSpPr/>
            <p:nvPr/>
          </p:nvSpPr>
          <p:spPr>
            <a:xfrm>
              <a:off x="2319703" y="1935991"/>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81"/>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81"/>
            <p:cNvSpPr/>
            <p:nvPr/>
          </p:nvSpPr>
          <p:spPr>
            <a:xfrm>
              <a:off x="2320464" y="1936140"/>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81"/>
            <p:cNvSpPr/>
            <p:nvPr/>
          </p:nvSpPr>
          <p:spPr>
            <a:xfrm>
              <a:off x="2320423" y="193614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81"/>
            <p:cNvSpPr/>
            <p:nvPr/>
          </p:nvSpPr>
          <p:spPr>
            <a:xfrm>
              <a:off x="2320233" y="1936086"/>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81"/>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81"/>
            <p:cNvSpPr/>
            <p:nvPr/>
          </p:nvSpPr>
          <p:spPr>
            <a:xfrm>
              <a:off x="2319893" y="193604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81"/>
            <p:cNvSpPr/>
            <p:nvPr/>
          </p:nvSpPr>
          <p:spPr>
            <a:xfrm>
              <a:off x="2320369" y="1936086"/>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81"/>
            <p:cNvSpPr/>
            <p:nvPr/>
          </p:nvSpPr>
          <p:spPr>
            <a:xfrm>
              <a:off x="2320083" y="193604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81"/>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81"/>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81"/>
            <p:cNvSpPr/>
            <p:nvPr/>
          </p:nvSpPr>
          <p:spPr>
            <a:xfrm>
              <a:off x="2318753" y="193595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81"/>
            <p:cNvSpPr/>
            <p:nvPr/>
          </p:nvSpPr>
          <p:spPr>
            <a:xfrm>
              <a:off x="2319133" y="1935950"/>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81"/>
            <p:cNvSpPr/>
            <p:nvPr/>
          </p:nvSpPr>
          <p:spPr>
            <a:xfrm>
              <a:off x="231833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81"/>
            <p:cNvSpPr/>
            <p:nvPr/>
          </p:nvSpPr>
          <p:spPr>
            <a:xfrm>
              <a:off x="231776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81"/>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81"/>
            <p:cNvSpPr/>
            <p:nvPr/>
          </p:nvSpPr>
          <p:spPr>
            <a:xfrm>
              <a:off x="2319418" y="193599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81"/>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81"/>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81"/>
            <p:cNvSpPr/>
            <p:nvPr/>
          </p:nvSpPr>
          <p:spPr>
            <a:xfrm>
              <a:off x="2314625" y="1772192"/>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81"/>
            <p:cNvSpPr/>
            <p:nvPr/>
          </p:nvSpPr>
          <p:spPr>
            <a:xfrm>
              <a:off x="2313770" y="1779334"/>
              <a:ext cx="190" cy="204"/>
            </a:xfrm>
            <a:custGeom>
              <a:rect b="b" l="l" r="r" t="t"/>
              <a:pathLst>
                <a:path extrusionOk="0" h="15" w="14">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81"/>
            <p:cNvSpPr/>
            <p:nvPr/>
          </p:nvSpPr>
          <p:spPr>
            <a:xfrm>
              <a:off x="2315671" y="177342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81"/>
            <p:cNvSpPr/>
            <p:nvPr/>
          </p:nvSpPr>
          <p:spPr>
            <a:xfrm>
              <a:off x="2315521" y="177323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81"/>
            <p:cNvSpPr/>
            <p:nvPr/>
          </p:nvSpPr>
          <p:spPr>
            <a:xfrm>
              <a:off x="2313485" y="1771527"/>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81"/>
            <p:cNvSpPr/>
            <p:nvPr/>
          </p:nvSpPr>
          <p:spPr>
            <a:xfrm>
              <a:off x="2314055" y="1779048"/>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81"/>
            <p:cNvSpPr/>
            <p:nvPr/>
          </p:nvSpPr>
          <p:spPr>
            <a:xfrm>
              <a:off x="2314530" y="1778519"/>
              <a:ext cx="204" cy="149"/>
            </a:xfrm>
            <a:custGeom>
              <a:rect b="b" l="l" r="r" t="t"/>
              <a:pathLst>
                <a:path extrusionOk="0" h="11"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81"/>
            <p:cNvSpPr/>
            <p:nvPr/>
          </p:nvSpPr>
          <p:spPr>
            <a:xfrm>
              <a:off x="2313811" y="1771676"/>
              <a:ext cx="244" cy="149"/>
            </a:xfrm>
            <a:custGeom>
              <a:rect b="b" l="l" r="r" t="t"/>
              <a:pathLst>
                <a:path extrusionOk="0" h="11" w="18">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81"/>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81"/>
            <p:cNvSpPr/>
            <p:nvPr/>
          </p:nvSpPr>
          <p:spPr>
            <a:xfrm>
              <a:off x="2315386" y="1773006"/>
              <a:ext cx="54" cy="109"/>
            </a:xfrm>
            <a:custGeom>
              <a:rect b="b" l="l" r="r" t="t"/>
              <a:pathLst>
                <a:path extrusionOk="0" h="8" w="4">
                  <a:moveTo>
                    <a:pt x="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81"/>
            <p:cNvSpPr/>
            <p:nvPr/>
          </p:nvSpPr>
          <p:spPr>
            <a:xfrm>
              <a:off x="2315236" y="177281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81"/>
            <p:cNvSpPr/>
            <p:nvPr/>
          </p:nvSpPr>
          <p:spPr>
            <a:xfrm>
              <a:off x="2315046" y="177257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81"/>
            <p:cNvSpPr/>
            <p:nvPr/>
          </p:nvSpPr>
          <p:spPr>
            <a:xfrm>
              <a:off x="2314286" y="1778709"/>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81"/>
            <p:cNvSpPr/>
            <p:nvPr/>
          </p:nvSpPr>
          <p:spPr>
            <a:xfrm>
              <a:off x="2310769" y="1783081"/>
              <a:ext cx="339" cy="543"/>
            </a:xfrm>
            <a:custGeom>
              <a:rect b="b" l="l" r="r" t="t"/>
              <a:pathLst>
                <a:path extrusionOk="0" h="40" w="25">
                  <a:moveTo>
                    <a:pt x="0" y="39"/>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81"/>
            <p:cNvSpPr/>
            <p:nvPr/>
          </p:nvSpPr>
          <p:spPr>
            <a:xfrm>
              <a:off x="2310335" y="1783651"/>
              <a:ext cx="394" cy="638"/>
            </a:xfrm>
            <a:custGeom>
              <a:rect b="b" l="l" r="r" t="t"/>
              <a:pathLst>
                <a:path extrusionOk="0" h="47" w="29">
                  <a:moveTo>
                    <a:pt x="1" y="46"/>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81"/>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81"/>
            <p:cNvSpPr/>
            <p:nvPr/>
          </p:nvSpPr>
          <p:spPr>
            <a:xfrm>
              <a:off x="2313430" y="1779659"/>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81"/>
            <p:cNvSpPr/>
            <p:nvPr/>
          </p:nvSpPr>
          <p:spPr>
            <a:xfrm>
              <a:off x="2311190" y="1782511"/>
              <a:ext cx="299" cy="394"/>
            </a:xfrm>
            <a:custGeom>
              <a:rect b="b" l="l" r="r" t="t"/>
              <a:pathLst>
                <a:path extrusionOk="0" h="29" w="22">
                  <a:moveTo>
                    <a:pt x="1" y="29"/>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81"/>
            <p:cNvSpPr/>
            <p:nvPr/>
          </p:nvSpPr>
          <p:spPr>
            <a:xfrm>
              <a:off x="2314856" y="1772382"/>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81"/>
            <p:cNvSpPr/>
            <p:nvPr/>
          </p:nvSpPr>
          <p:spPr>
            <a:xfrm>
              <a:off x="2313091" y="1780094"/>
              <a:ext cx="258" cy="244"/>
            </a:xfrm>
            <a:custGeom>
              <a:rect b="b" l="l" r="r" t="t"/>
              <a:pathLst>
                <a:path extrusionOk="0" h="18" w="19">
                  <a:moveTo>
                    <a:pt x="1"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81"/>
            <p:cNvSpPr/>
            <p:nvPr/>
          </p:nvSpPr>
          <p:spPr>
            <a:xfrm>
              <a:off x="2312765" y="1780515"/>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81"/>
            <p:cNvSpPr/>
            <p:nvPr/>
          </p:nvSpPr>
          <p:spPr>
            <a:xfrm>
              <a:off x="2312385" y="1780990"/>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81"/>
            <p:cNvSpPr/>
            <p:nvPr/>
          </p:nvSpPr>
          <p:spPr>
            <a:xfrm>
              <a:off x="2312005" y="1781465"/>
              <a:ext cx="244" cy="353"/>
            </a:xfrm>
            <a:custGeom>
              <a:rect b="b" l="l" r="r" t="t"/>
              <a:pathLst>
                <a:path extrusionOk="0" h="26" w="18">
                  <a:moveTo>
                    <a:pt x="0" y="2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81"/>
            <p:cNvSpPr/>
            <p:nvPr/>
          </p:nvSpPr>
          <p:spPr>
            <a:xfrm>
              <a:off x="2311625" y="178199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81"/>
            <p:cNvSpPr/>
            <p:nvPr/>
          </p:nvSpPr>
          <p:spPr>
            <a:xfrm>
              <a:off x="2309955" y="1784276"/>
              <a:ext cx="394" cy="584"/>
            </a:xfrm>
            <a:custGeom>
              <a:rect b="b" l="l" r="r" t="t"/>
              <a:pathLst>
                <a:path extrusionOk="0" h="43" w="29">
                  <a:moveTo>
                    <a:pt x="1" y="42"/>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81"/>
            <p:cNvSpPr/>
            <p:nvPr/>
          </p:nvSpPr>
          <p:spPr>
            <a:xfrm>
              <a:off x="2312141" y="1771241"/>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81"/>
            <p:cNvSpPr/>
            <p:nvPr/>
          </p:nvSpPr>
          <p:spPr>
            <a:xfrm>
              <a:off x="2312616" y="177129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81"/>
            <p:cNvSpPr/>
            <p:nvPr/>
          </p:nvSpPr>
          <p:spPr>
            <a:xfrm>
              <a:off x="2311665" y="1771146"/>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81"/>
            <p:cNvSpPr/>
            <p:nvPr/>
          </p:nvSpPr>
          <p:spPr>
            <a:xfrm>
              <a:off x="2313050" y="1771431"/>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81"/>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81"/>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81"/>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81"/>
            <p:cNvSpPr/>
            <p:nvPr/>
          </p:nvSpPr>
          <p:spPr>
            <a:xfrm>
              <a:off x="2702915" y="1869217"/>
              <a:ext cx="109" cy="394"/>
            </a:xfrm>
            <a:custGeom>
              <a:rect b="b" l="l" r="r" t="t"/>
              <a:pathLst>
                <a:path extrusionOk="0" h="29" w="8">
                  <a:moveTo>
                    <a:pt x="0" y="0"/>
                  </a:moveTo>
                  <a:lnTo>
                    <a:pt x="7"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81"/>
            <p:cNvSpPr/>
            <p:nvPr/>
          </p:nvSpPr>
          <p:spPr>
            <a:xfrm>
              <a:off x="2730382" y="1871783"/>
              <a:ext cx="204" cy="1290"/>
            </a:xfrm>
            <a:custGeom>
              <a:rect b="b" l="l" r="r" t="t"/>
              <a:pathLst>
                <a:path extrusionOk="0" h="95" w="15">
                  <a:moveTo>
                    <a:pt x="15" y="9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81"/>
            <p:cNvSpPr/>
            <p:nvPr/>
          </p:nvSpPr>
          <p:spPr>
            <a:xfrm>
              <a:off x="2703105" y="187001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81"/>
            <p:cNvSpPr/>
            <p:nvPr/>
          </p:nvSpPr>
          <p:spPr>
            <a:xfrm>
              <a:off x="2702480" y="1867737"/>
              <a:ext cx="109" cy="394"/>
            </a:xfrm>
            <a:custGeom>
              <a:rect b="b" l="l" r="r" t="t"/>
              <a:pathLst>
                <a:path extrusionOk="0" h="29" w="8">
                  <a:moveTo>
                    <a:pt x="1" y="1"/>
                  </a:moveTo>
                  <a:lnTo>
                    <a:pt x="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81"/>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81"/>
            <p:cNvSpPr/>
            <p:nvPr/>
          </p:nvSpPr>
          <p:spPr>
            <a:xfrm>
              <a:off x="2730667" y="1873439"/>
              <a:ext cx="163" cy="964"/>
            </a:xfrm>
            <a:custGeom>
              <a:rect b="b" l="l" r="r" t="t"/>
              <a:pathLst>
                <a:path extrusionOk="0" h="71" w="12">
                  <a:moveTo>
                    <a:pt x="11" y="7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81"/>
            <p:cNvSpPr/>
            <p:nvPr/>
          </p:nvSpPr>
          <p:spPr>
            <a:xfrm>
              <a:off x="2730911" y="1874919"/>
              <a:ext cx="149" cy="1005"/>
            </a:xfrm>
            <a:custGeom>
              <a:rect b="b" l="l" r="r" t="t"/>
              <a:pathLst>
                <a:path extrusionOk="0" h="74" w="11">
                  <a:moveTo>
                    <a:pt x="11" y="7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81"/>
            <p:cNvSpPr/>
            <p:nvPr/>
          </p:nvSpPr>
          <p:spPr>
            <a:xfrm>
              <a:off x="2702290" y="1867071"/>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81"/>
            <p:cNvSpPr/>
            <p:nvPr/>
          </p:nvSpPr>
          <p:spPr>
            <a:xfrm>
              <a:off x="2703675" y="1872638"/>
              <a:ext cx="54" cy="434"/>
            </a:xfrm>
            <a:custGeom>
              <a:rect b="b" l="l" r="r" t="t"/>
              <a:pathLst>
                <a:path extrusionOk="0" h="32" w="4">
                  <a:moveTo>
                    <a:pt x="0" y="0"/>
                  </a:moveTo>
                  <a:lnTo>
                    <a:pt x="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81"/>
            <p:cNvSpPr/>
            <p:nvPr/>
          </p:nvSpPr>
          <p:spPr>
            <a:xfrm>
              <a:off x="2703485" y="187172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81"/>
            <p:cNvSpPr/>
            <p:nvPr/>
          </p:nvSpPr>
          <p:spPr>
            <a:xfrm>
              <a:off x="2702670" y="1868497"/>
              <a:ext cx="163" cy="353"/>
            </a:xfrm>
            <a:custGeom>
              <a:rect b="b" l="l" r="r" t="t"/>
              <a:pathLst>
                <a:path extrusionOk="0" h="26" w="12">
                  <a:moveTo>
                    <a:pt x="1"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81"/>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81"/>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81"/>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81"/>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81"/>
            <p:cNvSpPr/>
            <p:nvPr/>
          </p:nvSpPr>
          <p:spPr>
            <a:xfrm>
              <a:off x="2703295" y="1870873"/>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81"/>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81"/>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81"/>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81"/>
            <p:cNvSpPr/>
            <p:nvPr/>
          </p:nvSpPr>
          <p:spPr>
            <a:xfrm>
              <a:off x="2704286" y="1878151"/>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81"/>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81"/>
            <p:cNvSpPr/>
            <p:nvPr/>
          </p:nvSpPr>
          <p:spPr>
            <a:xfrm>
              <a:off x="2702059" y="1866460"/>
              <a:ext cx="149" cy="339"/>
            </a:xfrm>
            <a:custGeom>
              <a:rect b="b" l="l" r="r" t="t"/>
              <a:pathLst>
                <a:path extrusionOk="0" h="25" w="11">
                  <a:moveTo>
                    <a:pt x="0" y="0"/>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81"/>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81"/>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81"/>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81"/>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81"/>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81"/>
            <p:cNvSpPr/>
            <p:nvPr/>
          </p:nvSpPr>
          <p:spPr>
            <a:xfrm>
              <a:off x="2307063" y="178973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81"/>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81"/>
            <p:cNvSpPr/>
            <p:nvPr/>
          </p:nvSpPr>
          <p:spPr>
            <a:xfrm>
              <a:off x="2305827" y="178982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81"/>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81"/>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81"/>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81"/>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81"/>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81"/>
            <p:cNvSpPr/>
            <p:nvPr/>
          </p:nvSpPr>
          <p:spPr>
            <a:xfrm>
              <a:off x="2305637" y="178988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81"/>
            <p:cNvSpPr/>
            <p:nvPr/>
          </p:nvSpPr>
          <p:spPr>
            <a:xfrm>
              <a:off x="2306017" y="17897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81"/>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81"/>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81"/>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81"/>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81"/>
            <p:cNvSpPr/>
            <p:nvPr/>
          </p:nvSpPr>
          <p:spPr>
            <a:xfrm>
              <a:off x="2317422" y="1791784"/>
              <a:ext cx="584" cy="394"/>
            </a:xfrm>
            <a:custGeom>
              <a:rect b="b" l="l" r="r" t="t"/>
              <a:pathLst>
                <a:path extrusionOk="0" h="29" w="43">
                  <a:moveTo>
                    <a:pt x="1" y="28"/>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81"/>
            <p:cNvSpPr/>
            <p:nvPr/>
          </p:nvSpPr>
          <p:spPr>
            <a:xfrm>
              <a:off x="2308773" y="1792069"/>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81"/>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81"/>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81"/>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81"/>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81"/>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81"/>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81"/>
            <p:cNvSpPr/>
            <p:nvPr/>
          </p:nvSpPr>
          <p:spPr>
            <a:xfrm>
              <a:off x="2306397" y="1805701"/>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81"/>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81"/>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81"/>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81"/>
            <p:cNvSpPr/>
            <p:nvPr/>
          </p:nvSpPr>
          <p:spPr>
            <a:xfrm>
              <a:off x="2308868" y="1791404"/>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81"/>
            <p:cNvSpPr/>
            <p:nvPr/>
          </p:nvSpPr>
          <p:spPr>
            <a:xfrm>
              <a:off x="2307538" y="1802809"/>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81"/>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81"/>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81"/>
            <p:cNvSpPr/>
            <p:nvPr/>
          </p:nvSpPr>
          <p:spPr>
            <a:xfrm>
              <a:off x="2306248" y="1806041"/>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81"/>
            <p:cNvSpPr/>
            <p:nvPr/>
          </p:nvSpPr>
          <p:spPr>
            <a:xfrm>
              <a:off x="2306492" y="1805375"/>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81"/>
            <p:cNvSpPr/>
            <p:nvPr/>
          </p:nvSpPr>
          <p:spPr>
            <a:xfrm>
              <a:off x="2305393" y="1809652"/>
              <a:ext cx="109" cy="489"/>
            </a:xfrm>
            <a:custGeom>
              <a:rect b="b" l="l" r="r" t="t"/>
              <a:pathLst>
                <a:path extrusionOk="0" h="36" w="8">
                  <a:moveTo>
                    <a:pt x="1" y="36"/>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81"/>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81"/>
            <p:cNvSpPr/>
            <p:nvPr/>
          </p:nvSpPr>
          <p:spPr>
            <a:xfrm>
              <a:off x="2304917" y="181231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81"/>
            <p:cNvSpPr/>
            <p:nvPr/>
          </p:nvSpPr>
          <p:spPr>
            <a:xfrm>
              <a:off x="2305868" y="1807561"/>
              <a:ext cx="109" cy="394"/>
            </a:xfrm>
            <a:custGeom>
              <a:rect b="b" l="l" r="r" t="t"/>
              <a:pathLst>
                <a:path extrusionOk="0" h="29" w="8">
                  <a:moveTo>
                    <a:pt x="1" y="29"/>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81"/>
            <p:cNvSpPr/>
            <p:nvPr/>
          </p:nvSpPr>
          <p:spPr>
            <a:xfrm>
              <a:off x="2305732" y="1808186"/>
              <a:ext cx="109" cy="434"/>
            </a:xfrm>
            <a:custGeom>
              <a:rect b="b" l="l" r="r" t="t"/>
              <a:pathLst>
                <a:path extrusionOk="0" h="32" w="8">
                  <a:moveTo>
                    <a:pt x="0" y="32"/>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81"/>
            <p:cNvSpPr/>
            <p:nvPr/>
          </p:nvSpPr>
          <p:spPr>
            <a:xfrm>
              <a:off x="2305107" y="181136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81"/>
            <p:cNvSpPr/>
            <p:nvPr/>
          </p:nvSpPr>
          <p:spPr>
            <a:xfrm>
              <a:off x="2304782" y="1813359"/>
              <a:ext cx="109" cy="638"/>
            </a:xfrm>
            <a:custGeom>
              <a:rect b="b" l="l" r="r" t="t"/>
              <a:pathLst>
                <a:path extrusionOk="0" h="47" w="8">
                  <a:moveTo>
                    <a:pt x="0" y="4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81"/>
            <p:cNvSpPr/>
            <p:nvPr/>
          </p:nvSpPr>
          <p:spPr>
            <a:xfrm>
              <a:off x="2305257" y="1810467"/>
              <a:ext cx="109" cy="530"/>
            </a:xfrm>
            <a:custGeom>
              <a:rect b="b" l="l" r="r" t="t"/>
              <a:pathLst>
                <a:path extrusionOk="0" h="39" w="8">
                  <a:moveTo>
                    <a:pt x="0" y="39"/>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81"/>
            <p:cNvSpPr/>
            <p:nvPr/>
          </p:nvSpPr>
          <p:spPr>
            <a:xfrm>
              <a:off x="2305542" y="1808892"/>
              <a:ext cx="109" cy="489"/>
            </a:xfrm>
            <a:custGeom>
              <a:rect b="b" l="l" r="r" t="t"/>
              <a:pathLst>
                <a:path extrusionOk="0" h="36" w="8">
                  <a:moveTo>
                    <a:pt x="0" y="3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81"/>
            <p:cNvSpPr/>
            <p:nvPr/>
          </p:nvSpPr>
          <p:spPr>
            <a:xfrm>
              <a:off x="2306112" y="1806516"/>
              <a:ext cx="109" cy="339"/>
            </a:xfrm>
            <a:custGeom>
              <a:rect b="b" l="l" r="r" t="t"/>
              <a:pathLst>
                <a:path extrusionOk="0" h="25" w="8">
                  <a:moveTo>
                    <a:pt x="0" y="25"/>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81"/>
            <p:cNvSpPr/>
            <p:nvPr/>
          </p:nvSpPr>
          <p:spPr>
            <a:xfrm>
              <a:off x="2306017" y="1806991"/>
              <a:ext cx="54" cy="394"/>
            </a:xfrm>
            <a:custGeom>
              <a:rect b="b" l="l" r="r" t="t"/>
              <a:pathLst>
                <a:path extrusionOk="0" h="29" w="4">
                  <a:moveTo>
                    <a:pt x="0" y="29"/>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81"/>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81"/>
            <p:cNvSpPr/>
            <p:nvPr/>
          </p:nvSpPr>
          <p:spPr>
            <a:xfrm>
              <a:off x="2307633" y="180228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81"/>
            <p:cNvSpPr/>
            <p:nvPr/>
          </p:nvSpPr>
          <p:spPr>
            <a:xfrm>
              <a:off x="2307769" y="1801614"/>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81"/>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81"/>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81"/>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81"/>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81"/>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81"/>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81"/>
            <p:cNvSpPr/>
            <p:nvPr/>
          </p:nvSpPr>
          <p:spPr>
            <a:xfrm>
              <a:off x="2314530" y="1758886"/>
              <a:ext cx="14" cy="204"/>
            </a:xfrm>
            <a:custGeom>
              <a:rect b="b" l="l" r="r" t="t"/>
              <a:pathLst>
                <a:path extrusionOk="0" h="15" w="1">
                  <a:moveTo>
                    <a:pt x="0"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81"/>
            <p:cNvSpPr/>
            <p:nvPr/>
          </p:nvSpPr>
          <p:spPr>
            <a:xfrm>
              <a:off x="2314625" y="1758275"/>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81"/>
            <p:cNvSpPr/>
            <p:nvPr/>
          </p:nvSpPr>
          <p:spPr>
            <a:xfrm>
              <a:off x="2314571" y="1758601"/>
              <a:ext cx="14" cy="204"/>
            </a:xfrm>
            <a:custGeom>
              <a:rect b="b" l="l" r="r" t="t"/>
              <a:pathLst>
                <a:path extrusionOk="0" h="15" w="1">
                  <a:moveTo>
                    <a:pt x="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81"/>
            <p:cNvSpPr/>
            <p:nvPr/>
          </p:nvSpPr>
          <p:spPr>
            <a:xfrm>
              <a:off x="2314435" y="1759171"/>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81"/>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81"/>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81"/>
            <p:cNvSpPr/>
            <p:nvPr/>
          </p:nvSpPr>
          <p:spPr>
            <a:xfrm>
              <a:off x="2313811" y="1760556"/>
              <a:ext cx="149" cy="149"/>
            </a:xfrm>
            <a:custGeom>
              <a:rect b="b" l="l" r="r" t="t"/>
              <a:pathLst>
                <a:path extrusionOk="0" h="11" w="11">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81"/>
            <p:cNvSpPr/>
            <p:nvPr/>
          </p:nvSpPr>
          <p:spPr>
            <a:xfrm>
              <a:off x="2313580" y="17607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81"/>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81"/>
            <p:cNvSpPr/>
            <p:nvPr/>
          </p:nvSpPr>
          <p:spPr>
            <a:xfrm>
              <a:off x="2312236" y="176160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81"/>
            <p:cNvSpPr/>
            <p:nvPr/>
          </p:nvSpPr>
          <p:spPr>
            <a:xfrm>
              <a:off x="2314001" y="1760312"/>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81"/>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81"/>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81"/>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81"/>
            <p:cNvSpPr/>
            <p:nvPr/>
          </p:nvSpPr>
          <p:spPr>
            <a:xfrm>
              <a:off x="2313335" y="1761031"/>
              <a:ext cx="204" cy="109"/>
            </a:xfrm>
            <a:custGeom>
              <a:rect b="b" l="l" r="r" t="t"/>
              <a:pathLst>
                <a:path extrusionOk="0" h="8" w="15">
                  <a:moveTo>
                    <a:pt x="1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81"/>
            <p:cNvSpPr/>
            <p:nvPr/>
          </p:nvSpPr>
          <p:spPr>
            <a:xfrm>
              <a:off x="2360911" y="1713591"/>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81"/>
            <p:cNvSpPr/>
            <p:nvPr/>
          </p:nvSpPr>
          <p:spPr>
            <a:xfrm>
              <a:off x="2360531" y="1713686"/>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81"/>
            <p:cNvSpPr/>
            <p:nvPr/>
          </p:nvSpPr>
          <p:spPr>
            <a:xfrm>
              <a:off x="2361291" y="1713442"/>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81"/>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81"/>
            <p:cNvSpPr/>
            <p:nvPr/>
          </p:nvSpPr>
          <p:spPr>
            <a:xfrm>
              <a:off x="2358725" y="1713917"/>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81"/>
            <p:cNvSpPr/>
            <p:nvPr/>
          </p:nvSpPr>
          <p:spPr>
            <a:xfrm>
              <a:off x="2354163" y="1713822"/>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81"/>
            <p:cNvSpPr/>
            <p:nvPr/>
          </p:nvSpPr>
          <p:spPr>
            <a:xfrm>
              <a:off x="2353552" y="1713781"/>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81"/>
            <p:cNvSpPr/>
            <p:nvPr/>
          </p:nvSpPr>
          <p:spPr>
            <a:xfrm>
              <a:off x="2359200" y="1713876"/>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81"/>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81"/>
            <p:cNvSpPr/>
            <p:nvPr/>
          </p:nvSpPr>
          <p:spPr>
            <a:xfrm>
              <a:off x="2354788" y="171387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81"/>
            <p:cNvSpPr/>
            <p:nvPr/>
          </p:nvSpPr>
          <p:spPr>
            <a:xfrm>
              <a:off x="2355358"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81"/>
            <p:cNvSpPr/>
            <p:nvPr/>
          </p:nvSpPr>
          <p:spPr>
            <a:xfrm>
              <a:off x="2357680"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81"/>
            <p:cNvSpPr/>
            <p:nvPr/>
          </p:nvSpPr>
          <p:spPr>
            <a:xfrm>
              <a:off x="2359675" y="171382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81"/>
            <p:cNvSpPr/>
            <p:nvPr/>
          </p:nvSpPr>
          <p:spPr>
            <a:xfrm>
              <a:off x="2358209"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81"/>
            <p:cNvSpPr/>
            <p:nvPr/>
          </p:nvSpPr>
          <p:spPr>
            <a:xfrm>
              <a:off x="235653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81"/>
            <p:cNvSpPr/>
            <p:nvPr/>
          </p:nvSpPr>
          <p:spPr>
            <a:xfrm>
              <a:off x="2360110" y="1713781"/>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81"/>
            <p:cNvSpPr/>
            <p:nvPr/>
          </p:nvSpPr>
          <p:spPr>
            <a:xfrm>
              <a:off x="2357299"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81"/>
            <p:cNvSpPr/>
            <p:nvPr/>
          </p:nvSpPr>
          <p:spPr>
            <a:xfrm>
              <a:off x="235596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81"/>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81"/>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81"/>
            <p:cNvSpPr/>
            <p:nvPr/>
          </p:nvSpPr>
          <p:spPr>
            <a:xfrm>
              <a:off x="2633846" y="1775002"/>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81"/>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81"/>
            <p:cNvSpPr/>
            <p:nvPr/>
          </p:nvSpPr>
          <p:spPr>
            <a:xfrm>
              <a:off x="2634891" y="1778858"/>
              <a:ext cx="14" cy="95"/>
            </a:xfrm>
            <a:custGeom>
              <a:rect b="b" l="l" r="r" t="t"/>
              <a:pathLst>
                <a:path extrusionOk="0" h="7"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81"/>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81"/>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81"/>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81"/>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81"/>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81"/>
            <p:cNvSpPr/>
            <p:nvPr/>
          </p:nvSpPr>
          <p:spPr>
            <a:xfrm>
              <a:off x="2991817" y="1742539"/>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81"/>
            <p:cNvSpPr/>
            <p:nvPr/>
          </p:nvSpPr>
          <p:spPr>
            <a:xfrm>
              <a:off x="2987920" y="1742769"/>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81"/>
            <p:cNvSpPr/>
            <p:nvPr/>
          </p:nvSpPr>
          <p:spPr>
            <a:xfrm>
              <a:off x="2992387" y="1742294"/>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81"/>
            <p:cNvSpPr/>
            <p:nvPr/>
          </p:nvSpPr>
          <p:spPr>
            <a:xfrm>
              <a:off x="2980547" y="1745770"/>
              <a:ext cx="774" cy="584"/>
            </a:xfrm>
            <a:custGeom>
              <a:rect b="b" l="l" r="r" t="t"/>
              <a:pathLst>
                <a:path extrusionOk="0" h="43" w="57">
                  <a:moveTo>
                    <a:pt x="57"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81"/>
            <p:cNvSpPr/>
            <p:nvPr/>
          </p:nvSpPr>
          <p:spPr>
            <a:xfrm>
              <a:off x="2979556" y="1746476"/>
              <a:ext cx="815" cy="584"/>
            </a:xfrm>
            <a:custGeom>
              <a:rect b="b" l="l" r="r" t="t"/>
              <a:pathLst>
                <a:path extrusionOk="0" h="43" w="60">
                  <a:moveTo>
                    <a:pt x="60" y="1"/>
                  </a:move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81"/>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81"/>
            <p:cNvSpPr/>
            <p:nvPr/>
          </p:nvSpPr>
          <p:spPr>
            <a:xfrm>
              <a:off x="2989101" y="1742674"/>
              <a:ext cx="1398" cy="14"/>
            </a:xfrm>
            <a:custGeom>
              <a:rect b="b" l="l" r="r" t="t"/>
              <a:pathLst>
                <a:path extrusionOk="0" h="1" w="103">
                  <a:moveTo>
                    <a:pt x="10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81"/>
            <p:cNvSpPr/>
            <p:nvPr/>
          </p:nvSpPr>
          <p:spPr>
            <a:xfrm>
              <a:off x="2993052" y="17419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81"/>
            <p:cNvSpPr/>
            <p:nvPr/>
          </p:nvSpPr>
          <p:spPr>
            <a:xfrm>
              <a:off x="2991111" y="174267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81"/>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81"/>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81"/>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81"/>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81"/>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81"/>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81"/>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81"/>
            <p:cNvSpPr/>
            <p:nvPr/>
          </p:nvSpPr>
          <p:spPr>
            <a:xfrm>
              <a:off x="2728671" y="1883663"/>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81"/>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81"/>
            <p:cNvSpPr/>
            <p:nvPr/>
          </p:nvSpPr>
          <p:spPr>
            <a:xfrm>
              <a:off x="2728155" y="1883989"/>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81"/>
            <p:cNvSpPr/>
            <p:nvPr/>
          </p:nvSpPr>
          <p:spPr>
            <a:xfrm>
              <a:off x="2728820" y="1883568"/>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81"/>
            <p:cNvSpPr/>
            <p:nvPr/>
          </p:nvSpPr>
          <p:spPr>
            <a:xfrm>
              <a:off x="2728440" y="1883799"/>
              <a:ext cx="149" cy="109"/>
            </a:xfrm>
            <a:custGeom>
              <a:rect b="b" l="l" r="r" t="t"/>
              <a:pathLst>
                <a:path extrusionOk="0" h="8" w="11">
                  <a:moveTo>
                    <a:pt x="0"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81"/>
            <p:cNvSpPr/>
            <p:nvPr/>
          </p:nvSpPr>
          <p:spPr>
            <a:xfrm>
              <a:off x="2727341" y="1884518"/>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81"/>
            <p:cNvSpPr/>
            <p:nvPr/>
          </p:nvSpPr>
          <p:spPr>
            <a:xfrm>
              <a:off x="2727775" y="188423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81"/>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81"/>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81"/>
            <p:cNvSpPr/>
            <p:nvPr/>
          </p:nvSpPr>
          <p:spPr>
            <a:xfrm>
              <a:off x="2733668" y="18746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81"/>
            <p:cNvSpPr/>
            <p:nvPr/>
          </p:nvSpPr>
          <p:spPr>
            <a:xfrm>
              <a:off x="2760334" y="1831037"/>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81"/>
            <p:cNvSpPr/>
            <p:nvPr/>
          </p:nvSpPr>
          <p:spPr>
            <a:xfrm>
              <a:off x="2760565" y="183080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81"/>
            <p:cNvSpPr/>
            <p:nvPr/>
          </p:nvSpPr>
          <p:spPr>
            <a:xfrm>
              <a:off x="2760945" y="183023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81"/>
            <p:cNvSpPr/>
            <p:nvPr/>
          </p:nvSpPr>
          <p:spPr>
            <a:xfrm>
              <a:off x="2760089" y="1831227"/>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81"/>
            <p:cNvSpPr/>
            <p:nvPr/>
          </p:nvSpPr>
          <p:spPr>
            <a:xfrm>
              <a:off x="2760755" y="1830521"/>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81"/>
            <p:cNvSpPr/>
            <p:nvPr/>
          </p:nvSpPr>
          <p:spPr>
            <a:xfrm>
              <a:off x="2761135" y="1829951"/>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81"/>
            <p:cNvSpPr/>
            <p:nvPr/>
          </p:nvSpPr>
          <p:spPr>
            <a:xfrm>
              <a:off x="2755297" y="18362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81"/>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81"/>
            <p:cNvSpPr/>
            <p:nvPr/>
          </p:nvSpPr>
          <p:spPr>
            <a:xfrm>
              <a:off x="2731903" y="1878151"/>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81"/>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81"/>
            <p:cNvSpPr/>
            <p:nvPr/>
          </p:nvSpPr>
          <p:spPr>
            <a:xfrm>
              <a:off x="2755527" y="1836128"/>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81"/>
            <p:cNvSpPr/>
            <p:nvPr/>
          </p:nvSpPr>
          <p:spPr>
            <a:xfrm>
              <a:off x="2761990" y="1827805"/>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81"/>
            <p:cNvSpPr/>
            <p:nvPr/>
          </p:nvSpPr>
          <p:spPr>
            <a:xfrm>
              <a:off x="2762045" y="1827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81"/>
            <p:cNvSpPr/>
            <p:nvPr/>
          </p:nvSpPr>
          <p:spPr>
            <a:xfrm>
              <a:off x="2732717" y="187771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81"/>
            <p:cNvSpPr/>
            <p:nvPr/>
          </p:nvSpPr>
          <p:spPr>
            <a:xfrm>
              <a:off x="2761895" y="1828050"/>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81"/>
            <p:cNvSpPr/>
            <p:nvPr/>
          </p:nvSpPr>
          <p:spPr>
            <a:xfrm>
              <a:off x="2761325" y="182966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81"/>
            <p:cNvSpPr/>
            <p:nvPr/>
          </p:nvSpPr>
          <p:spPr>
            <a:xfrm>
              <a:off x="2732188" y="187805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81"/>
            <p:cNvSpPr/>
            <p:nvPr/>
          </p:nvSpPr>
          <p:spPr>
            <a:xfrm>
              <a:off x="2761855" y="1828335"/>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81"/>
            <p:cNvSpPr/>
            <p:nvPr/>
          </p:nvSpPr>
          <p:spPr>
            <a:xfrm>
              <a:off x="2761474" y="18292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81"/>
            <p:cNvSpPr/>
            <p:nvPr/>
          </p:nvSpPr>
          <p:spPr>
            <a:xfrm>
              <a:off x="2761610" y="1828905"/>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81"/>
            <p:cNvSpPr/>
            <p:nvPr/>
          </p:nvSpPr>
          <p:spPr>
            <a:xfrm>
              <a:off x="2761705" y="1828620"/>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81"/>
            <p:cNvSpPr/>
            <p:nvPr/>
          </p:nvSpPr>
          <p:spPr>
            <a:xfrm>
              <a:off x="2732473" y="187790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81"/>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81"/>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81"/>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81"/>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81"/>
            <p:cNvSpPr/>
            <p:nvPr/>
          </p:nvSpPr>
          <p:spPr>
            <a:xfrm>
              <a:off x="2713179" y="1838314"/>
              <a:ext cx="489" cy="163"/>
            </a:xfrm>
            <a:custGeom>
              <a:rect b="b" l="l" r="r" t="t"/>
              <a:pathLst>
                <a:path extrusionOk="0" h="12" w="36">
                  <a:moveTo>
                    <a:pt x="36"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81"/>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81"/>
            <p:cNvSpPr/>
            <p:nvPr/>
          </p:nvSpPr>
          <p:spPr>
            <a:xfrm>
              <a:off x="2713804" y="1838504"/>
              <a:ext cx="489" cy="163"/>
            </a:xfrm>
            <a:custGeom>
              <a:rect b="b" l="l" r="r" t="t"/>
              <a:pathLst>
                <a:path extrusionOk="0" h="12" w="36">
                  <a:moveTo>
                    <a:pt x="35"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81"/>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81"/>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81"/>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81"/>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81"/>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81"/>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81"/>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81"/>
            <p:cNvSpPr/>
            <p:nvPr/>
          </p:nvSpPr>
          <p:spPr>
            <a:xfrm>
              <a:off x="2816708" y="1965033"/>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81"/>
            <p:cNvSpPr/>
            <p:nvPr/>
          </p:nvSpPr>
          <p:spPr>
            <a:xfrm>
              <a:off x="2815798" y="1965563"/>
              <a:ext cx="299" cy="149"/>
            </a:xfrm>
            <a:custGeom>
              <a:rect b="b" l="l" r="r" t="t"/>
              <a:pathLst>
                <a:path extrusionOk="0" h="11" w="22">
                  <a:moveTo>
                    <a:pt x="22"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81"/>
            <p:cNvSpPr/>
            <p:nvPr/>
          </p:nvSpPr>
          <p:spPr>
            <a:xfrm>
              <a:off x="2817033" y="1964802"/>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81"/>
            <p:cNvSpPr/>
            <p:nvPr/>
          </p:nvSpPr>
          <p:spPr>
            <a:xfrm>
              <a:off x="2815133" y="1965848"/>
              <a:ext cx="448" cy="204"/>
            </a:xfrm>
            <a:custGeom>
              <a:rect b="b" l="l" r="r" t="t"/>
              <a:pathLst>
                <a:path extrusionOk="0" h="15" w="33">
                  <a:moveTo>
                    <a:pt x="32"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81"/>
            <p:cNvSpPr/>
            <p:nvPr/>
          </p:nvSpPr>
          <p:spPr>
            <a:xfrm>
              <a:off x="2816273" y="1965277"/>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81"/>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81"/>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81"/>
            <p:cNvSpPr/>
            <p:nvPr/>
          </p:nvSpPr>
          <p:spPr>
            <a:xfrm>
              <a:off x="2818364" y="1963702"/>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81"/>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81"/>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81"/>
            <p:cNvSpPr/>
            <p:nvPr/>
          </p:nvSpPr>
          <p:spPr>
            <a:xfrm>
              <a:off x="2817373" y="1964612"/>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81"/>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81"/>
            <p:cNvSpPr/>
            <p:nvPr/>
          </p:nvSpPr>
          <p:spPr>
            <a:xfrm>
              <a:off x="2818133" y="1963947"/>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81"/>
            <p:cNvSpPr/>
            <p:nvPr/>
          </p:nvSpPr>
          <p:spPr>
            <a:xfrm>
              <a:off x="2817848" y="1964273"/>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81"/>
            <p:cNvSpPr/>
            <p:nvPr/>
          </p:nvSpPr>
          <p:spPr>
            <a:xfrm>
              <a:off x="2817604" y="1964422"/>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81"/>
            <p:cNvSpPr/>
            <p:nvPr/>
          </p:nvSpPr>
          <p:spPr>
            <a:xfrm>
              <a:off x="2817984" y="196408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81"/>
            <p:cNvSpPr/>
            <p:nvPr/>
          </p:nvSpPr>
          <p:spPr>
            <a:xfrm>
              <a:off x="2818228" y="1963852"/>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81"/>
            <p:cNvSpPr/>
            <p:nvPr/>
          </p:nvSpPr>
          <p:spPr>
            <a:xfrm>
              <a:off x="2818323" y="1963757"/>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81"/>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81"/>
            <p:cNvSpPr/>
            <p:nvPr/>
          </p:nvSpPr>
          <p:spPr>
            <a:xfrm>
              <a:off x="2786525" y="18854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81"/>
            <p:cNvSpPr/>
            <p:nvPr/>
          </p:nvSpPr>
          <p:spPr>
            <a:xfrm>
              <a:off x="2788086" y="188299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81"/>
            <p:cNvSpPr/>
            <p:nvPr/>
          </p:nvSpPr>
          <p:spPr>
            <a:xfrm>
              <a:off x="2785615" y="1887981"/>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81"/>
            <p:cNvSpPr/>
            <p:nvPr/>
          </p:nvSpPr>
          <p:spPr>
            <a:xfrm>
              <a:off x="2788996" y="1881857"/>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81"/>
            <p:cNvSpPr/>
            <p:nvPr/>
          </p:nvSpPr>
          <p:spPr>
            <a:xfrm>
              <a:off x="2788371" y="1882618"/>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81"/>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81"/>
            <p:cNvSpPr/>
            <p:nvPr/>
          </p:nvSpPr>
          <p:spPr>
            <a:xfrm>
              <a:off x="2786376" y="1885795"/>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81"/>
            <p:cNvSpPr/>
            <p:nvPr/>
          </p:nvSpPr>
          <p:spPr>
            <a:xfrm>
              <a:off x="2786280" y="1886039"/>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81"/>
            <p:cNvSpPr/>
            <p:nvPr/>
          </p:nvSpPr>
          <p:spPr>
            <a:xfrm>
              <a:off x="2787801" y="188337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81"/>
            <p:cNvSpPr/>
            <p:nvPr/>
          </p:nvSpPr>
          <p:spPr>
            <a:xfrm>
              <a:off x="2788657" y="1882237"/>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81"/>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81"/>
            <p:cNvSpPr/>
            <p:nvPr/>
          </p:nvSpPr>
          <p:spPr>
            <a:xfrm>
              <a:off x="2785289" y="188832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81"/>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81"/>
            <p:cNvSpPr/>
            <p:nvPr/>
          </p:nvSpPr>
          <p:spPr>
            <a:xfrm>
              <a:off x="2785860" y="1887601"/>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81"/>
            <p:cNvSpPr/>
            <p:nvPr/>
          </p:nvSpPr>
          <p:spPr>
            <a:xfrm>
              <a:off x="2787570" y="1883758"/>
              <a:ext cx="109" cy="204"/>
            </a:xfrm>
            <a:custGeom>
              <a:rect b="b" l="l" r="r" t="t"/>
              <a:pathLst>
                <a:path extrusionOk="0" h="15" w="8">
                  <a:moveTo>
                    <a:pt x="7"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81"/>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81"/>
            <p:cNvSpPr/>
            <p:nvPr/>
          </p:nvSpPr>
          <p:spPr>
            <a:xfrm>
              <a:off x="2787285" y="1884138"/>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81"/>
            <p:cNvSpPr/>
            <p:nvPr/>
          </p:nvSpPr>
          <p:spPr>
            <a:xfrm>
              <a:off x="2787041" y="1884464"/>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81"/>
            <p:cNvSpPr/>
            <p:nvPr/>
          </p:nvSpPr>
          <p:spPr>
            <a:xfrm>
              <a:off x="2786851" y="188484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81"/>
            <p:cNvSpPr/>
            <p:nvPr/>
          </p:nvSpPr>
          <p:spPr>
            <a:xfrm>
              <a:off x="2786715" y="1885184"/>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81"/>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81"/>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81"/>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81"/>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81"/>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81"/>
            <p:cNvSpPr/>
            <p:nvPr/>
          </p:nvSpPr>
          <p:spPr>
            <a:xfrm>
              <a:off x="2832960" y="1935570"/>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81"/>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81"/>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81"/>
            <p:cNvSpPr/>
            <p:nvPr/>
          </p:nvSpPr>
          <p:spPr>
            <a:xfrm>
              <a:off x="2833489" y="1935570"/>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81"/>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81"/>
            <p:cNvSpPr/>
            <p:nvPr/>
          </p:nvSpPr>
          <p:spPr>
            <a:xfrm>
              <a:off x="2834671" y="1935230"/>
              <a:ext cx="353" cy="163"/>
            </a:xfrm>
            <a:custGeom>
              <a:rect b="b" l="l" r="r" t="t"/>
              <a:pathLst>
                <a:path extrusionOk="0" h="12" w="26">
                  <a:moveTo>
                    <a:pt x="2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81"/>
            <p:cNvSpPr/>
            <p:nvPr/>
          </p:nvSpPr>
          <p:spPr>
            <a:xfrm>
              <a:off x="2834060" y="1935421"/>
              <a:ext cx="339" cy="109"/>
            </a:xfrm>
            <a:custGeom>
              <a:rect b="b" l="l" r="r" t="t"/>
              <a:pathLst>
                <a:path extrusionOk="0" h="8" w="25">
                  <a:moveTo>
                    <a:pt x="2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81"/>
            <p:cNvSpPr/>
            <p:nvPr/>
          </p:nvSpPr>
          <p:spPr>
            <a:xfrm>
              <a:off x="2835241" y="1934945"/>
              <a:ext cx="353" cy="204"/>
            </a:xfrm>
            <a:custGeom>
              <a:rect b="b" l="l" r="r" t="t"/>
              <a:pathLst>
                <a:path extrusionOk="0" h="15" w="26">
                  <a:moveTo>
                    <a:pt x="25"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81"/>
            <p:cNvSpPr/>
            <p:nvPr/>
          </p:nvSpPr>
          <p:spPr>
            <a:xfrm>
              <a:off x="2836056" y="1934714"/>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81"/>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81"/>
            <p:cNvSpPr/>
            <p:nvPr/>
          </p:nvSpPr>
          <p:spPr>
            <a:xfrm>
              <a:off x="2774359" y="1962182"/>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81"/>
            <p:cNvSpPr/>
            <p:nvPr/>
          </p:nvSpPr>
          <p:spPr>
            <a:xfrm>
              <a:off x="2774115" y="1962657"/>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81"/>
            <p:cNvSpPr/>
            <p:nvPr/>
          </p:nvSpPr>
          <p:spPr>
            <a:xfrm>
              <a:off x="2774590" y="1961761"/>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81"/>
            <p:cNvSpPr/>
            <p:nvPr/>
          </p:nvSpPr>
          <p:spPr>
            <a:xfrm>
              <a:off x="2775595" y="1959521"/>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81"/>
            <p:cNvSpPr/>
            <p:nvPr/>
          </p:nvSpPr>
          <p:spPr>
            <a:xfrm>
              <a:off x="2775310" y="1960145"/>
              <a:ext cx="149" cy="394"/>
            </a:xfrm>
            <a:custGeom>
              <a:rect b="b" l="l" r="r" t="t"/>
              <a:pathLst>
                <a:path extrusionOk="0" h="29" w="11">
                  <a:moveTo>
                    <a:pt x="0" y="2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81"/>
            <p:cNvSpPr/>
            <p:nvPr/>
          </p:nvSpPr>
          <p:spPr>
            <a:xfrm>
              <a:off x="2775065" y="1960756"/>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81"/>
            <p:cNvSpPr/>
            <p:nvPr/>
          </p:nvSpPr>
          <p:spPr>
            <a:xfrm>
              <a:off x="2774835" y="1961286"/>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81"/>
            <p:cNvSpPr/>
            <p:nvPr/>
          </p:nvSpPr>
          <p:spPr>
            <a:xfrm>
              <a:off x="2773884" y="1963091"/>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81"/>
            <p:cNvSpPr/>
            <p:nvPr/>
          </p:nvSpPr>
          <p:spPr>
            <a:xfrm>
              <a:off x="2772268" y="1965087"/>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81"/>
            <p:cNvSpPr/>
            <p:nvPr/>
          </p:nvSpPr>
          <p:spPr>
            <a:xfrm>
              <a:off x="2772839" y="1964517"/>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81"/>
            <p:cNvSpPr/>
            <p:nvPr/>
          </p:nvSpPr>
          <p:spPr>
            <a:xfrm>
              <a:off x="2771983" y="1965318"/>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81"/>
            <p:cNvSpPr/>
            <p:nvPr/>
          </p:nvSpPr>
          <p:spPr>
            <a:xfrm>
              <a:off x="2773599" y="1963512"/>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81"/>
            <p:cNvSpPr/>
            <p:nvPr/>
          </p:nvSpPr>
          <p:spPr>
            <a:xfrm>
              <a:off x="2773070" y="1964178"/>
              <a:ext cx="163" cy="204"/>
            </a:xfrm>
            <a:custGeom>
              <a:rect b="b" l="l" r="r" t="t"/>
              <a:pathLst>
                <a:path extrusionOk="0" h="15" w="12">
                  <a:moveTo>
                    <a:pt x="1"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81"/>
            <p:cNvSpPr/>
            <p:nvPr/>
          </p:nvSpPr>
          <p:spPr>
            <a:xfrm>
              <a:off x="2773355" y="1963852"/>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81"/>
            <p:cNvSpPr/>
            <p:nvPr/>
          </p:nvSpPr>
          <p:spPr>
            <a:xfrm>
              <a:off x="2776776" y="1956384"/>
              <a:ext cx="68" cy="299"/>
            </a:xfrm>
            <a:custGeom>
              <a:rect b="b" l="l" r="r" t="t"/>
              <a:pathLst>
                <a:path extrusionOk="0" h="22" w="5">
                  <a:moveTo>
                    <a:pt x="1" y="22"/>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81"/>
            <p:cNvSpPr/>
            <p:nvPr/>
          </p:nvSpPr>
          <p:spPr>
            <a:xfrm>
              <a:off x="2777496" y="1954062"/>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81"/>
            <p:cNvSpPr/>
            <p:nvPr/>
          </p:nvSpPr>
          <p:spPr>
            <a:xfrm>
              <a:off x="2777632" y="1953628"/>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81"/>
            <p:cNvSpPr/>
            <p:nvPr/>
          </p:nvSpPr>
          <p:spPr>
            <a:xfrm>
              <a:off x="2776926" y="1955909"/>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81"/>
            <p:cNvSpPr/>
            <p:nvPr/>
          </p:nvSpPr>
          <p:spPr>
            <a:xfrm>
              <a:off x="2777251" y="1954959"/>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81"/>
            <p:cNvSpPr/>
            <p:nvPr/>
          </p:nvSpPr>
          <p:spPr>
            <a:xfrm>
              <a:off x="2777781" y="195324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81"/>
            <p:cNvSpPr/>
            <p:nvPr/>
          </p:nvSpPr>
          <p:spPr>
            <a:xfrm>
              <a:off x="2777061" y="1955434"/>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81"/>
            <p:cNvSpPr/>
            <p:nvPr/>
          </p:nvSpPr>
          <p:spPr>
            <a:xfrm>
              <a:off x="2776586" y="1956914"/>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81"/>
            <p:cNvSpPr/>
            <p:nvPr/>
          </p:nvSpPr>
          <p:spPr>
            <a:xfrm>
              <a:off x="2776206" y="19579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81"/>
            <p:cNvSpPr/>
            <p:nvPr/>
          </p:nvSpPr>
          <p:spPr>
            <a:xfrm>
              <a:off x="2776016" y="195847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81"/>
            <p:cNvSpPr/>
            <p:nvPr/>
          </p:nvSpPr>
          <p:spPr>
            <a:xfrm>
              <a:off x="2776396" y="1957430"/>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81"/>
            <p:cNvSpPr/>
            <p:nvPr/>
          </p:nvSpPr>
          <p:spPr>
            <a:xfrm>
              <a:off x="2777401" y="1954483"/>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81"/>
            <p:cNvSpPr/>
            <p:nvPr/>
          </p:nvSpPr>
          <p:spPr>
            <a:xfrm>
              <a:off x="2772554" y="1964802"/>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81"/>
            <p:cNvSpPr/>
            <p:nvPr/>
          </p:nvSpPr>
          <p:spPr>
            <a:xfrm>
              <a:off x="2775826" y="1959005"/>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81"/>
            <p:cNvSpPr/>
            <p:nvPr/>
          </p:nvSpPr>
          <p:spPr>
            <a:xfrm>
              <a:off x="2771698" y="196550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81"/>
            <p:cNvSpPr/>
            <p:nvPr/>
          </p:nvSpPr>
          <p:spPr>
            <a:xfrm>
              <a:off x="2800401" y="1951917"/>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81"/>
            <p:cNvSpPr/>
            <p:nvPr/>
          </p:nvSpPr>
          <p:spPr>
            <a:xfrm>
              <a:off x="2800591" y="195258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81"/>
            <p:cNvSpPr/>
            <p:nvPr/>
          </p:nvSpPr>
          <p:spPr>
            <a:xfrm>
              <a:off x="2800591" y="195301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81"/>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81"/>
            <p:cNvSpPr/>
            <p:nvPr/>
          </p:nvSpPr>
          <p:spPr>
            <a:xfrm>
              <a:off x="2800550" y="19522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81"/>
            <p:cNvSpPr/>
            <p:nvPr/>
          </p:nvSpPr>
          <p:spPr>
            <a:xfrm>
              <a:off x="2783293" y="189064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81"/>
            <p:cNvSpPr/>
            <p:nvPr/>
          </p:nvSpPr>
          <p:spPr>
            <a:xfrm>
              <a:off x="2821609" y="1933425"/>
              <a:ext cx="0" cy="109"/>
            </a:xfrm>
            <a:custGeom>
              <a:rect b="b" l="l" r="r" t="t"/>
              <a:pathLst>
                <a:path extrusionOk="0" h="8" w="0">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81"/>
            <p:cNvSpPr/>
            <p:nvPr/>
          </p:nvSpPr>
          <p:spPr>
            <a:xfrm>
              <a:off x="2821555" y="193285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81"/>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81"/>
            <p:cNvSpPr/>
            <p:nvPr/>
          </p:nvSpPr>
          <p:spPr>
            <a:xfrm>
              <a:off x="2782913" y="1890262"/>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81"/>
            <p:cNvSpPr/>
            <p:nvPr/>
          </p:nvSpPr>
          <p:spPr>
            <a:xfrm>
              <a:off x="2783198" y="1890547"/>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81"/>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81"/>
            <p:cNvSpPr/>
            <p:nvPr/>
          </p:nvSpPr>
          <p:spPr>
            <a:xfrm>
              <a:off x="2821650" y="1933995"/>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81"/>
            <p:cNvSpPr/>
            <p:nvPr/>
          </p:nvSpPr>
          <p:spPr>
            <a:xfrm>
              <a:off x="2782574" y="18899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81"/>
            <p:cNvSpPr/>
            <p:nvPr/>
          </p:nvSpPr>
          <p:spPr>
            <a:xfrm>
              <a:off x="2782723" y="1890072"/>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81"/>
            <p:cNvSpPr/>
            <p:nvPr/>
          </p:nvSpPr>
          <p:spPr>
            <a:xfrm>
              <a:off x="2783103" y="1890411"/>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81"/>
            <p:cNvSpPr/>
            <p:nvPr/>
          </p:nvSpPr>
          <p:spPr>
            <a:xfrm>
              <a:off x="2783334" y="1890696"/>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81"/>
            <p:cNvSpPr/>
            <p:nvPr/>
          </p:nvSpPr>
          <p:spPr>
            <a:xfrm>
              <a:off x="2821324" y="1935950"/>
              <a:ext cx="0" cy="14"/>
            </a:xfrm>
            <a:custGeom>
              <a:rect b="b" l="l" r="r" t="t"/>
              <a:pathLst>
                <a:path extrusionOk="0" h="1" w="0">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81"/>
            <p:cNvSpPr/>
            <p:nvPr/>
          </p:nvSpPr>
          <p:spPr>
            <a:xfrm>
              <a:off x="2821609" y="1934945"/>
              <a:ext cx="0" cy="68"/>
            </a:xfrm>
            <a:custGeom>
              <a:rect b="b" l="l" r="r" t="t"/>
              <a:pathLst>
                <a:path extrusionOk="0" h="5" w="0">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81"/>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81"/>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81"/>
            <p:cNvSpPr/>
            <p:nvPr/>
          </p:nvSpPr>
          <p:spPr>
            <a:xfrm>
              <a:off x="2821460" y="1935421"/>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81"/>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81"/>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81"/>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81"/>
            <p:cNvSpPr/>
            <p:nvPr/>
          </p:nvSpPr>
          <p:spPr>
            <a:xfrm>
              <a:off x="2186141" y="168088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81"/>
            <p:cNvSpPr/>
            <p:nvPr/>
          </p:nvSpPr>
          <p:spPr>
            <a:xfrm>
              <a:off x="2187187" y="1681358"/>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81"/>
            <p:cNvSpPr/>
            <p:nvPr/>
          </p:nvSpPr>
          <p:spPr>
            <a:xfrm>
              <a:off x="2188327" y="1682024"/>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81"/>
            <p:cNvSpPr/>
            <p:nvPr/>
          </p:nvSpPr>
          <p:spPr>
            <a:xfrm>
              <a:off x="2185571" y="1680652"/>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81"/>
            <p:cNvSpPr/>
            <p:nvPr/>
          </p:nvSpPr>
          <p:spPr>
            <a:xfrm>
              <a:off x="2186657" y="168112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81"/>
            <p:cNvSpPr/>
            <p:nvPr/>
          </p:nvSpPr>
          <p:spPr>
            <a:xfrm>
              <a:off x="2184756" y="1680313"/>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81"/>
            <p:cNvSpPr/>
            <p:nvPr/>
          </p:nvSpPr>
          <p:spPr>
            <a:xfrm>
              <a:off x="2185137" y="1680462"/>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81"/>
            <p:cNvSpPr/>
            <p:nvPr/>
          </p:nvSpPr>
          <p:spPr>
            <a:xfrm>
              <a:off x="2183616" y="167989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81"/>
            <p:cNvSpPr/>
            <p:nvPr/>
          </p:nvSpPr>
          <p:spPr>
            <a:xfrm>
              <a:off x="2175347" y="1698615"/>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81"/>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81"/>
            <p:cNvSpPr/>
            <p:nvPr/>
          </p:nvSpPr>
          <p:spPr>
            <a:xfrm>
              <a:off x="2187703" y="1681698"/>
              <a:ext cx="258" cy="109"/>
            </a:xfrm>
            <a:custGeom>
              <a:rect b="b" l="l" r="r" t="t"/>
              <a:pathLst>
                <a:path extrusionOk="0" h="8" w="19">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81"/>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81"/>
            <p:cNvSpPr/>
            <p:nvPr/>
          </p:nvSpPr>
          <p:spPr>
            <a:xfrm>
              <a:off x="2183711" y="16799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81"/>
            <p:cNvSpPr/>
            <p:nvPr/>
          </p:nvSpPr>
          <p:spPr>
            <a:xfrm>
              <a:off x="2184145" y="168008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81"/>
            <p:cNvSpPr/>
            <p:nvPr/>
          </p:nvSpPr>
          <p:spPr>
            <a:xfrm>
              <a:off x="2183860" y="167998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81"/>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81"/>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81"/>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81"/>
            <p:cNvSpPr/>
            <p:nvPr/>
          </p:nvSpPr>
          <p:spPr>
            <a:xfrm>
              <a:off x="2170215" y="16668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81"/>
            <p:cNvSpPr/>
            <p:nvPr/>
          </p:nvSpPr>
          <p:spPr>
            <a:xfrm>
              <a:off x="2170636" y="1667061"/>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81"/>
            <p:cNvSpPr/>
            <p:nvPr/>
          </p:nvSpPr>
          <p:spPr>
            <a:xfrm>
              <a:off x="2175252" y="1670524"/>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81"/>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81"/>
            <p:cNvSpPr/>
            <p:nvPr/>
          </p:nvSpPr>
          <p:spPr>
            <a:xfrm>
              <a:off x="2175592" y="167080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81"/>
            <p:cNvSpPr/>
            <p:nvPr/>
          </p:nvSpPr>
          <p:spPr>
            <a:xfrm>
              <a:off x="2174587" y="166985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81"/>
            <p:cNvSpPr/>
            <p:nvPr/>
          </p:nvSpPr>
          <p:spPr>
            <a:xfrm>
              <a:off x="2174207" y="1669573"/>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81"/>
            <p:cNvSpPr/>
            <p:nvPr/>
          </p:nvSpPr>
          <p:spPr>
            <a:xfrm>
              <a:off x="2171070" y="1667346"/>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81"/>
            <p:cNvSpPr/>
            <p:nvPr/>
          </p:nvSpPr>
          <p:spPr>
            <a:xfrm>
              <a:off x="2173786" y="1669247"/>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81"/>
            <p:cNvSpPr/>
            <p:nvPr/>
          </p:nvSpPr>
          <p:spPr>
            <a:xfrm>
              <a:off x="2174926" y="16701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81"/>
            <p:cNvSpPr/>
            <p:nvPr/>
          </p:nvSpPr>
          <p:spPr>
            <a:xfrm>
              <a:off x="2171546" y="166767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81"/>
            <p:cNvSpPr/>
            <p:nvPr/>
          </p:nvSpPr>
          <p:spPr>
            <a:xfrm>
              <a:off x="2172971" y="1668623"/>
              <a:ext cx="54" cy="68"/>
            </a:xfrm>
            <a:custGeom>
              <a:rect b="b" l="l" r="r" t="t"/>
              <a:pathLst>
                <a:path extrusionOk="0" h="5" w="4">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81"/>
            <p:cNvSpPr/>
            <p:nvPr/>
          </p:nvSpPr>
          <p:spPr>
            <a:xfrm>
              <a:off x="2173351" y="1668908"/>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81"/>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81"/>
            <p:cNvSpPr/>
            <p:nvPr/>
          </p:nvSpPr>
          <p:spPr>
            <a:xfrm>
              <a:off x="2168599" y="166343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81"/>
            <p:cNvSpPr/>
            <p:nvPr/>
          </p:nvSpPr>
          <p:spPr>
            <a:xfrm>
              <a:off x="2168409" y="166387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81"/>
            <p:cNvSpPr/>
            <p:nvPr/>
          </p:nvSpPr>
          <p:spPr>
            <a:xfrm>
              <a:off x="2168450" y="1663680"/>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81"/>
            <p:cNvSpPr/>
            <p:nvPr/>
          </p:nvSpPr>
          <p:spPr>
            <a:xfrm>
              <a:off x="2168735" y="166334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81"/>
            <p:cNvSpPr/>
            <p:nvPr/>
          </p:nvSpPr>
          <p:spPr>
            <a:xfrm>
              <a:off x="2168694" y="166334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81"/>
            <p:cNvSpPr/>
            <p:nvPr/>
          </p:nvSpPr>
          <p:spPr>
            <a:xfrm>
              <a:off x="2168640" y="166339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81"/>
            <p:cNvSpPr/>
            <p:nvPr/>
          </p:nvSpPr>
          <p:spPr>
            <a:xfrm>
              <a:off x="2168504" y="16635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81"/>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81"/>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81"/>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81"/>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81"/>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81"/>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81"/>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81"/>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81"/>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81"/>
            <p:cNvSpPr/>
            <p:nvPr/>
          </p:nvSpPr>
          <p:spPr>
            <a:xfrm>
              <a:off x="2156855" y="164647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81"/>
            <p:cNvSpPr/>
            <p:nvPr/>
          </p:nvSpPr>
          <p:spPr>
            <a:xfrm>
              <a:off x="2157045" y="1646423"/>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81"/>
            <p:cNvSpPr/>
            <p:nvPr/>
          </p:nvSpPr>
          <p:spPr>
            <a:xfrm>
              <a:off x="2156570" y="1646518"/>
              <a:ext cx="204" cy="68"/>
            </a:xfrm>
            <a:custGeom>
              <a:rect b="b" l="l" r="r" t="t"/>
              <a:pathLst>
                <a:path extrusionOk="0" h="5" w="15">
                  <a:moveTo>
                    <a:pt x="1" y="4"/>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81"/>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81"/>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81"/>
            <p:cNvSpPr/>
            <p:nvPr/>
          </p:nvSpPr>
          <p:spPr>
            <a:xfrm>
              <a:off x="2157235" y="164638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81"/>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81"/>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81"/>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81"/>
            <p:cNvSpPr/>
            <p:nvPr/>
          </p:nvSpPr>
          <p:spPr>
            <a:xfrm>
              <a:off x="2156244" y="1646614"/>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81"/>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81"/>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81"/>
            <p:cNvSpPr/>
            <p:nvPr/>
          </p:nvSpPr>
          <p:spPr>
            <a:xfrm>
              <a:off x="2154248" y="1646614"/>
              <a:ext cx="394" cy="14"/>
            </a:xfrm>
            <a:custGeom>
              <a:rect b="b" l="l" r="r" t="t"/>
              <a:pathLst>
                <a:path extrusionOk="0" h="1" w="29">
                  <a:moveTo>
                    <a:pt x="0" y="1"/>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81"/>
            <p:cNvSpPr/>
            <p:nvPr/>
          </p:nvSpPr>
          <p:spPr>
            <a:xfrm>
              <a:off x="2153813" y="1646573"/>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81"/>
            <p:cNvSpPr/>
            <p:nvPr/>
          </p:nvSpPr>
          <p:spPr>
            <a:xfrm>
              <a:off x="2153433" y="1646518"/>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81"/>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81"/>
            <p:cNvSpPr/>
            <p:nvPr/>
          </p:nvSpPr>
          <p:spPr>
            <a:xfrm>
              <a:off x="2152958" y="1646478"/>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81"/>
            <p:cNvSpPr/>
            <p:nvPr/>
          </p:nvSpPr>
          <p:spPr>
            <a:xfrm>
              <a:off x="2155864" y="1646614"/>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81"/>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81"/>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81"/>
            <p:cNvSpPr/>
            <p:nvPr/>
          </p:nvSpPr>
          <p:spPr>
            <a:xfrm>
              <a:off x="2211667" y="1642866"/>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81"/>
            <p:cNvSpPr/>
            <p:nvPr/>
          </p:nvSpPr>
          <p:spPr>
            <a:xfrm>
              <a:off x="2209332" y="164214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81"/>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81"/>
            <p:cNvSpPr/>
            <p:nvPr/>
          </p:nvSpPr>
          <p:spPr>
            <a:xfrm>
              <a:off x="2212088" y="1642961"/>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81"/>
            <p:cNvSpPr/>
            <p:nvPr/>
          </p:nvSpPr>
          <p:spPr>
            <a:xfrm>
              <a:off x="2209807" y="164233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81"/>
            <p:cNvSpPr/>
            <p:nvPr/>
          </p:nvSpPr>
          <p:spPr>
            <a:xfrm>
              <a:off x="2209481" y="1642201"/>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81"/>
            <p:cNvSpPr/>
            <p:nvPr/>
          </p:nvSpPr>
          <p:spPr>
            <a:xfrm>
              <a:off x="2209576" y="1642242"/>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81"/>
            <p:cNvSpPr/>
            <p:nvPr/>
          </p:nvSpPr>
          <p:spPr>
            <a:xfrm>
              <a:off x="2209291" y="1642051"/>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81"/>
            <p:cNvSpPr/>
            <p:nvPr/>
          </p:nvSpPr>
          <p:spPr>
            <a:xfrm>
              <a:off x="2209956" y="1642432"/>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81"/>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81"/>
            <p:cNvSpPr/>
            <p:nvPr/>
          </p:nvSpPr>
          <p:spPr>
            <a:xfrm>
              <a:off x="2209196" y="164201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81"/>
            <p:cNvSpPr/>
            <p:nvPr/>
          </p:nvSpPr>
          <p:spPr>
            <a:xfrm>
              <a:off x="2210187" y="164248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81"/>
            <p:cNvSpPr/>
            <p:nvPr/>
          </p:nvSpPr>
          <p:spPr>
            <a:xfrm>
              <a:off x="2210472" y="1642581"/>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81"/>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81"/>
            <p:cNvSpPr/>
            <p:nvPr/>
          </p:nvSpPr>
          <p:spPr>
            <a:xfrm>
              <a:off x="2210757" y="164267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81"/>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81"/>
            <p:cNvSpPr/>
            <p:nvPr/>
          </p:nvSpPr>
          <p:spPr>
            <a:xfrm>
              <a:off x="2208286" y="16483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81"/>
            <p:cNvSpPr/>
            <p:nvPr/>
          </p:nvSpPr>
          <p:spPr>
            <a:xfrm>
              <a:off x="2208191" y="164832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81"/>
            <p:cNvSpPr/>
            <p:nvPr/>
          </p:nvSpPr>
          <p:spPr>
            <a:xfrm>
              <a:off x="2209956" y="1649085"/>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81"/>
            <p:cNvSpPr/>
            <p:nvPr/>
          </p:nvSpPr>
          <p:spPr>
            <a:xfrm>
              <a:off x="2209427" y="1648895"/>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81"/>
            <p:cNvSpPr/>
            <p:nvPr/>
          </p:nvSpPr>
          <p:spPr>
            <a:xfrm>
              <a:off x="2208381" y="164847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81"/>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81"/>
            <p:cNvSpPr/>
            <p:nvPr/>
          </p:nvSpPr>
          <p:spPr>
            <a:xfrm>
              <a:off x="2208531" y="1648514"/>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81"/>
            <p:cNvSpPr/>
            <p:nvPr/>
          </p:nvSpPr>
          <p:spPr>
            <a:xfrm>
              <a:off x="2208816" y="16486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81"/>
            <p:cNvSpPr/>
            <p:nvPr/>
          </p:nvSpPr>
          <p:spPr>
            <a:xfrm>
              <a:off x="2209047" y="164880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81"/>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81"/>
            <p:cNvSpPr/>
            <p:nvPr/>
          </p:nvSpPr>
          <p:spPr>
            <a:xfrm>
              <a:off x="2174492" y="164632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81"/>
            <p:cNvSpPr/>
            <p:nvPr/>
          </p:nvSpPr>
          <p:spPr>
            <a:xfrm>
              <a:off x="2174356" y="16464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81"/>
            <p:cNvSpPr/>
            <p:nvPr/>
          </p:nvSpPr>
          <p:spPr>
            <a:xfrm>
              <a:off x="2174166" y="164666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81"/>
            <p:cNvSpPr/>
            <p:nvPr/>
          </p:nvSpPr>
          <p:spPr>
            <a:xfrm>
              <a:off x="2174587"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81"/>
            <p:cNvSpPr/>
            <p:nvPr/>
          </p:nvSpPr>
          <p:spPr>
            <a:xfrm>
              <a:off x="2173732" y="164727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81"/>
            <p:cNvSpPr/>
            <p:nvPr/>
          </p:nvSpPr>
          <p:spPr>
            <a:xfrm>
              <a:off x="2173976" y="164689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81"/>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81"/>
            <p:cNvSpPr/>
            <p:nvPr/>
          </p:nvSpPr>
          <p:spPr>
            <a:xfrm>
              <a:off x="2174682"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81"/>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81"/>
            <p:cNvSpPr/>
            <p:nvPr/>
          </p:nvSpPr>
          <p:spPr>
            <a:xfrm>
              <a:off x="2184906" y="1639635"/>
              <a:ext cx="489" cy="339"/>
            </a:xfrm>
            <a:custGeom>
              <a:rect b="b" l="l" r="r" t="t"/>
              <a:pathLst>
                <a:path extrusionOk="0" h="25" w="36">
                  <a:moveTo>
                    <a:pt x="0" y="25"/>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81"/>
            <p:cNvSpPr/>
            <p:nvPr/>
          </p:nvSpPr>
          <p:spPr>
            <a:xfrm>
              <a:off x="2173501" y="164771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81"/>
            <p:cNvSpPr/>
            <p:nvPr/>
          </p:nvSpPr>
          <p:spPr>
            <a:xfrm>
              <a:off x="2184376" y="1640056"/>
              <a:ext cx="353" cy="299"/>
            </a:xfrm>
            <a:custGeom>
              <a:rect b="b" l="l" r="r" t="t"/>
              <a:pathLst>
                <a:path extrusionOk="0" h="22" w="26">
                  <a:moveTo>
                    <a:pt x="1"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81"/>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81"/>
            <p:cNvSpPr/>
            <p:nvPr/>
          </p:nvSpPr>
          <p:spPr>
            <a:xfrm>
              <a:off x="2183860" y="1640490"/>
              <a:ext cx="339" cy="244"/>
            </a:xfrm>
            <a:custGeom>
              <a:rect b="b" l="l" r="r" t="t"/>
              <a:pathLst>
                <a:path extrusionOk="0" h="18" w="25">
                  <a:moveTo>
                    <a:pt x="0"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81"/>
            <p:cNvSpPr/>
            <p:nvPr/>
          </p:nvSpPr>
          <p:spPr>
            <a:xfrm>
              <a:off x="2183385" y="1640911"/>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81"/>
            <p:cNvSpPr/>
            <p:nvPr/>
          </p:nvSpPr>
          <p:spPr>
            <a:xfrm>
              <a:off x="2173501" y="1647754"/>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81"/>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81"/>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81"/>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81"/>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81"/>
            <p:cNvSpPr/>
            <p:nvPr/>
          </p:nvSpPr>
          <p:spPr>
            <a:xfrm>
              <a:off x="2073244" y="1623043"/>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81"/>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81"/>
            <p:cNvSpPr/>
            <p:nvPr/>
          </p:nvSpPr>
          <p:spPr>
            <a:xfrm>
              <a:off x="2074480" y="162336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81"/>
            <p:cNvSpPr/>
            <p:nvPr/>
          </p:nvSpPr>
          <p:spPr>
            <a:xfrm>
              <a:off x="2072769" y="1622853"/>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81"/>
            <p:cNvSpPr/>
            <p:nvPr/>
          </p:nvSpPr>
          <p:spPr>
            <a:xfrm>
              <a:off x="2072253" y="162260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81"/>
            <p:cNvSpPr/>
            <p:nvPr/>
          </p:nvSpPr>
          <p:spPr>
            <a:xfrm>
              <a:off x="2074005" y="1623274"/>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81"/>
            <p:cNvSpPr/>
            <p:nvPr/>
          </p:nvSpPr>
          <p:spPr>
            <a:xfrm>
              <a:off x="2073679" y="1623179"/>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81"/>
            <p:cNvSpPr/>
            <p:nvPr/>
          </p:nvSpPr>
          <p:spPr>
            <a:xfrm>
              <a:off x="2074249" y="1623328"/>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81"/>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81"/>
            <p:cNvSpPr/>
            <p:nvPr/>
          </p:nvSpPr>
          <p:spPr>
            <a:xfrm>
              <a:off x="2091031" y="163572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81"/>
            <p:cNvSpPr/>
            <p:nvPr/>
          </p:nvSpPr>
          <p:spPr>
            <a:xfrm>
              <a:off x="2091167" y="1635208"/>
              <a:ext cx="109" cy="204"/>
            </a:xfrm>
            <a:custGeom>
              <a:rect b="b" l="l" r="r" t="t"/>
              <a:pathLst>
                <a:path extrusionOk="0" h="15" w="8">
                  <a:moveTo>
                    <a:pt x="8"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81"/>
            <p:cNvSpPr/>
            <p:nvPr/>
          </p:nvSpPr>
          <p:spPr>
            <a:xfrm>
              <a:off x="2091547" y="1634353"/>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81"/>
            <p:cNvSpPr/>
            <p:nvPr/>
          </p:nvSpPr>
          <p:spPr>
            <a:xfrm>
              <a:off x="2092362" y="1633213"/>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81"/>
            <p:cNvSpPr/>
            <p:nvPr/>
          </p:nvSpPr>
          <p:spPr>
            <a:xfrm>
              <a:off x="2092117" y="16335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81"/>
            <p:cNvSpPr/>
            <p:nvPr/>
          </p:nvSpPr>
          <p:spPr>
            <a:xfrm>
              <a:off x="2092647" y="163292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81"/>
            <p:cNvSpPr/>
            <p:nvPr/>
          </p:nvSpPr>
          <p:spPr>
            <a:xfrm>
              <a:off x="2091832" y="163397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81"/>
            <p:cNvSpPr/>
            <p:nvPr/>
          </p:nvSpPr>
          <p:spPr>
            <a:xfrm>
              <a:off x="2090746" y="1637734"/>
              <a:ext cx="14" cy="95"/>
            </a:xfrm>
            <a:custGeom>
              <a:rect b="b" l="l" r="r" t="t"/>
              <a:pathLst>
                <a:path extrusionOk="0" h="7"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81"/>
            <p:cNvSpPr/>
            <p:nvPr/>
          </p:nvSpPr>
          <p:spPr>
            <a:xfrm>
              <a:off x="2093448" y="163226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81"/>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81"/>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81"/>
            <p:cNvSpPr/>
            <p:nvPr/>
          </p:nvSpPr>
          <p:spPr>
            <a:xfrm>
              <a:off x="2091357" y="163477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81"/>
            <p:cNvSpPr/>
            <p:nvPr/>
          </p:nvSpPr>
          <p:spPr>
            <a:xfrm>
              <a:off x="2093163" y="163245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81"/>
            <p:cNvSpPr/>
            <p:nvPr/>
          </p:nvSpPr>
          <p:spPr>
            <a:xfrm>
              <a:off x="2092878" y="163268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81"/>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81"/>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81"/>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81"/>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81"/>
            <p:cNvSpPr/>
            <p:nvPr/>
          </p:nvSpPr>
          <p:spPr>
            <a:xfrm>
              <a:off x="2215319" y="165450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81"/>
            <p:cNvSpPr/>
            <p:nvPr/>
          </p:nvSpPr>
          <p:spPr>
            <a:xfrm>
              <a:off x="2213948" y="1655127"/>
              <a:ext cx="679" cy="434"/>
            </a:xfrm>
            <a:custGeom>
              <a:rect b="b" l="l" r="r" t="t"/>
              <a:pathLst>
                <a:path extrusionOk="0" h="32" w="50">
                  <a:moveTo>
                    <a:pt x="49" y="0"/>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81"/>
            <p:cNvSpPr/>
            <p:nvPr/>
          </p:nvSpPr>
          <p:spPr>
            <a:xfrm>
              <a:off x="2215659" y="1654122"/>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81"/>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81"/>
            <p:cNvSpPr/>
            <p:nvPr/>
          </p:nvSpPr>
          <p:spPr>
            <a:xfrm>
              <a:off x="2249548" y="165649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81"/>
            <p:cNvSpPr/>
            <p:nvPr/>
          </p:nvSpPr>
          <p:spPr>
            <a:xfrm>
              <a:off x="2249304" y="1656172"/>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81"/>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81"/>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81"/>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81"/>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81"/>
            <p:cNvSpPr/>
            <p:nvPr/>
          </p:nvSpPr>
          <p:spPr>
            <a:xfrm>
              <a:off x="2250119" y="1657313"/>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81"/>
            <p:cNvSpPr/>
            <p:nvPr/>
          </p:nvSpPr>
          <p:spPr>
            <a:xfrm>
              <a:off x="2249928" y="1657068"/>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81"/>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81"/>
            <p:cNvSpPr/>
            <p:nvPr/>
          </p:nvSpPr>
          <p:spPr>
            <a:xfrm>
              <a:off x="2249738" y="1656837"/>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81"/>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81"/>
            <p:cNvSpPr/>
            <p:nvPr/>
          </p:nvSpPr>
          <p:spPr>
            <a:xfrm>
              <a:off x="2247933" y="1653796"/>
              <a:ext cx="149" cy="299"/>
            </a:xfrm>
            <a:custGeom>
              <a:rect b="b" l="l" r="r" t="t"/>
              <a:pathLst>
                <a:path extrusionOk="0" h="22" w="11">
                  <a:moveTo>
                    <a:pt x="11"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81"/>
            <p:cNvSpPr/>
            <p:nvPr/>
          </p:nvSpPr>
          <p:spPr>
            <a:xfrm>
              <a:off x="2255482" y="16754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81"/>
            <p:cNvSpPr/>
            <p:nvPr/>
          </p:nvSpPr>
          <p:spPr>
            <a:xfrm>
              <a:off x="2248258" y="1654366"/>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81"/>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81"/>
            <p:cNvSpPr/>
            <p:nvPr/>
          </p:nvSpPr>
          <p:spPr>
            <a:xfrm>
              <a:off x="2247593" y="1653226"/>
              <a:ext cx="204" cy="339"/>
            </a:xfrm>
            <a:custGeom>
              <a:rect b="b" l="l" r="r" t="t"/>
              <a:pathLst>
                <a:path extrusionOk="0" h="25" w="15">
                  <a:moveTo>
                    <a:pt x="15"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81"/>
            <p:cNvSpPr/>
            <p:nvPr/>
          </p:nvSpPr>
          <p:spPr>
            <a:xfrm>
              <a:off x="2247267" y="1652601"/>
              <a:ext cx="149" cy="353"/>
            </a:xfrm>
            <a:custGeom>
              <a:rect b="b" l="l" r="r" t="t"/>
              <a:pathLst>
                <a:path extrusionOk="0" h="26" w="11">
                  <a:moveTo>
                    <a:pt x="11"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81"/>
            <p:cNvSpPr/>
            <p:nvPr/>
          </p:nvSpPr>
          <p:spPr>
            <a:xfrm>
              <a:off x="2246697" y="1651610"/>
              <a:ext cx="394" cy="679"/>
            </a:xfrm>
            <a:custGeom>
              <a:rect b="b" l="l" r="r" t="t"/>
              <a:pathLst>
                <a:path extrusionOk="0" h="50" w="29">
                  <a:moveTo>
                    <a:pt x="28" y="49"/>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81"/>
            <p:cNvSpPr/>
            <p:nvPr/>
          </p:nvSpPr>
          <p:spPr>
            <a:xfrm>
              <a:off x="2246317" y="1650890"/>
              <a:ext cx="244" cy="448"/>
            </a:xfrm>
            <a:custGeom>
              <a:rect b="b" l="l" r="r" t="t"/>
              <a:pathLst>
                <a:path extrusionOk="0" h="33" w="18">
                  <a:moveTo>
                    <a:pt x="18"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81"/>
            <p:cNvSpPr/>
            <p:nvPr/>
          </p:nvSpPr>
          <p:spPr>
            <a:xfrm>
              <a:off x="2249073" y="1655792"/>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81"/>
            <p:cNvSpPr/>
            <p:nvPr/>
          </p:nvSpPr>
          <p:spPr>
            <a:xfrm>
              <a:off x="2248829" y="1655357"/>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81"/>
            <p:cNvSpPr/>
            <p:nvPr/>
          </p:nvSpPr>
          <p:spPr>
            <a:xfrm>
              <a:off x="2248544" y="1654882"/>
              <a:ext cx="163" cy="258"/>
            </a:xfrm>
            <a:custGeom>
              <a:rect b="b" l="l" r="r" t="t"/>
              <a:pathLst>
                <a:path extrusionOk="0" h="19" w="12">
                  <a:moveTo>
                    <a:pt x="1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81"/>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81"/>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81"/>
            <p:cNvSpPr/>
            <p:nvPr/>
          </p:nvSpPr>
          <p:spPr>
            <a:xfrm>
              <a:off x="2250784" y="1708364"/>
              <a:ext cx="204" cy="54"/>
            </a:xfrm>
            <a:custGeom>
              <a:rect b="b" l="l" r="r" t="t"/>
              <a:pathLst>
                <a:path extrusionOk="0" h="4" w="15">
                  <a:moveTo>
                    <a:pt x="1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81"/>
            <p:cNvSpPr/>
            <p:nvPr/>
          </p:nvSpPr>
          <p:spPr>
            <a:xfrm>
              <a:off x="2240845" y="170960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81"/>
            <p:cNvSpPr/>
            <p:nvPr/>
          </p:nvSpPr>
          <p:spPr>
            <a:xfrm>
              <a:off x="2251015" y="170826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81"/>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81"/>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81"/>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81"/>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81"/>
            <p:cNvSpPr/>
            <p:nvPr/>
          </p:nvSpPr>
          <p:spPr>
            <a:xfrm>
              <a:off x="2250214" y="1708459"/>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81"/>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81"/>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81"/>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81"/>
            <p:cNvSpPr/>
            <p:nvPr/>
          </p:nvSpPr>
          <p:spPr>
            <a:xfrm>
              <a:off x="2255631" y="169357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81"/>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81"/>
            <p:cNvSpPr/>
            <p:nvPr/>
          </p:nvSpPr>
          <p:spPr>
            <a:xfrm>
              <a:off x="2247023" y="168939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81"/>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81"/>
            <p:cNvSpPr/>
            <p:nvPr/>
          </p:nvSpPr>
          <p:spPr>
            <a:xfrm>
              <a:off x="2253581" y="169266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81"/>
            <p:cNvSpPr/>
            <p:nvPr/>
          </p:nvSpPr>
          <p:spPr>
            <a:xfrm>
              <a:off x="2214233" y="1690822"/>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81"/>
            <p:cNvSpPr/>
            <p:nvPr/>
          </p:nvSpPr>
          <p:spPr>
            <a:xfrm>
              <a:off x="2253296" y="1692533"/>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81"/>
            <p:cNvSpPr/>
            <p:nvPr/>
          </p:nvSpPr>
          <p:spPr>
            <a:xfrm>
              <a:off x="2254056" y="1692913"/>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81"/>
            <p:cNvSpPr/>
            <p:nvPr/>
          </p:nvSpPr>
          <p:spPr>
            <a:xfrm>
              <a:off x="2253011" y="1692383"/>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81"/>
            <p:cNvSpPr/>
            <p:nvPr/>
          </p:nvSpPr>
          <p:spPr>
            <a:xfrm>
              <a:off x="2213758" y="169048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81"/>
            <p:cNvSpPr/>
            <p:nvPr/>
          </p:nvSpPr>
          <p:spPr>
            <a:xfrm>
              <a:off x="2214708" y="1691243"/>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81"/>
            <p:cNvSpPr/>
            <p:nvPr/>
          </p:nvSpPr>
          <p:spPr>
            <a:xfrm>
              <a:off x="2252820" y="1692247"/>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81"/>
            <p:cNvSpPr/>
            <p:nvPr/>
          </p:nvSpPr>
          <p:spPr>
            <a:xfrm>
              <a:off x="2254531" y="1693144"/>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81"/>
            <p:cNvSpPr/>
            <p:nvPr/>
          </p:nvSpPr>
          <p:spPr>
            <a:xfrm>
              <a:off x="2255061" y="1693334"/>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81"/>
            <p:cNvSpPr/>
            <p:nvPr/>
          </p:nvSpPr>
          <p:spPr>
            <a:xfrm>
              <a:off x="2252400" y="1691867"/>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81"/>
            <p:cNvSpPr/>
            <p:nvPr/>
          </p:nvSpPr>
          <p:spPr>
            <a:xfrm>
              <a:off x="2252495" y="1692003"/>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81"/>
            <p:cNvSpPr/>
            <p:nvPr/>
          </p:nvSpPr>
          <p:spPr>
            <a:xfrm>
              <a:off x="2252305" y="1691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81"/>
            <p:cNvSpPr/>
            <p:nvPr/>
          </p:nvSpPr>
          <p:spPr>
            <a:xfrm>
              <a:off x="2252250" y="1691718"/>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81"/>
            <p:cNvSpPr/>
            <p:nvPr/>
          </p:nvSpPr>
          <p:spPr>
            <a:xfrm>
              <a:off x="2252209" y="16916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81"/>
            <p:cNvSpPr/>
            <p:nvPr/>
          </p:nvSpPr>
          <p:spPr>
            <a:xfrm>
              <a:off x="2252630" y="169209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81"/>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81"/>
            <p:cNvSpPr/>
            <p:nvPr/>
          </p:nvSpPr>
          <p:spPr>
            <a:xfrm>
              <a:off x="2198823" y="171097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81"/>
            <p:cNvSpPr/>
            <p:nvPr/>
          </p:nvSpPr>
          <p:spPr>
            <a:xfrm>
              <a:off x="2198728" y="171178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81"/>
            <p:cNvSpPr/>
            <p:nvPr/>
          </p:nvSpPr>
          <p:spPr>
            <a:xfrm>
              <a:off x="2198728" y="171391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81"/>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81"/>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81"/>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81"/>
            <p:cNvSpPr/>
            <p:nvPr/>
          </p:nvSpPr>
          <p:spPr>
            <a:xfrm>
              <a:off x="2199828" y="1716103"/>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81"/>
            <p:cNvSpPr/>
            <p:nvPr/>
          </p:nvSpPr>
          <p:spPr>
            <a:xfrm>
              <a:off x="2198687" y="17133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81"/>
            <p:cNvSpPr/>
            <p:nvPr/>
          </p:nvSpPr>
          <p:spPr>
            <a:xfrm>
              <a:off x="2201538" y="1717583"/>
              <a:ext cx="394" cy="339"/>
            </a:xfrm>
            <a:custGeom>
              <a:rect b="b" l="l" r="r" t="t"/>
              <a:pathLst>
                <a:path extrusionOk="0" h="25" w="29">
                  <a:moveTo>
                    <a:pt x="29"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81"/>
            <p:cNvSpPr/>
            <p:nvPr/>
          </p:nvSpPr>
          <p:spPr>
            <a:xfrm>
              <a:off x="2198918" y="1709980"/>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81"/>
            <p:cNvSpPr/>
            <p:nvPr/>
          </p:nvSpPr>
          <p:spPr>
            <a:xfrm>
              <a:off x="2200873" y="1717108"/>
              <a:ext cx="339" cy="244"/>
            </a:xfrm>
            <a:custGeom>
              <a:rect b="b" l="l" r="r" t="t"/>
              <a:pathLst>
                <a:path extrusionOk="0" h="18" w="25">
                  <a:moveTo>
                    <a:pt x="2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81"/>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81"/>
            <p:cNvSpPr/>
            <p:nvPr/>
          </p:nvSpPr>
          <p:spPr>
            <a:xfrm>
              <a:off x="2200343" y="1716578"/>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81"/>
            <p:cNvSpPr/>
            <p:nvPr/>
          </p:nvSpPr>
          <p:spPr>
            <a:xfrm>
              <a:off x="2199108" y="1709029"/>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81"/>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81"/>
            <p:cNvSpPr/>
            <p:nvPr/>
          </p:nvSpPr>
          <p:spPr>
            <a:xfrm>
              <a:off x="2199352" y="17082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81"/>
            <p:cNvSpPr/>
            <p:nvPr/>
          </p:nvSpPr>
          <p:spPr>
            <a:xfrm>
              <a:off x="2216609" y="1712967"/>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81"/>
            <p:cNvSpPr/>
            <p:nvPr/>
          </p:nvSpPr>
          <p:spPr>
            <a:xfrm>
              <a:off x="2216745" y="171311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81"/>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81"/>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81"/>
            <p:cNvSpPr/>
            <p:nvPr/>
          </p:nvSpPr>
          <p:spPr>
            <a:xfrm>
              <a:off x="2221782" y="16200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81"/>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81"/>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81"/>
            <p:cNvSpPr/>
            <p:nvPr/>
          </p:nvSpPr>
          <p:spPr>
            <a:xfrm>
              <a:off x="2213609" y="1650510"/>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81"/>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81"/>
            <p:cNvSpPr/>
            <p:nvPr/>
          </p:nvSpPr>
          <p:spPr>
            <a:xfrm>
              <a:off x="2214654" y="1650985"/>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81"/>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81"/>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81"/>
            <p:cNvSpPr/>
            <p:nvPr/>
          </p:nvSpPr>
          <p:spPr>
            <a:xfrm>
              <a:off x="2211762" y="1648664"/>
              <a:ext cx="109" cy="149"/>
            </a:xfrm>
            <a:custGeom>
              <a:rect b="b" l="l" r="r" t="t"/>
              <a:pathLst>
                <a:path extrusionOk="0" h="11" w="8">
                  <a:moveTo>
                    <a:pt x="0" y="0"/>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81"/>
            <p:cNvSpPr/>
            <p:nvPr/>
          </p:nvSpPr>
          <p:spPr>
            <a:xfrm>
              <a:off x="2212332" y="1649465"/>
              <a:ext cx="204" cy="204"/>
            </a:xfrm>
            <a:custGeom>
              <a:rect b="b" l="l" r="r" t="t"/>
              <a:pathLst>
                <a:path extrusionOk="0" h="15" w="15">
                  <a:moveTo>
                    <a:pt x="14"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81"/>
            <p:cNvSpPr/>
            <p:nvPr/>
          </p:nvSpPr>
          <p:spPr>
            <a:xfrm>
              <a:off x="2212047" y="1649085"/>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81"/>
            <p:cNvSpPr/>
            <p:nvPr/>
          </p:nvSpPr>
          <p:spPr>
            <a:xfrm>
              <a:off x="2211667" y="1648324"/>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81"/>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81"/>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81"/>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81"/>
            <p:cNvSpPr/>
            <p:nvPr/>
          </p:nvSpPr>
          <p:spPr>
            <a:xfrm>
              <a:off x="2216270" y="1651420"/>
              <a:ext cx="638" cy="54"/>
            </a:xfrm>
            <a:custGeom>
              <a:rect b="b" l="l" r="r" t="t"/>
              <a:pathLst>
                <a:path extrusionOk="0" h="4" w="47">
                  <a:moveTo>
                    <a:pt x="1" y="4"/>
                  </a:moveTo>
                  <a:lnTo>
                    <a:pt x="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81"/>
            <p:cNvSpPr/>
            <p:nvPr/>
          </p:nvSpPr>
          <p:spPr>
            <a:xfrm>
              <a:off x="2217600" y="165136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81"/>
            <p:cNvSpPr/>
            <p:nvPr/>
          </p:nvSpPr>
          <p:spPr>
            <a:xfrm>
              <a:off x="2242895" y="1649370"/>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81"/>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81"/>
            <p:cNvSpPr/>
            <p:nvPr/>
          </p:nvSpPr>
          <p:spPr>
            <a:xfrm>
              <a:off x="2216989" y="165136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81"/>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81"/>
            <p:cNvSpPr/>
            <p:nvPr/>
          </p:nvSpPr>
          <p:spPr>
            <a:xfrm>
              <a:off x="2215564" y="1651515"/>
              <a:ext cx="679" cy="54"/>
            </a:xfrm>
            <a:custGeom>
              <a:rect b="b" l="l" r="r" t="t"/>
              <a:pathLst>
                <a:path extrusionOk="0" h="4" w="50">
                  <a:moveTo>
                    <a:pt x="0" y="4"/>
                  </a:moveTo>
                  <a:lnTo>
                    <a:pt x="4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81"/>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81"/>
            <p:cNvSpPr/>
            <p:nvPr/>
          </p:nvSpPr>
          <p:spPr>
            <a:xfrm>
              <a:off x="2263764" y="1676796"/>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81"/>
            <p:cNvSpPr/>
            <p:nvPr/>
          </p:nvSpPr>
          <p:spPr>
            <a:xfrm>
              <a:off x="2263479" y="1676606"/>
              <a:ext cx="244" cy="204"/>
            </a:xfrm>
            <a:custGeom>
              <a:rect b="b" l="l" r="r" t="t"/>
              <a:pathLst>
                <a:path extrusionOk="0" h="15" w="18">
                  <a:moveTo>
                    <a:pt x="18"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81"/>
            <p:cNvSpPr/>
            <p:nvPr/>
          </p:nvSpPr>
          <p:spPr>
            <a:xfrm>
              <a:off x="2262528" y="1676226"/>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81"/>
            <p:cNvSpPr/>
            <p:nvPr/>
          </p:nvSpPr>
          <p:spPr>
            <a:xfrm>
              <a:off x="2262623" y="1676226"/>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81"/>
            <p:cNvSpPr/>
            <p:nvPr/>
          </p:nvSpPr>
          <p:spPr>
            <a:xfrm>
              <a:off x="2257532" y="167780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81"/>
            <p:cNvSpPr/>
            <p:nvPr/>
          </p:nvSpPr>
          <p:spPr>
            <a:xfrm>
              <a:off x="2262814" y="1676280"/>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81"/>
            <p:cNvSpPr/>
            <p:nvPr/>
          </p:nvSpPr>
          <p:spPr>
            <a:xfrm>
              <a:off x="2262949" y="1676321"/>
              <a:ext cx="204" cy="109"/>
            </a:xfrm>
            <a:custGeom>
              <a:rect b="b" l="l" r="r" t="t"/>
              <a:pathLst>
                <a:path extrusionOk="0" h="8" w="15">
                  <a:moveTo>
                    <a:pt x="15"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81"/>
            <p:cNvSpPr/>
            <p:nvPr/>
          </p:nvSpPr>
          <p:spPr>
            <a:xfrm>
              <a:off x="2262474" y="167618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81"/>
            <p:cNvSpPr/>
            <p:nvPr/>
          </p:nvSpPr>
          <p:spPr>
            <a:xfrm>
              <a:off x="2256486" y="167746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81"/>
            <p:cNvSpPr/>
            <p:nvPr/>
          </p:nvSpPr>
          <p:spPr>
            <a:xfrm>
              <a:off x="2263194" y="1676470"/>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81"/>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81"/>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81"/>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81"/>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81"/>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81"/>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81"/>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81"/>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81"/>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81"/>
            <p:cNvSpPr/>
            <p:nvPr/>
          </p:nvSpPr>
          <p:spPr>
            <a:xfrm>
              <a:off x="2277355" y="161173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81"/>
            <p:cNvSpPr/>
            <p:nvPr/>
          </p:nvSpPr>
          <p:spPr>
            <a:xfrm>
              <a:off x="2222923" y="1617001"/>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81"/>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81"/>
            <p:cNvSpPr/>
            <p:nvPr/>
          </p:nvSpPr>
          <p:spPr>
            <a:xfrm>
              <a:off x="2223208" y="1616811"/>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81"/>
            <p:cNvSpPr/>
            <p:nvPr/>
          </p:nvSpPr>
          <p:spPr>
            <a:xfrm>
              <a:off x="2276785" y="161177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81"/>
            <p:cNvSpPr/>
            <p:nvPr/>
          </p:nvSpPr>
          <p:spPr>
            <a:xfrm>
              <a:off x="2277016" y="1611774"/>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81"/>
            <p:cNvSpPr/>
            <p:nvPr/>
          </p:nvSpPr>
          <p:spPr>
            <a:xfrm>
              <a:off x="2263425" y="1618576"/>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81"/>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81"/>
            <p:cNvSpPr/>
            <p:nvPr/>
          </p:nvSpPr>
          <p:spPr>
            <a:xfrm>
              <a:off x="2256812" y="1617286"/>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81"/>
            <p:cNvSpPr/>
            <p:nvPr/>
          </p:nvSpPr>
          <p:spPr>
            <a:xfrm>
              <a:off x="2222638" y="1617096"/>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81"/>
            <p:cNvSpPr/>
            <p:nvPr/>
          </p:nvSpPr>
          <p:spPr>
            <a:xfrm>
              <a:off x="2278305" y="1611489"/>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81"/>
            <p:cNvSpPr/>
            <p:nvPr/>
          </p:nvSpPr>
          <p:spPr>
            <a:xfrm>
              <a:off x="2277966" y="1611584"/>
              <a:ext cx="353" cy="68"/>
            </a:xfrm>
            <a:custGeom>
              <a:rect b="b" l="l" r="r" t="t"/>
              <a:pathLst>
                <a:path extrusionOk="0" h="5" w="26">
                  <a:moveTo>
                    <a:pt x="1" y="4"/>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81"/>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81"/>
            <p:cNvSpPr/>
            <p:nvPr/>
          </p:nvSpPr>
          <p:spPr>
            <a:xfrm>
              <a:off x="2277640" y="1611638"/>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81"/>
            <p:cNvSpPr/>
            <p:nvPr/>
          </p:nvSpPr>
          <p:spPr>
            <a:xfrm>
              <a:off x="2222353" y="16171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81"/>
            <p:cNvSpPr/>
            <p:nvPr/>
          </p:nvSpPr>
          <p:spPr>
            <a:xfrm>
              <a:off x="2221972"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81"/>
            <p:cNvSpPr/>
            <p:nvPr/>
          </p:nvSpPr>
          <p:spPr>
            <a:xfrm>
              <a:off x="2268272" y="1618332"/>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81"/>
            <p:cNvSpPr/>
            <p:nvPr/>
          </p:nvSpPr>
          <p:spPr>
            <a:xfrm>
              <a:off x="2267701" y="1618291"/>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81"/>
            <p:cNvSpPr/>
            <p:nvPr/>
          </p:nvSpPr>
          <p:spPr>
            <a:xfrm>
              <a:off x="2276024"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81"/>
            <p:cNvSpPr/>
            <p:nvPr/>
          </p:nvSpPr>
          <p:spPr>
            <a:xfrm>
              <a:off x="2278726" y="1611448"/>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81"/>
            <p:cNvSpPr/>
            <p:nvPr/>
          </p:nvSpPr>
          <p:spPr>
            <a:xfrm>
              <a:off x="2266520" y="161819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81"/>
            <p:cNvSpPr/>
            <p:nvPr/>
          </p:nvSpPr>
          <p:spPr>
            <a:xfrm>
              <a:off x="2267131" y="1618237"/>
              <a:ext cx="299" cy="14"/>
            </a:xfrm>
            <a:custGeom>
              <a:rect b="b" l="l" r="r" t="t"/>
              <a:pathLst>
                <a:path extrusionOk="0" h="1" w="22">
                  <a:moveTo>
                    <a:pt x="1" y="1"/>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81"/>
            <p:cNvSpPr/>
            <p:nvPr/>
          </p:nvSpPr>
          <p:spPr>
            <a:xfrm>
              <a:off x="2269792" y="1618712"/>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81"/>
            <p:cNvSpPr/>
            <p:nvPr/>
          </p:nvSpPr>
          <p:spPr>
            <a:xfrm>
              <a:off x="2269317" y="1618576"/>
              <a:ext cx="299" cy="109"/>
            </a:xfrm>
            <a:custGeom>
              <a:rect b="b" l="l" r="r" t="t"/>
              <a:pathLst>
                <a:path extrusionOk="0" h="8" w="22">
                  <a:moveTo>
                    <a:pt x="1" y="0"/>
                  </a:moveTo>
                  <a:lnTo>
                    <a:pt x="22"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81"/>
            <p:cNvSpPr/>
            <p:nvPr/>
          </p:nvSpPr>
          <p:spPr>
            <a:xfrm>
              <a:off x="2263764" y="1618427"/>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81"/>
            <p:cNvSpPr/>
            <p:nvPr/>
          </p:nvSpPr>
          <p:spPr>
            <a:xfrm>
              <a:off x="2268801" y="1618427"/>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81"/>
            <p:cNvSpPr/>
            <p:nvPr/>
          </p:nvSpPr>
          <p:spPr>
            <a:xfrm>
              <a:off x="2264565" y="161833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81"/>
            <p:cNvSpPr/>
            <p:nvPr/>
          </p:nvSpPr>
          <p:spPr>
            <a:xfrm>
              <a:off x="227644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81"/>
            <p:cNvSpPr/>
            <p:nvPr/>
          </p:nvSpPr>
          <p:spPr>
            <a:xfrm>
              <a:off x="2264144" y="161838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81"/>
            <p:cNvSpPr/>
            <p:nvPr/>
          </p:nvSpPr>
          <p:spPr>
            <a:xfrm>
              <a:off x="2265570" y="1618237"/>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81"/>
            <p:cNvSpPr/>
            <p:nvPr/>
          </p:nvSpPr>
          <p:spPr>
            <a:xfrm>
              <a:off x="2266086" y="16181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81"/>
            <p:cNvSpPr/>
            <p:nvPr/>
          </p:nvSpPr>
          <p:spPr>
            <a:xfrm>
              <a:off x="227625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81"/>
            <p:cNvSpPr/>
            <p:nvPr/>
          </p:nvSpPr>
          <p:spPr>
            <a:xfrm>
              <a:off x="2276119"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81"/>
            <p:cNvSpPr/>
            <p:nvPr/>
          </p:nvSpPr>
          <p:spPr>
            <a:xfrm>
              <a:off x="2265040" y="1618291"/>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81"/>
            <p:cNvSpPr/>
            <p:nvPr/>
          </p:nvSpPr>
          <p:spPr>
            <a:xfrm>
              <a:off x="222130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81"/>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81"/>
            <p:cNvSpPr/>
            <p:nvPr/>
          </p:nvSpPr>
          <p:spPr>
            <a:xfrm>
              <a:off x="222168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81"/>
            <p:cNvSpPr/>
            <p:nvPr/>
          </p:nvSpPr>
          <p:spPr>
            <a:xfrm>
              <a:off x="2279446" y="161129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81"/>
            <p:cNvSpPr/>
            <p:nvPr/>
          </p:nvSpPr>
          <p:spPr>
            <a:xfrm>
              <a:off x="2279107" y="1611353"/>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81"/>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81"/>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81"/>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81"/>
            <p:cNvSpPr/>
            <p:nvPr/>
          </p:nvSpPr>
          <p:spPr>
            <a:xfrm>
              <a:off x="2252820" y="1570607"/>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81"/>
            <p:cNvSpPr/>
            <p:nvPr/>
          </p:nvSpPr>
          <p:spPr>
            <a:xfrm>
              <a:off x="2253445" y="1570322"/>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81"/>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81"/>
            <p:cNvSpPr/>
            <p:nvPr/>
          </p:nvSpPr>
          <p:spPr>
            <a:xfrm>
              <a:off x="2219786" y="159109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81"/>
            <p:cNvSpPr/>
            <p:nvPr/>
          </p:nvSpPr>
          <p:spPr>
            <a:xfrm>
              <a:off x="2220072" y="1591285"/>
              <a:ext cx="353" cy="258"/>
            </a:xfrm>
            <a:custGeom>
              <a:rect b="b" l="l" r="r" t="t"/>
              <a:pathLst>
                <a:path extrusionOk="0" h="19" w="26">
                  <a:moveTo>
                    <a:pt x="25"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81"/>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81"/>
            <p:cNvSpPr/>
            <p:nvPr/>
          </p:nvSpPr>
          <p:spPr>
            <a:xfrm>
              <a:off x="2223547" y="1592901"/>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81"/>
            <p:cNvSpPr/>
            <p:nvPr/>
          </p:nvSpPr>
          <p:spPr>
            <a:xfrm>
              <a:off x="2222312" y="1592860"/>
              <a:ext cx="489" cy="14"/>
            </a:xfrm>
            <a:custGeom>
              <a:rect b="b" l="l" r="r" t="t"/>
              <a:pathLst>
                <a:path extrusionOk="0" h="1" w="36">
                  <a:moveTo>
                    <a:pt x="0" y="0"/>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81"/>
            <p:cNvSpPr/>
            <p:nvPr/>
          </p:nvSpPr>
          <p:spPr>
            <a:xfrm>
              <a:off x="2224878" y="1592996"/>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81"/>
            <p:cNvSpPr/>
            <p:nvPr/>
          </p:nvSpPr>
          <p:spPr>
            <a:xfrm>
              <a:off x="2222923" y="1592860"/>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81"/>
            <p:cNvSpPr/>
            <p:nvPr/>
          </p:nvSpPr>
          <p:spPr>
            <a:xfrm>
              <a:off x="2224023" y="159295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81"/>
            <p:cNvSpPr/>
            <p:nvPr/>
          </p:nvSpPr>
          <p:spPr>
            <a:xfrm>
              <a:off x="2221592" y="1592806"/>
              <a:ext cx="584" cy="14"/>
            </a:xfrm>
            <a:custGeom>
              <a:rect b="b" l="l" r="r" t="t"/>
              <a:pathLst>
                <a:path extrusionOk="0" h="1" w="43">
                  <a:moveTo>
                    <a:pt x="1" y="1"/>
                  </a:moveTo>
                  <a:lnTo>
                    <a:pt x="4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81"/>
            <p:cNvSpPr/>
            <p:nvPr/>
          </p:nvSpPr>
          <p:spPr>
            <a:xfrm>
              <a:off x="2224444" y="15929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81"/>
            <p:cNvSpPr/>
            <p:nvPr/>
          </p:nvSpPr>
          <p:spPr>
            <a:xfrm>
              <a:off x="2225204" y="1592996"/>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81"/>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81"/>
            <p:cNvSpPr/>
            <p:nvPr/>
          </p:nvSpPr>
          <p:spPr>
            <a:xfrm>
              <a:off x="2225489" y="159305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81"/>
            <p:cNvSpPr/>
            <p:nvPr/>
          </p:nvSpPr>
          <p:spPr>
            <a:xfrm>
              <a:off x="2226494" y="159318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81"/>
            <p:cNvSpPr/>
            <p:nvPr/>
          </p:nvSpPr>
          <p:spPr>
            <a:xfrm>
              <a:off x="2226439" y="159318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81"/>
            <p:cNvSpPr/>
            <p:nvPr/>
          </p:nvSpPr>
          <p:spPr>
            <a:xfrm>
              <a:off x="2226154" y="159314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81"/>
            <p:cNvSpPr/>
            <p:nvPr/>
          </p:nvSpPr>
          <p:spPr>
            <a:xfrm>
              <a:off x="2226304" y="159314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81"/>
            <p:cNvSpPr/>
            <p:nvPr/>
          </p:nvSpPr>
          <p:spPr>
            <a:xfrm>
              <a:off x="222596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81"/>
            <p:cNvSpPr/>
            <p:nvPr/>
          </p:nvSpPr>
          <p:spPr>
            <a:xfrm>
              <a:off x="222577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81"/>
            <p:cNvSpPr/>
            <p:nvPr/>
          </p:nvSpPr>
          <p:spPr>
            <a:xfrm>
              <a:off x="2240044" y="1575454"/>
              <a:ext cx="299" cy="204"/>
            </a:xfrm>
            <a:custGeom>
              <a:rect b="b" l="l" r="r" t="t"/>
              <a:pathLst>
                <a:path extrusionOk="0" h="15" w="22">
                  <a:moveTo>
                    <a:pt x="0" y="1"/>
                  </a:moveTo>
                  <a:lnTo>
                    <a:pt x="2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81"/>
            <p:cNvSpPr/>
            <p:nvPr/>
          </p:nvSpPr>
          <p:spPr>
            <a:xfrm>
              <a:off x="2206195" y="1570566"/>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81"/>
            <p:cNvSpPr/>
            <p:nvPr/>
          </p:nvSpPr>
          <p:spPr>
            <a:xfrm>
              <a:off x="2208151" y="1569806"/>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81"/>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81"/>
            <p:cNvSpPr/>
            <p:nvPr/>
          </p:nvSpPr>
          <p:spPr>
            <a:xfrm>
              <a:off x="2207526" y="157009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81"/>
            <p:cNvSpPr/>
            <p:nvPr/>
          </p:nvSpPr>
          <p:spPr>
            <a:xfrm>
              <a:off x="2240899" y="1576024"/>
              <a:ext cx="339" cy="204"/>
            </a:xfrm>
            <a:custGeom>
              <a:rect b="b" l="l" r="r" t="t"/>
              <a:pathLst>
                <a:path extrusionOk="0" h="15" w="25">
                  <a:moveTo>
                    <a:pt x="0" y="1"/>
                  </a:moveTo>
                  <a:lnTo>
                    <a:pt x="2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81"/>
            <p:cNvSpPr/>
            <p:nvPr/>
          </p:nvSpPr>
          <p:spPr>
            <a:xfrm>
              <a:off x="2206915" y="1570322"/>
              <a:ext cx="244" cy="109"/>
            </a:xfrm>
            <a:custGeom>
              <a:rect b="b" l="l" r="r" t="t"/>
              <a:pathLst>
                <a:path extrusionOk="0" h="8" w="18">
                  <a:moveTo>
                    <a:pt x="0" y="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81"/>
            <p:cNvSpPr/>
            <p:nvPr/>
          </p:nvSpPr>
          <p:spPr>
            <a:xfrm>
              <a:off x="2241755" y="1576554"/>
              <a:ext cx="530" cy="299"/>
            </a:xfrm>
            <a:custGeom>
              <a:rect b="b" l="l" r="r" t="t"/>
              <a:pathLst>
                <a:path extrusionOk="0" h="22" w="39">
                  <a:moveTo>
                    <a:pt x="0" y="0"/>
                  </a:moveTo>
                  <a:lnTo>
                    <a:pt x="39"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81"/>
            <p:cNvSpPr/>
            <p:nvPr/>
          </p:nvSpPr>
          <p:spPr>
            <a:xfrm>
              <a:off x="2204539" y="15709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81"/>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81"/>
            <p:cNvSpPr/>
            <p:nvPr/>
          </p:nvSpPr>
          <p:spPr>
            <a:xfrm>
              <a:off x="2205394" y="157075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81"/>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81"/>
            <p:cNvSpPr/>
            <p:nvPr/>
          </p:nvSpPr>
          <p:spPr>
            <a:xfrm>
              <a:off x="2124445" y="1664672"/>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81"/>
            <p:cNvSpPr/>
            <p:nvPr/>
          </p:nvSpPr>
          <p:spPr>
            <a:xfrm>
              <a:off x="2126292" y="16646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81"/>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81"/>
            <p:cNvSpPr/>
            <p:nvPr/>
          </p:nvSpPr>
          <p:spPr>
            <a:xfrm>
              <a:off x="2125681" y="1664536"/>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81"/>
            <p:cNvSpPr/>
            <p:nvPr/>
          </p:nvSpPr>
          <p:spPr>
            <a:xfrm>
              <a:off x="2125206" y="166453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81"/>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81"/>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81"/>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81"/>
            <p:cNvSpPr/>
            <p:nvPr/>
          </p:nvSpPr>
          <p:spPr>
            <a:xfrm>
              <a:off x="2158620" y="162142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81"/>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81"/>
            <p:cNvSpPr/>
            <p:nvPr/>
          </p:nvSpPr>
          <p:spPr>
            <a:xfrm>
              <a:off x="2153433" y="159584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81"/>
            <p:cNvSpPr/>
            <p:nvPr/>
          </p:nvSpPr>
          <p:spPr>
            <a:xfrm>
              <a:off x="2158756" y="1621753"/>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81"/>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81"/>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81"/>
            <p:cNvSpPr/>
            <p:nvPr/>
          </p:nvSpPr>
          <p:spPr>
            <a:xfrm>
              <a:off x="2121445" y="1657027"/>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81"/>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81"/>
            <p:cNvSpPr/>
            <p:nvPr/>
          </p:nvSpPr>
          <p:spPr>
            <a:xfrm>
              <a:off x="2121159" y="16570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81"/>
            <p:cNvSpPr/>
            <p:nvPr/>
          </p:nvSpPr>
          <p:spPr>
            <a:xfrm>
              <a:off x="2122069" y="165712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81"/>
            <p:cNvSpPr/>
            <p:nvPr/>
          </p:nvSpPr>
          <p:spPr>
            <a:xfrm>
              <a:off x="2123020" y="1657598"/>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81"/>
            <p:cNvSpPr/>
            <p:nvPr/>
          </p:nvSpPr>
          <p:spPr>
            <a:xfrm>
              <a:off x="2122680" y="1657408"/>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81"/>
            <p:cNvSpPr/>
            <p:nvPr/>
          </p:nvSpPr>
          <p:spPr>
            <a:xfrm>
              <a:off x="2122395" y="1657258"/>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81"/>
            <p:cNvSpPr/>
            <p:nvPr/>
          </p:nvSpPr>
          <p:spPr>
            <a:xfrm>
              <a:off x="2121730" y="1657068"/>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81"/>
            <p:cNvSpPr/>
            <p:nvPr/>
          </p:nvSpPr>
          <p:spPr>
            <a:xfrm>
              <a:off x="2123305" y="1657788"/>
              <a:ext cx="434" cy="299"/>
            </a:xfrm>
            <a:custGeom>
              <a:rect b="b" l="l" r="r" t="t"/>
              <a:pathLst>
                <a:path extrusionOk="0" h="22" w="32">
                  <a:moveTo>
                    <a:pt x="0" y="0"/>
                  </a:moveTo>
                  <a:lnTo>
                    <a:pt x="3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81"/>
            <p:cNvSpPr/>
            <p:nvPr/>
          </p:nvSpPr>
          <p:spPr>
            <a:xfrm>
              <a:off x="2146454" y="1643436"/>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81"/>
            <p:cNvSpPr/>
            <p:nvPr/>
          </p:nvSpPr>
          <p:spPr>
            <a:xfrm>
              <a:off x="2146780" y="1643667"/>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81"/>
            <p:cNvSpPr/>
            <p:nvPr/>
          </p:nvSpPr>
          <p:spPr>
            <a:xfrm>
              <a:off x="2150867" y="16467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81"/>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81"/>
            <p:cNvSpPr/>
            <p:nvPr/>
          </p:nvSpPr>
          <p:spPr>
            <a:xfrm>
              <a:off x="2150731" y="164657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81"/>
            <p:cNvSpPr/>
            <p:nvPr/>
          </p:nvSpPr>
          <p:spPr>
            <a:xfrm>
              <a:off x="2157859" y="1623993"/>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81"/>
            <p:cNvSpPr/>
            <p:nvPr/>
          </p:nvSpPr>
          <p:spPr>
            <a:xfrm>
              <a:off x="2158090" y="162403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81"/>
            <p:cNvSpPr/>
            <p:nvPr/>
          </p:nvSpPr>
          <p:spPr>
            <a:xfrm>
              <a:off x="2147310" y="164404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81"/>
            <p:cNvSpPr/>
            <p:nvPr/>
          </p:nvSpPr>
          <p:spPr>
            <a:xfrm>
              <a:off x="2147785" y="16443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81"/>
            <p:cNvSpPr/>
            <p:nvPr/>
          </p:nvSpPr>
          <p:spPr>
            <a:xfrm>
              <a:off x="2145409" y="1642717"/>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81"/>
            <p:cNvSpPr/>
            <p:nvPr/>
          </p:nvSpPr>
          <p:spPr>
            <a:xfrm>
              <a:off x="2145069" y="1642486"/>
              <a:ext cx="299" cy="204"/>
            </a:xfrm>
            <a:custGeom>
              <a:rect b="b" l="l" r="r" t="t"/>
              <a:pathLst>
                <a:path extrusionOk="0" h="15" w="22">
                  <a:moveTo>
                    <a:pt x="22"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81"/>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81"/>
            <p:cNvSpPr/>
            <p:nvPr/>
          </p:nvSpPr>
          <p:spPr>
            <a:xfrm>
              <a:off x="2150921" y="1646763"/>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81"/>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81"/>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81"/>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81"/>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81"/>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81"/>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81"/>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81"/>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81"/>
            <p:cNvSpPr/>
            <p:nvPr/>
          </p:nvSpPr>
          <p:spPr>
            <a:xfrm>
              <a:off x="2095593" y="1634068"/>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81"/>
            <p:cNvSpPr/>
            <p:nvPr/>
          </p:nvSpPr>
          <p:spPr>
            <a:xfrm>
              <a:off x="2095308" y="1633688"/>
              <a:ext cx="244" cy="299"/>
            </a:xfrm>
            <a:custGeom>
              <a:rect b="b" l="l" r="r" t="t"/>
              <a:pathLst>
                <a:path extrusionOk="0" h="22" w="18">
                  <a:moveTo>
                    <a:pt x="0"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81"/>
            <p:cNvSpPr/>
            <p:nvPr/>
          </p:nvSpPr>
          <p:spPr>
            <a:xfrm>
              <a:off x="2095159" y="1633443"/>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81"/>
            <p:cNvSpPr/>
            <p:nvPr/>
          </p:nvSpPr>
          <p:spPr>
            <a:xfrm>
              <a:off x="2097345" y="1638969"/>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81"/>
            <p:cNvSpPr/>
            <p:nvPr/>
          </p:nvSpPr>
          <p:spPr>
            <a:xfrm>
              <a:off x="2096163" y="1635059"/>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81"/>
            <p:cNvSpPr/>
            <p:nvPr/>
          </p:nvSpPr>
          <p:spPr>
            <a:xfrm>
              <a:off x="2096014" y="163477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81"/>
            <p:cNvSpPr/>
            <p:nvPr/>
          </p:nvSpPr>
          <p:spPr>
            <a:xfrm>
              <a:off x="2097249" y="1638345"/>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81"/>
            <p:cNvSpPr/>
            <p:nvPr/>
          </p:nvSpPr>
          <p:spPr>
            <a:xfrm>
              <a:off x="2097059" y="1637299"/>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81"/>
            <p:cNvSpPr/>
            <p:nvPr/>
          </p:nvSpPr>
          <p:spPr>
            <a:xfrm>
              <a:off x="2096774" y="1636444"/>
              <a:ext cx="68" cy="149"/>
            </a:xfrm>
            <a:custGeom>
              <a:rect b="b" l="l" r="r" t="t"/>
              <a:pathLst>
                <a:path extrusionOk="0" h="11" w="5">
                  <a:moveTo>
                    <a:pt x="1"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81"/>
            <p:cNvSpPr/>
            <p:nvPr/>
          </p:nvSpPr>
          <p:spPr>
            <a:xfrm>
              <a:off x="2096639" y="1636009"/>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81"/>
            <p:cNvSpPr/>
            <p:nvPr/>
          </p:nvSpPr>
          <p:spPr>
            <a:xfrm>
              <a:off x="2097154" y="163777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81"/>
            <p:cNvSpPr/>
            <p:nvPr/>
          </p:nvSpPr>
          <p:spPr>
            <a:xfrm>
              <a:off x="2096924" y="163682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81"/>
            <p:cNvSpPr/>
            <p:nvPr/>
          </p:nvSpPr>
          <p:spPr>
            <a:xfrm>
              <a:off x="2096353" y="1635344"/>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81"/>
            <p:cNvSpPr/>
            <p:nvPr/>
          </p:nvSpPr>
          <p:spPr>
            <a:xfrm>
              <a:off x="2096489" y="1635724"/>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81"/>
            <p:cNvSpPr/>
            <p:nvPr/>
          </p:nvSpPr>
          <p:spPr>
            <a:xfrm>
              <a:off x="2095878" y="1634543"/>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81"/>
            <p:cNvSpPr/>
            <p:nvPr/>
          </p:nvSpPr>
          <p:spPr>
            <a:xfrm>
              <a:off x="2095729" y="1634299"/>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81"/>
            <p:cNvSpPr/>
            <p:nvPr/>
          </p:nvSpPr>
          <p:spPr>
            <a:xfrm>
              <a:off x="2095254" y="16329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81"/>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81"/>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81"/>
            <p:cNvSpPr/>
            <p:nvPr/>
          </p:nvSpPr>
          <p:spPr>
            <a:xfrm>
              <a:off x="2095064" y="163330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81"/>
            <p:cNvSpPr/>
            <p:nvPr/>
          </p:nvSpPr>
          <p:spPr>
            <a:xfrm>
              <a:off x="2109944" y="165649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81"/>
            <p:cNvSpPr/>
            <p:nvPr/>
          </p:nvSpPr>
          <p:spPr>
            <a:xfrm>
              <a:off x="2110555" y="1656362"/>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81"/>
            <p:cNvSpPr/>
            <p:nvPr/>
          </p:nvSpPr>
          <p:spPr>
            <a:xfrm>
              <a:off x="2118118" y="1656647"/>
              <a:ext cx="869" cy="394"/>
            </a:xfrm>
            <a:custGeom>
              <a:rect b="b" l="l" r="r" t="t"/>
              <a:pathLst>
                <a:path extrusionOk="0" h="29" w="64">
                  <a:moveTo>
                    <a:pt x="1" y="0"/>
                  </a:moveTo>
                  <a:lnTo>
                    <a:pt x="6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81"/>
            <p:cNvSpPr/>
            <p:nvPr/>
          </p:nvSpPr>
          <p:spPr>
            <a:xfrm>
              <a:off x="2109374" y="1656552"/>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81"/>
            <p:cNvSpPr/>
            <p:nvPr/>
          </p:nvSpPr>
          <p:spPr>
            <a:xfrm>
              <a:off x="2110325" y="1656403"/>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81"/>
            <p:cNvSpPr/>
            <p:nvPr/>
          </p:nvSpPr>
          <p:spPr>
            <a:xfrm>
              <a:off x="2117222" y="1656308"/>
              <a:ext cx="774" cy="299"/>
            </a:xfrm>
            <a:custGeom>
              <a:rect b="b" l="l" r="r" t="t"/>
              <a:pathLst>
                <a:path extrusionOk="0" h="22" w="57">
                  <a:moveTo>
                    <a:pt x="0" y="1"/>
                  </a:moveTo>
                  <a:lnTo>
                    <a:pt x="56"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81"/>
            <p:cNvSpPr/>
            <p:nvPr/>
          </p:nvSpPr>
          <p:spPr>
            <a:xfrm>
              <a:off x="2110650" y="165630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81"/>
            <p:cNvSpPr/>
            <p:nvPr/>
          </p:nvSpPr>
          <p:spPr>
            <a:xfrm>
              <a:off x="2110135" y="1656457"/>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81"/>
            <p:cNvSpPr/>
            <p:nvPr/>
          </p:nvSpPr>
          <p:spPr>
            <a:xfrm>
              <a:off x="2119069" y="1657123"/>
              <a:ext cx="964" cy="434"/>
            </a:xfrm>
            <a:custGeom>
              <a:rect b="b" l="l" r="r" t="t"/>
              <a:pathLst>
                <a:path extrusionOk="0" h="32" w="71">
                  <a:moveTo>
                    <a:pt x="1" y="0"/>
                  </a:moveTo>
                  <a:lnTo>
                    <a:pt x="7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81"/>
            <p:cNvSpPr/>
            <p:nvPr/>
          </p:nvSpPr>
          <p:spPr>
            <a:xfrm>
              <a:off x="2108994" y="1656593"/>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81"/>
            <p:cNvSpPr/>
            <p:nvPr/>
          </p:nvSpPr>
          <p:spPr>
            <a:xfrm>
              <a:off x="2109659" y="1656498"/>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81"/>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81"/>
            <p:cNvSpPr/>
            <p:nvPr/>
          </p:nvSpPr>
          <p:spPr>
            <a:xfrm>
              <a:off x="2106428" y="1656552"/>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81"/>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81"/>
            <p:cNvSpPr/>
            <p:nvPr/>
          </p:nvSpPr>
          <p:spPr>
            <a:xfrm>
              <a:off x="2110460" y="1656403"/>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81"/>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81"/>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81"/>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81"/>
            <p:cNvSpPr/>
            <p:nvPr/>
          </p:nvSpPr>
          <p:spPr>
            <a:xfrm>
              <a:off x="2303017" y="1816074"/>
              <a:ext cx="394" cy="1059"/>
            </a:xfrm>
            <a:custGeom>
              <a:rect b="b" l="l" r="r" t="t"/>
              <a:pathLst>
                <a:path extrusionOk="0" h="78" w="29">
                  <a:moveTo>
                    <a:pt x="29" y="0"/>
                  </a:moveTo>
                  <a:lnTo>
                    <a:pt x="1" y="7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81"/>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81"/>
            <p:cNvSpPr/>
            <p:nvPr/>
          </p:nvSpPr>
          <p:spPr>
            <a:xfrm>
              <a:off x="2312765" y="1818355"/>
              <a:ext cx="434" cy="204"/>
            </a:xfrm>
            <a:custGeom>
              <a:rect b="b" l="l" r="r" t="t"/>
              <a:pathLst>
                <a:path extrusionOk="0" h="15" w="32">
                  <a:moveTo>
                    <a:pt x="32"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81"/>
            <p:cNvSpPr/>
            <p:nvPr/>
          </p:nvSpPr>
          <p:spPr>
            <a:xfrm>
              <a:off x="2311530" y="1818776"/>
              <a:ext cx="434" cy="109"/>
            </a:xfrm>
            <a:custGeom>
              <a:rect b="b" l="l" r="r" t="t"/>
              <a:pathLst>
                <a:path extrusionOk="0" h="8" w="32">
                  <a:moveTo>
                    <a:pt x="3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81"/>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81"/>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81"/>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81"/>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81"/>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81"/>
            <p:cNvSpPr/>
            <p:nvPr/>
          </p:nvSpPr>
          <p:spPr>
            <a:xfrm>
              <a:off x="2312141" y="1818586"/>
              <a:ext cx="448" cy="163"/>
            </a:xfrm>
            <a:custGeom>
              <a:rect b="b" l="l" r="r" t="t"/>
              <a:pathLst>
                <a:path extrusionOk="0" h="12" w="33">
                  <a:moveTo>
                    <a:pt x="3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81"/>
            <p:cNvSpPr/>
            <p:nvPr/>
          </p:nvSpPr>
          <p:spPr>
            <a:xfrm>
              <a:off x="2305447" y="1817120"/>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81"/>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81"/>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81"/>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81"/>
            <p:cNvSpPr/>
            <p:nvPr/>
          </p:nvSpPr>
          <p:spPr>
            <a:xfrm>
              <a:off x="2453550" y="1892787"/>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81"/>
            <p:cNvSpPr/>
            <p:nvPr/>
          </p:nvSpPr>
          <p:spPr>
            <a:xfrm>
              <a:off x="2455791" y="1870737"/>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81"/>
            <p:cNvSpPr/>
            <p:nvPr/>
          </p:nvSpPr>
          <p:spPr>
            <a:xfrm>
              <a:off x="2453414" y="189288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81"/>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81"/>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81"/>
            <p:cNvSpPr/>
            <p:nvPr/>
          </p:nvSpPr>
          <p:spPr>
            <a:xfrm>
              <a:off x="2425553" y="1855571"/>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81"/>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81"/>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81"/>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81"/>
            <p:cNvSpPr/>
            <p:nvPr/>
          </p:nvSpPr>
          <p:spPr>
            <a:xfrm>
              <a:off x="2425988" y="18556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81"/>
            <p:cNvSpPr/>
            <p:nvPr/>
          </p:nvSpPr>
          <p:spPr>
            <a:xfrm>
              <a:off x="2424508" y="18552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81"/>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81"/>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81"/>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81"/>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81"/>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81"/>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81"/>
            <p:cNvSpPr/>
            <p:nvPr/>
          </p:nvSpPr>
          <p:spPr>
            <a:xfrm>
              <a:off x="2435682" y="1868117"/>
              <a:ext cx="258" cy="163"/>
            </a:xfrm>
            <a:custGeom>
              <a:rect b="b" l="l" r="r" t="t"/>
              <a:pathLst>
                <a:path extrusionOk="0" h="12" w="19">
                  <a:moveTo>
                    <a:pt x="18"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81"/>
            <p:cNvSpPr/>
            <p:nvPr/>
          </p:nvSpPr>
          <p:spPr>
            <a:xfrm>
              <a:off x="2432695" y="1865035"/>
              <a:ext cx="204" cy="299"/>
            </a:xfrm>
            <a:custGeom>
              <a:rect b="b" l="l" r="r" t="t"/>
              <a:pathLst>
                <a:path extrusionOk="0" h="22" w="15">
                  <a:moveTo>
                    <a:pt x="14"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81"/>
            <p:cNvSpPr/>
            <p:nvPr/>
          </p:nvSpPr>
          <p:spPr>
            <a:xfrm>
              <a:off x="2435397" y="1867886"/>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81"/>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81"/>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81"/>
            <p:cNvSpPr/>
            <p:nvPr/>
          </p:nvSpPr>
          <p:spPr>
            <a:xfrm>
              <a:off x="2432315" y="1864505"/>
              <a:ext cx="244" cy="353"/>
            </a:xfrm>
            <a:custGeom>
              <a:rect b="b" l="l" r="r" t="t"/>
              <a:pathLst>
                <a:path extrusionOk="0" h="26" w="18">
                  <a:moveTo>
                    <a:pt x="1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81"/>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81"/>
            <p:cNvSpPr/>
            <p:nvPr/>
          </p:nvSpPr>
          <p:spPr>
            <a:xfrm>
              <a:off x="2435071" y="1867601"/>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81"/>
            <p:cNvSpPr/>
            <p:nvPr/>
          </p:nvSpPr>
          <p:spPr>
            <a:xfrm>
              <a:off x="2433021" y="1865551"/>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81"/>
            <p:cNvSpPr/>
            <p:nvPr/>
          </p:nvSpPr>
          <p:spPr>
            <a:xfrm>
              <a:off x="2434732" y="1867316"/>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81"/>
            <p:cNvSpPr/>
            <p:nvPr/>
          </p:nvSpPr>
          <p:spPr>
            <a:xfrm>
              <a:off x="2433456" y="1865985"/>
              <a:ext cx="299" cy="339"/>
            </a:xfrm>
            <a:custGeom>
              <a:rect b="b" l="l" r="r" t="t"/>
              <a:pathLst>
                <a:path extrusionOk="0" h="25" w="22">
                  <a:moveTo>
                    <a:pt x="21"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81"/>
            <p:cNvSpPr/>
            <p:nvPr/>
          </p:nvSpPr>
          <p:spPr>
            <a:xfrm>
              <a:off x="2434352" y="1866936"/>
              <a:ext cx="258" cy="244"/>
            </a:xfrm>
            <a:custGeom>
              <a:rect b="b" l="l" r="r" t="t"/>
              <a:pathLst>
                <a:path extrusionOk="0" h="18" w="19">
                  <a:moveTo>
                    <a:pt x="18"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81"/>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81"/>
            <p:cNvSpPr/>
            <p:nvPr/>
          </p:nvSpPr>
          <p:spPr>
            <a:xfrm>
              <a:off x="2433836" y="1866460"/>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81"/>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81"/>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81"/>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81"/>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81"/>
            <p:cNvSpPr/>
            <p:nvPr/>
          </p:nvSpPr>
          <p:spPr>
            <a:xfrm>
              <a:off x="2791942"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81"/>
            <p:cNvSpPr/>
            <p:nvPr/>
          </p:nvSpPr>
          <p:spPr>
            <a:xfrm>
              <a:off x="2790367" y="2002059"/>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81"/>
            <p:cNvSpPr/>
            <p:nvPr/>
          </p:nvSpPr>
          <p:spPr>
            <a:xfrm>
              <a:off x="2792458" y="2002154"/>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81"/>
            <p:cNvSpPr/>
            <p:nvPr/>
          </p:nvSpPr>
          <p:spPr>
            <a:xfrm>
              <a:off x="2790843" y="2002113"/>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81"/>
            <p:cNvSpPr/>
            <p:nvPr/>
          </p:nvSpPr>
          <p:spPr>
            <a:xfrm>
              <a:off x="2793463" y="2002059"/>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81"/>
            <p:cNvSpPr/>
            <p:nvPr/>
          </p:nvSpPr>
          <p:spPr>
            <a:xfrm>
              <a:off x="2792947" y="2002113"/>
              <a:ext cx="380" cy="14"/>
            </a:xfrm>
            <a:custGeom>
              <a:rect b="b" l="l" r="r" t="t"/>
              <a:pathLst>
                <a:path extrusionOk="0" h="1" w="28">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81"/>
            <p:cNvSpPr/>
            <p:nvPr/>
          </p:nvSpPr>
          <p:spPr>
            <a:xfrm>
              <a:off x="2793938" y="2002018"/>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81"/>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81"/>
            <p:cNvSpPr/>
            <p:nvPr/>
          </p:nvSpPr>
          <p:spPr>
            <a:xfrm>
              <a:off x="2783524" y="1996546"/>
              <a:ext cx="394" cy="68"/>
            </a:xfrm>
            <a:custGeom>
              <a:rect b="b" l="l" r="r" t="t"/>
              <a:pathLst>
                <a:path extrusionOk="0" h="5" w="29">
                  <a:moveTo>
                    <a:pt x="1" y="1"/>
                  </a:moveTo>
                  <a:lnTo>
                    <a:pt x="29"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81"/>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81"/>
            <p:cNvSpPr/>
            <p:nvPr/>
          </p:nvSpPr>
          <p:spPr>
            <a:xfrm>
              <a:off x="2789471" y="200186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81"/>
            <p:cNvSpPr/>
            <p:nvPr/>
          </p:nvSpPr>
          <p:spPr>
            <a:xfrm>
              <a:off x="2789091" y="200173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81"/>
            <p:cNvSpPr/>
            <p:nvPr/>
          </p:nvSpPr>
          <p:spPr>
            <a:xfrm>
              <a:off x="2789892" y="2001964"/>
              <a:ext cx="299" cy="109"/>
            </a:xfrm>
            <a:custGeom>
              <a:rect b="b" l="l" r="r" t="t"/>
              <a:pathLst>
                <a:path extrusionOk="0" h="8" w="22">
                  <a:moveTo>
                    <a:pt x="1" y="1"/>
                  </a:moveTo>
                  <a:lnTo>
                    <a:pt x="2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81"/>
            <p:cNvSpPr/>
            <p:nvPr/>
          </p:nvSpPr>
          <p:spPr>
            <a:xfrm>
              <a:off x="2794943" y="200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81"/>
            <p:cNvSpPr/>
            <p:nvPr/>
          </p:nvSpPr>
          <p:spPr>
            <a:xfrm>
              <a:off x="2796083" y="200025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81"/>
            <p:cNvSpPr/>
            <p:nvPr/>
          </p:nvSpPr>
          <p:spPr>
            <a:xfrm>
              <a:off x="2791847"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81"/>
            <p:cNvSpPr/>
            <p:nvPr/>
          </p:nvSpPr>
          <p:spPr>
            <a:xfrm>
              <a:off x="2794563" y="2001923"/>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81"/>
            <p:cNvSpPr/>
            <p:nvPr/>
          </p:nvSpPr>
          <p:spPr>
            <a:xfrm>
              <a:off x="2794794" y="200192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81"/>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81"/>
            <p:cNvSpPr/>
            <p:nvPr/>
          </p:nvSpPr>
          <p:spPr>
            <a:xfrm>
              <a:off x="2796749" y="199916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81"/>
            <p:cNvSpPr/>
            <p:nvPr/>
          </p:nvSpPr>
          <p:spPr>
            <a:xfrm>
              <a:off x="2796559" y="1999208"/>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81"/>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81"/>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81"/>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81"/>
            <p:cNvSpPr/>
            <p:nvPr/>
          </p:nvSpPr>
          <p:spPr>
            <a:xfrm>
              <a:off x="2794223" y="2001964"/>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81"/>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81"/>
            <p:cNvSpPr/>
            <p:nvPr/>
          </p:nvSpPr>
          <p:spPr>
            <a:xfrm>
              <a:off x="2888668" y="2013192"/>
              <a:ext cx="204" cy="244"/>
            </a:xfrm>
            <a:custGeom>
              <a:rect b="b" l="l" r="r" t="t"/>
              <a:pathLst>
                <a:path extrusionOk="0" h="18" w="15">
                  <a:moveTo>
                    <a:pt x="1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81"/>
            <p:cNvSpPr/>
            <p:nvPr/>
          </p:nvSpPr>
          <p:spPr>
            <a:xfrm>
              <a:off x="2888913" y="2013478"/>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81"/>
            <p:cNvSpPr/>
            <p:nvPr/>
          </p:nvSpPr>
          <p:spPr>
            <a:xfrm>
              <a:off x="2888438" y="2012907"/>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81"/>
            <p:cNvSpPr/>
            <p:nvPr/>
          </p:nvSpPr>
          <p:spPr>
            <a:xfrm>
              <a:off x="2889049" y="201370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81"/>
            <p:cNvSpPr/>
            <p:nvPr/>
          </p:nvSpPr>
          <p:spPr>
            <a:xfrm>
              <a:off x="2887582" y="20115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81"/>
            <p:cNvSpPr/>
            <p:nvPr/>
          </p:nvSpPr>
          <p:spPr>
            <a:xfrm>
              <a:off x="2888247" y="201256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81"/>
            <p:cNvSpPr/>
            <p:nvPr/>
          </p:nvSpPr>
          <p:spPr>
            <a:xfrm>
              <a:off x="2889239" y="2013898"/>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81"/>
            <p:cNvSpPr/>
            <p:nvPr/>
          </p:nvSpPr>
          <p:spPr>
            <a:xfrm>
              <a:off x="2887908" y="2012093"/>
              <a:ext cx="204" cy="353"/>
            </a:xfrm>
            <a:custGeom>
              <a:rect b="b" l="l" r="r" t="t"/>
              <a:pathLst>
                <a:path extrusionOk="0" h="26" w="15">
                  <a:moveTo>
                    <a:pt x="15"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81"/>
            <p:cNvSpPr/>
            <p:nvPr/>
          </p:nvSpPr>
          <p:spPr>
            <a:xfrm>
              <a:off x="2889334" y="2014048"/>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81"/>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81"/>
            <p:cNvSpPr/>
            <p:nvPr/>
          </p:nvSpPr>
          <p:spPr>
            <a:xfrm>
              <a:off x="2889483" y="201414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81"/>
            <p:cNvSpPr/>
            <p:nvPr/>
          </p:nvSpPr>
          <p:spPr>
            <a:xfrm>
              <a:off x="2889578" y="2014238"/>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81"/>
            <p:cNvSpPr/>
            <p:nvPr/>
          </p:nvSpPr>
          <p:spPr>
            <a:xfrm>
              <a:off x="2889619" y="2014279"/>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81"/>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81"/>
            <p:cNvSpPr/>
            <p:nvPr/>
          </p:nvSpPr>
          <p:spPr>
            <a:xfrm>
              <a:off x="2893950" y="2010952"/>
              <a:ext cx="54" cy="299"/>
            </a:xfrm>
            <a:custGeom>
              <a:rect b="b" l="l" r="r" t="t"/>
              <a:pathLst>
                <a:path extrusionOk="0" h="22" w="4">
                  <a:moveTo>
                    <a:pt x="0" y="1"/>
                  </a:moveTo>
                  <a:lnTo>
                    <a:pt x="4"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81"/>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81"/>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81"/>
            <p:cNvSpPr/>
            <p:nvPr/>
          </p:nvSpPr>
          <p:spPr>
            <a:xfrm>
              <a:off x="2889714" y="201433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81"/>
            <p:cNvSpPr/>
            <p:nvPr/>
          </p:nvSpPr>
          <p:spPr>
            <a:xfrm>
              <a:off x="2893855" y="2010477"/>
              <a:ext cx="54" cy="353"/>
            </a:xfrm>
            <a:custGeom>
              <a:rect b="b" l="l" r="r" t="t"/>
              <a:pathLst>
                <a:path extrusionOk="0" h="26" w="4">
                  <a:moveTo>
                    <a:pt x="0" y="1"/>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81"/>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81"/>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81"/>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81"/>
            <p:cNvSpPr/>
            <p:nvPr/>
          </p:nvSpPr>
          <p:spPr>
            <a:xfrm>
              <a:off x="2333674" y="1784181"/>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81"/>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81"/>
            <p:cNvSpPr/>
            <p:nvPr/>
          </p:nvSpPr>
          <p:spPr>
            <a:xfrm>
              <a:off x="2334530" y="1788403"/>
              <a:ext cx="204" cy="828"/>
            </a:xfrm>
            <a:custGeom>
              <a:rect b="b" l="l" r="r" t="t"/>
              <a:pathLst>
                <a:path extrusionOk="0" h="61" w="15">
                  <a:moveTo>
                    <a:pt x="1" y="1"/>
                  </a:moveTo>
                  <a:lnTo>
                    <a:pt x="15"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81"/>
            <p:cNvSpPr/>
            <p:nvPr/>
          </p:nvSpPr>
          <p:spPr>
            <a:xfrm>
              <a:off x="2334340" y="1787697"/>
              <a:ext cx="204" cy="720"/>
            </a:xfrm>
            <a:custGeom>
              <a:rect b="b" l="l" r="r" t="t"/>
              <a:pathLst>
                <a:path extrusionOk="0" h="53" w="15">
                  <a:moveTo>
                    <a:pt x="1" y="0"/>
                  </a:moveTo>
                  <a:lnTo>
                    <a:pt x="15"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81"/>
            <p:cNvSpPr/>
            <p:nvPr/>
          </p:nvSpPr>
          <p:spPr>
            <a:xfrm>
              <a:off x="2333770" y="17850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81"/>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81"/>
            <p:cNvSpPr/>
            <p:nvPr/>
          </p:nvSpPr>
          <p:spPr>
            <a:xfrm>
              <a:off x="2333865" y="178574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81"/>
            <p:cNvSpPr/>
            <p:nvPr/>
          </p:nvSpPr>
          <p:spPr>
            <a:xfrm>
              <a:off x="2334055" y="1786462"/>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81"/>
            <p:cNvSpPr/>
            <p:nvPr/>
          </p:nvSpPr>
          <p:spPr>
            <a:xfrm>
              <a:off x="2333674" y="178418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81"/>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81"/>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81"/>
            <p:cNvSpPr/>
            <p:nvPr/>
          </p:nvSpPr>
          <p:spPr>
            <a:xfrm>
              <a:off x="2337666" y="17936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81"/>
            <p:cNvSpPr/>
            <p:nvPr/>
          </p:nvSpPr>
          <p:spPr>
            <a:xfrm>
              <a:off x="2338046" y="1793590"/>
              <a:ext cx="679" cy="14"/>
            </a:xfrm>
            <a:custGeom>
              <a:rect b="b" l="l" r="r" t="t"/>
              <a:pathLst>
                <a:path extrusionOk="0" h="1" w="50">
                  <a:moveTo>
                    <a:pt x="1" y="0"/>
                  </a:moveTo>
                  <a:lnTo>
                    <a:pt x="5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81"/>
            <p:cNvSpPr/>
            <p:nvPr/>
          </p:nvSpPr>
          <p:spPr>
            <a:xfrm>
              <a:off x="2342663" y="1794255"/>
              <a:ext cx="353" cy="204"/>
            </a:xfrm>
            <a:custGeom>
              <a:rect b="b" l="l" r="r" t="t"/>
              <a:pathLst>
                <a:path extrusionOk="0" h="15" w="26">
                  <a:moveTo>
                    <a:pt x="1" y="0"/>
                  </a:moveTo>
                  <a:lnTo>
                    <a:pt x="25"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81"/>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81"/>
            <p:cNvSpPr/>
            <p:nvPr/>
          </p:nvSpPr>
          <p:spPr>
            <a:xfrm>
              <a:off x="2343192" y="1794540"/>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81"/>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81"/>
            <p:cNvSpPr/>
            <p:nvPr/>
          </p:nvSpPr>
          <p:spPr>
            <a:xfrm>
              <a:off x="238230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81"/>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81"/>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81"/>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81"/>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81"/>
            <p:cNvSpPr/>
            <p:nvPr/>
          </p:nvSpPr>
          <p:spPr>
            <a:xfrm>
              <a:off x="2397991" y="1811743"/>
              <a:ext cx="204" cy="14"/>
            </a:xfrm>
            <a:custGeom>
              <a:rect b="b" l="l" r="r" t="t"/>
              <a:pathLst>
                <a:path extrusionOk="0" h="1" w="15">
                  <a:moveTo>
                    <a:pt x="0"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81"/>
            <p:cNvSpPr/>
            <p:nvPr/>
          </p:nvSpPr>
          <p:spPr>
            <a:xfrm>
              <a:off x="2393185" y="1816685"/>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81"/>
            <p:cNvSpPr/>
            <p:nvPr/>
          </p:nvSpPr>
          <p:spPr>
            <a:xfrm>
              <a:off x="2399702" y="1812598"/>
              <a:ext cx="204" cy="204"/>
            </a:xfrm>
            <a:custGeom>
              <a:rect b="b" l="l" r="r" t="t"/>
              <a:pathLst>
                <a:path extrusionOk="0" h="15" w="15">
                  <a:moveTo>
                    <a:pt x="1" y="1"/>
                  </a:moveTo>
                  <a:lnTo>
                    <a:pt x="1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81"/>
            <p:cNvSpPr/>
            <p:nvPr/>
          </p:nvSpPr>
          <p:spPr>
            <a:xfrm>
              <a:off x="2399227" y="1812273"/>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81"/>
            <p:cNvSpPr/>
            <p:nvPr/>
          </p:nvSpPr>
          <p:spPr>
            <a:xfrm>
              <a:off x="2398426" y="181183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81"/>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81"/>
            <p:cNvSpPr/>
            <p:nvPr/>
          </p:nvSpPr>
          <p:spPr>
            <a:xfrm>
              <a:off x="2393755" y="181540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81"/>
            <p:cNvSpPr/>
            <p:nvPr/>
          </p:nvSpPr>
          <p:spPr>
            <a:xfrm>
              <a:off x="2400747" y="1813549"/>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81"/>
            <p:cNvSpPr/>
            <p:nvPr/>
          </p:nvSpPr>
          <p:spPr>
            <a:xfrm>
              <a:off x="2393375" y="181616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81"/>
            <p:cNvSpPr/>
            <p:nvPr/>
          </p:nvSpPr>
          <p:spPr>
            <a:xfrm>
              <a:off x="2400177" y="1813033"/>
              <a:ext cx="299" cy="244"/>
            </a:xfrm>
            <a:custGeom>
              <a:rect b="b" l="l" r="r" t="t"/>
              <a:pathLst>
                <a:path extrusionOk="0" h="18" w="22">
                  <a:moveTo>
                    <a:pt x="1" y="0"/>
                  </a:moveTo>
                  <a:lnTo>
                    <a:pt x="2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81"/>
            <p:cNvSpPr/>
            <p:nvPr/>
          </p:nvSpPr>
          <p:spPr>
            <a:xfrm>
              <a:off x="2393565" y="1815735"/>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81"/>
            <p:cNvSpPr/>
            <p:nvPr/>
          </p:nvSpPr>
          <p:spPr>
            <a:xfrm>
              <a:off x="2398806" y="1812028"/>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81"/>
            <p:cNvSpPr/>
            <p:nvPr/>
          </p:nvSpPr>
          <p:spPr>
            <a:xfrm>
              <a:off x="2394420" y="18142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81"/>
            <p:cNvSpPr/>
            <p:nvPr/>
          </p:nvSpPr>
          <p:spPr>
            <a:xfrm>
              <a:off x="2394040" y="181483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81"/>
            <p:cNvSpPr/>
            <p:nvPr/>
          </p:nvSpPr>
          <p:spPr>
            <a:xfrm>
              <a:off x="2394135" y="181464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81"/>
            <p:cNvSpPr/>
            <p:nvPr/>
          </p:nvSpPr>
          <p:spPr>
            <a:xfrm>
              <a:off x="2394230" y="181449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81"/>
            <p:cNvSpPr/>
            <p:nvPr/>
          </p:nvSpPr>
          <p:spPr>
            <a:xfrm>
              <a:off x="2394380" y="181430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81"/>
            <p:cNvSpPr/>
            <p:nvPr/>
          </p:nvSpPr>
          <p:spPr>
            <a:xfrm>
              <a:off x="2394325" y="181440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81"/>
            <p:cNvSpPr/>
            <p:nvPr/>
          </p:nvSpPr>
          <p:spPr>
            <a:xfrm>
              <a:off x="2393904" y="1815070"/>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81"/>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81"/>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81"/>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81"/>
            <p:cNvSpPr/>
            <p:nvPr/>
          </p:nvSpPr>
          <p:spPr>
            <a:xfrm>
              <a:off x="2083563" y="1634394"/>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81"/>
            <p:cNvSpPr/>
            <p:nvPr/>
          </p:nvSpPr>
          <p:spPr>
            <a:xfrm>
              <a:off x="2066972" y="1624699"/>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81"/>
            <p:cNvSpPr/>
            <p:nvPr/>
          </p:nvSpPr>
          <p:spPr>
            <a:xfrm>
              <a:off x="2087840" y="1638630"/>
              <a:ext cx="244" cy="299"/>
            </a:xfrm>
            <a:custGeom>
              <a:rect b="b" l="l" r="r" t="t"/>
              <a:pathLst>
                <a:path extrusionOk="0" h="22" w="18">
                  <a:moveTo>
                    <a:pt x="1"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81"/>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81"/>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81"/>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81"/>
            <p:cNvSpPr/>
            <p:nvPr/>
          </p:nvSpPr>
          <p:spPr>
            <a:xfrm>
              <a:off x="2088411" y="1639295"/>
              <a:ext cx="204" cy="204"/>
            </a:xfrm>
            <a:custGeom>
              <a:rect b="b" l="l" r="r" t="t"/>
              <a:pathLst>
                <a:path extrusionOk="0" h="15" w="15">
                  <a:moveTo>
                    <a:pt x="15"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81"/>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81"/>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81"/>
            <p:cNvSpPr/>
            <p:nvPr/>
          </p:nvSpPr>
          <p:spPr>
            <a:xfrm>
              <a:off x="2088125" y="1638969"/>
              <a:ext cx="204" cy="244"/>
            </a:xfrm>
            <a:custGeom>
              <a:rect b="b" l="l" r="r" t="t"/>
              <a:pathLst>
                <a:path extrusionOk="0" h="18" w="15">
                  <a:moveTo>
                    <a:pt x="1" y="0"/>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81"/>
            <p:cNvSpPr/>
            <p:nvPr/>
          </p:nvSpPr>
          <p:spPr>
            <a:xfrm>
              <a:off x="2088696" y="1639580"/>
              <a:ext cx="258" cy="204"/>
            </a:xfrm>
            <a:custGeom>
              <a:rect b="b" l="l" r="r" t="t"/>
              <a:pathLst>
                <a:path extrusionOk="0" h="15" w="19">
                  <a:moveTo>
                    <a:pt x="1" y="1"/>
                  </a:moveTo>
                  <a:lnTo>
                    <a:pt x="18"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81"/>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81"/>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81"/>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81"/>
            <p:cNvSpPr/>
            <p:nvPr/>
          </p:nvSpPr>
          <p:spPr>
            <a:xfrm>
              <a:off x="2101676" y="165801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81"/>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81"/>
            <p:cNvSpPr/>
            <p:nvPr/>
          </p:nvSpPr>
          <p:spPr>
            <a:xfrm>
              <a:off x="2101296" y="165820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81"/>
            <p:cNvSpPr/>
            <p:nvPr/>
          </p:nvSpPr>
          <p:spPr>
            <a:xfrm>
              <a:off x="2100630" y="1658684"/>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81"/>
            <p:cNvSpPr/>
            <p:nvPr/>
          </p:nvSpPr>
          <p:spPr>
            <a:xfrm>
              <a:off x="2100956" y="1658453"/>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81"/>
            <p:cNvSpPr/>
            <p:nvPr/>
          </p:nvSpPr>
          <p:spPr>
            <a:xfrm>
              <a:off x="2102056" y="1657829"/>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81"/>
            <p:cNvSpPr/>
            <p:nvPr/>
          </p:nvSpPr>
          <p:spPr>
            <a:xfrm>
              <a:off x="2103142" y="1657543"/>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81"/>
            <p:cNvSpPr/>
            <p:nvPr/>
          </p:nvSpPr>
          <p:spPr>
            <a:xfrm>
              <a:off x="2102816" y="1657638"/>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81"/>
            <p:cNvSpPr/>
            <p:nvPr/>
          </p:nvSpPr>
          <p:spPr>
            <a:xfrm>
              <a:off x="2102436" y="1657733"/>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81"/>
            <p:cNvSpPr/>
            <p:nvPr/>
          </p:nvSpPr>
          <p:spPr>
            <a:xfrm>
              <a:off x="2100345" y="165902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81"/>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81"/>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81"/>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81"/>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81"/>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81"/>
            <p:cNvSpPr/>
            <p:nvPr/>
          </p:nvSpPr>
          <p:spPr>
            <a:xfrm>
              <a:off x="2100060" y="1659308"/>
              <a:ext cx="204" cy="244"/>
            </a:xfrm>
            <a:custGeom>
              <a:rect b="b" l="l" r="r" t="t"/>
              <a:pathLst>
                <a:path extrusionOk="0" h="18" w="15">
                  <a:moveTo>
                    <a:pt x="0" y="18"/>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81"/>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81"/>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81"/>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81"/>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81"/>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81"/>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81"/>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81"/>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81"/>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81"/>
            <p:cNvSpPr/>
            <p:nvPr/>
          </p:nvSpPr>
          <p:spPr>
            <a:xfrm>
              <a:off x="1391722" y="1941503"/>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81"/>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81"/>
            <p:cNvSpPr/>
            <p:nvPr/>
          </p:nvSpPr>
          <p:spPr>
            <a:xfrm>
              <a:off x="1391586" y="193893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81"/>
            <p:cNvSpPr/>
            <p:nvPr/>
          </p:nvSpPr>
          <p:spPr>
            <a:xfrm>
              <a:off x="1381403" y="1935230"/>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81"/>
            <p:cNvSpPr/>
            <p:nvPr/>
          </p:nvSpPr>
          <p:spPr>
            <a:xfrm>
              <a:off x="1391396" y="1938516"/>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81"/>
            <p:cNvSpPr/>
            <p:nvPr/>
          </p:nvSpPr>
          <p:spPr>
            <a:xfrm>
              <a:off x="1382163" y="1935665"/>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81"/>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81"/>
            <p:cNvSpPr/>
            <p:nvPr/>
          </p:nvSpPr>
          <p:spPr>
            <a:xfrm>
              <a:off x="1391627" y="1941978"/>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81"/>
            <p:cNvSpPr/>
            <p:nvPr/>
          </p:nvSpPr>
          <p:spPr>
            <a:xfrm>
              <a:off x="1391722" y="1939602"/>
              <a:ext cx="14" cy="109"/>
            </a:xfrm>
            <a:custGeom>
              <a:rect b="b" l="l" r="r" t="t"/>
              <a:pathLst>
                <a:path extrusionOk="0" h="8" w="1">
                  <a:moveTo>
                    <a:pt x="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81"/>
            <p:cNvSpPr/>
            <p:nvPr/>
          </p:nvSpPr>
          <p:spPr>
            <a:xfrm>
              <a:off x="1391722" y="19399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81"/>
            <p:cNvSpPr/>
            <p:nvPr/>
          </p:nvSpPr>
          <p:spPr>
            <a:xfrm>
              <a:off x="1391722" y="193941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81"/>
            <p:cNvSpPr/>
            <p:nvPr/>
          </p:nvSpPr>
          <p:spPr>
            <a:xfrm>
              <a:off x="1391627" y="193912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81"/>
            <p:cNvSpPr/>
            <p:nvPr/>
          </p:nvSpPr>
          <p:spPr>
            <a:xfrm>
              <a:off x="1391491" y="1938652"/>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81"/>
            <p:cNvSpPr/>
            <p:nvPr/>
          </p:nvSpPr>
          <p:spPr>
            <a:xfrm>
              <a:off x="1391532" y="193880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81"/>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81"/>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81"/>
            <p:cNvSpPr/>
            <p:nvPr/>
          </p:nvSpPr>
          <p:spPr>
            <a:xfrm>
              <a:off x="1378552" y="1934660"/>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81"/>
            <p:cNvSpPr/>
            <p:nvPr/>
          </p:nvSpPr>
          <p:spPr>
            <a:xfrm>
              <a:off x="1374370" y="193789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81"/>
            <p:cNvSpPr/>
            <p:nvPr/>
          </p:nvSpPr>
          <p:spPr>
            <a:xfrm>
              <a:off x="1373759" y="1938462"/>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81"/>
            <p:cNvSpPr/>
            <p:nvPr/>
          </p:nvSpPr>
          <p:spPr>
            <a:xfrm>
              <a:off x="1377601" y="193519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81"/>
            <p:cNvSpPr/>
            <p:nvPr/>
          </p:nvSpPr>
          <p:spPr>
            <a:xfrm>
              <a:off x="1378362" y="1934714"/>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81"/>
            <p:cNvSpPr/>
            <p:nvPr/>
          </p:nvSpPr>
          <p:spPr>
            <a:xfrm>
              <a:off x="1377370" y="1935380"/>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81"/>
            <p:cNvSpPr/>
            <p:nvPr/>
          </p:nvSpPr>
          <p:spPr>
            <a:xfrm>
              <a:off x="1377031" y="1935570"/>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81"/>
            <p:cNvSpPr/>
            <p:nvPr/>
          </p:nvSpPr>
          <p:spPr>
            <a:xfrm>
              <a:off x="1376705" y="1935855"/>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81"/>
            <p:cNvSpPr/>
            <p:nvPr/>
          </p:nvSpPr>
          <p:spPr>
            <a:xfrm>
              <a:off x="1375470" y="193690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81"/>
            <p:cNvSpPr/>
            <p:nvPr/>
          </p:nvSpPr>
          <p:spPr>
            <a:xfrm>
              <a:off x="1377846" y="193504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81"/>
            <p:cNvSpPr/>
            <p:nvPr/>
          </p:nvSpPr>
          <p:spPr>
            <a:xfrm>
              <a:off x="1378076" y="1934905"/>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81"/>
            <p:cNvSpPr/>
            <p:nvPr/>
          </p:nvSpPr>
          <p:spPr>
            <a:xfrm>
              <a:off x="1374899" y="1937376"/>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81"/>
            <p:cNvSpPr/>
            <p:nvPr/>
          </p:nvSpPr>
          <p:spPr>
            <a:xfrm>
              <a:off x="1375890" y="1936520"/>
              <a:ext cx="204" cy="109"/>
            </a:xfrm>
            <a:custGeom>
              <a:rect b="b" l="l" r="r" t="t"/>
              <a:pathLst>
                <a:path extrusionOk="0" h="8" w="15">
                  <a:moveTo>
                    <a:pt x="15"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81"/>
            <p:cNvSpPr/>
            <p:nvPr/>
          </p:nvSpPr>
          <p:spPr>
            <a:xfrm>
              <a:off x="1376325" y="193614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81"/>
            <p:cNvSpPr/>
            <p:nvPr/>
          </p:nvSpPr>
          <p:spPr>
            <a:xfrm>
              <a:off x="1378226" y="1934810"/>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81"/>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81"/>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81"/>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81"/>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81"/>
            <p:cNvSpPr/>
            <p:nvPr/>
          </p:nvSpPr>
          <p:spPr>
            <a:xfrm>
              <a:off x="1358213" y="1927342"/>
              <a:ext cx="394" cy="543"/>
            </a:xfrm>
            <a:custGeom>
              <a:rect b="b" l="l" r="r" t="t"/>
              <a:pathLst>
                <a:path extrusionOk="0" h="40" w="29">
                  <a:moveTo>
                    <a:pt x="1" y="39"/>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81"/>
            <p:cNvSpPr/>
            <p:nvPr/>
          </p:nvSpPr>
          <p:spPr>
            <a:xfrm>
              <a:off x="1360874" y="1924206"/>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81"/>
            <p:cNvSpPr/>
            <p:nvPr/>
          </p:nvSpPr>
          <p:spPr>
            <a:xfrm>
              <a:off x="1361064" y="192397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81"/>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81"/>
            <p:cNvSpPr/>
            <p:nvPr/>
          </p:nvSpPr>
          <p:spPr>
            <a:xfrm>
              <a:off x="1358647" y="1926826"/>
              <a:ext cx="339" cy="434"/>
            </a:xfrm>
            <a:custGeom>
              <a:rect b="b" l="l" r="r" t="t"/>
              <a:pathLst>
                <a:path extrusionOk="0" h="32" w="25">
                  <a:moveTo>
                    <a:pt x="0" y="32"/>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81"/>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81"/>
            <p:cNvSpPr/>
            <p:nvPr/>
          </p:nvSpPr>
          <p:spPr>
            <a:xfrm>
              <a:off x="1359788" y="1925441"/>
              <a:ext cx="204" cy="299"/>
            </a:xfrm>
            <a:custGeom>
              <a:rect b="b" l="l" r="r" t="t"/>
              <a:pathLst>
                <a:path extrusionOk="0" h="22" w="15">
                  <a:moveTo>
                    <a:pt x="0" y="22"/>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81"/>
            <p:cNvSpPr/>
            <p:nvPr/>
          </p:nvSpPr>
          <p:spPr>
            <a:xfrm>
              <a:off x="1359448" y="1925876"/>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81"/>
            <p:cNvSpPr/>
            <p:nvPr/>
          </p:nvSpPr>
          <p:spPr>
            <a:xfrm>
              <a:off x="1360113" y="1925115"/>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81"/>
            <p:cNvSpPr/>
            <p:nvPr/>
          </p:nvSpPr>
          <p:spPr>
            <a:xfrm>
              <a:off x="1361213" y="1923785"/>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81"/>
            <p:cNvSpPr/>
            <p:nvPr/>
          </p:nvSpPr>
          <p:spPr>
            <a:xfrm>
              <a:off x="1360643" y="1924450"/>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81"/>
            <p:cNvSpPr/>
            <p:nvPr/>
          </p:nvSpPr>
          <p:spPr>
            <a:xfrm>
              <a:off x="1360399" y="1924735"/>
              <a:ext cx="163" cy="244"/>
            </a:xfrm>
            <a:custGeom>
              <a:rect b="b" l="l" r="r" t="t"/>
              <a:pathLst>
                <a:path extrusionOk="0" h="18" w="12">
                  <a:moveTo>
                    <a:pt x="1"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81"/>
            <p:cNvSpPr/>
            <p:nvPr/>
          </p:nvSpPr>
          <p:spPr>
            <a:xfrm>
              <a:off x="1359068" y="1926351"/>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81"/>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81"/>
            <p:cNvSpPr/>
            <p:nvPr/>
          </p:nvSpPr>
          <p:spPr>
            <a:xfrm>
              <a:off x="1381973" y="1909664"/>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81"/>
            <p:cNvSpPr/>
            <p:nvPr/>
          </p:nvSpPr>
          <p:spPr>
            <a:xfrm>
              <a:off x="1381837" y="1909800"/>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81"/>
            <p:cNvSpPr/>
            <p:nvPr/>
          </p:nvSpPr>
          <p:spPr>
            <a:xfrm>
              <a:off x="1386970" y="1905618"/>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81"/>
            <p:cNvSpPr/>
            <p:nvPr/>
          </p:nvSpPr>
          <p:spPr>
            <a:xfrm>
              <a:off x="1382123" y="1909515"/>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81"/>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81"/>
            <p:cNvSpPr/>
            <p:nvPr/>
          </p:nvSpPr>
          <p:spPr>
            <a:xfrm>
              <a:off x="1387214" y="1905767"/>
              <a:ext cx="244" cy="204"/>
            </a:xfrm>
            <a:custGeom>
              <a:rect b="b" l="l" r="r" t="t"/>
              <a:pathLst>
                <a:path extrusionOk="0" h="15" w="18">
                  <a:moveTo>
                    <a:pt x="0"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81"/>
            <p:cNvSpPr/>
            <p:nvPr/>
          </p:nvSpPr>
          <p:spPr>
            <a:xfrm>
              <a:off x="1382408" y="1909189"/>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81"/>
            <p:cNvSpPr/>
            <p:nvPr/>
          </p:nvSpPr>
          <p:spPr>
            <a:xfrm>
              <a:off x="1381593" y="19099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81"/>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81"/>
            <p:cNvSpPr/>
            <p:nvPr/>
          </p:nvSpPr>
          <p:spPr>
            <a:xfrm>
              <a:off x="1382258" y="190937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81"/>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81"/>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81"/>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81"/>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81"/>
            <p:cNvSpPr/>
            <p:nvPr/>
          </p:nvSpPr>
          <p:spPr>
            <a:xfrm>
              <a:off x="1510797" y="1904382"/>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81"/>
            <p:cNvSpPr/>
            <p:nvPr/>
          </p:nvSpPr>
          <p:spPr>
            <a:xfrm>
              <a:off x="1511598" y="1896453"/>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81"/>
            <p:cNvSpPr/>
            <p:nvPr/>
          </p:nvSpPr>
          <p:spPr>
            <a:xfrm>
              <a:off x="1510647" y="1905998"/>
              <a:ext cx="14" cy="448"/>
            </a:xfrm>
            <a:custGeom>
              <a:rect b="b" l="l" r="r" t="t"/>
              <a:pathLst>
                <a:path extrusionOk="0" h="33" w="1">
                  <a:moveTo>
                    <a:pt x="1" y="3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81"/>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81"/>
            <p:cNvSpPr/>
            <p:nvPr/>
          </p:nvSpPr>
          <p:spPr>
            <a:xfrm>
              <a:off x="1510932" y="190282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81"/>
            <p:cNvSpPr/>
            <p:nvPr/>
          </p:nvSpPr>
          <p:spPr>
            <a:xfrm>
              <a:off x="1511082" y="1901056"/>
              <a:ext cx="54" cy="353"/>
            </a:xfrm>
            <a:custGeom>
              <a:rect b="b" l="l" r="r" t="t"/>
              <a:pathLst>
                <a:path extrusionOk="0" h="26" w="4">
                  <a:moveTo>
                    <a:pt x="0" y="2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81"/>
            <p:cNvSpPr/>
            <p:nvPr/>
          </p:nvSpPr>
          <p:spPr>
            <a:xfrm>
              <a:off x="1511462" y="1897824"/>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81"/>
            <p:cNvSpPr/>
            <p:nvPr/>
          </p:nvSpPr>
          <p:spPr>
            <a:xfrm>
              <a:off x="1511272" y="1899399"/>
              <a:ext cx="54" cy="339"/>
            </a:xfrm>
            <a:custGeom>
              <a:rect b="b" l="l" r="r" t="t"/>
              <a:pathLst>
                <a:path extrusionOk="0" h="25" w="4">
                  <a:moveTo>
                    <a:pt x="0" y="25"/>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81"/>
            <p:cNvSpPr/>
            <p:nvPr/>
          </p:nvSpPr>
          <p:spPr>
            <a:xfrm>
              <a:off x="1511788" y="1895068"/>
              <a:ext cx="14" cy="163"/>
            </a:xfrm>
            <a:custGeom>
              <a:rect b="b" l="l" r="r" t="t"/>
              <a:pathLst>
                <a:path extrusionOk="0" h="12"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81"/>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81"/>
            <p:cNvSpPr/>
            <p:nvPr/>
          </p:nvSpPr>
          <p:spPr>
            <a:xfrm>
              <a:off x="1418863" y="1933615"/>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81"/>
            <p:cNvSpPr/>
            <p:nvPr/>
          </p:nvSpPr>
          <p:spPr>
            <a:xfrm>
              <a:off x="1419488" y="1933194"/>
              <a:ext cx="244" cy="149"/>
            </a:xfrm>
            <a:custGeom>
              <a:rect b="b" l="l" r="r" t="t"/>
              <a:pathLst>
                <a:path extrusionOk="0" h="11" w="18">
                  <a:moveTo>
                    <a:pt x="0"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81"/>
            <p:cNvSpPr/>
            <p:nvPr/>
          </p:nvSpPr>
          <p:spPr>
            <a:xfrm>
              <a:off x="1421429" y="1932189"/>
              <a:ext cx="353" cy="163"/>
            </a:xfrm>
            <a:custGeom>
              <a:rect b="b" l="l" r="r" t="t"/>
              <a:pathLst>
                <a:path extrusionOk="0" h="12" w="26">
                  <a:moveTo>
                    <a:pt x="1" y="1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81"/>
            <p:cNvSpPr/>
            <p:nvPr/>
          </p:nvSpPr>
          <p:spPr>
            <a:xfrm>
              <a:off x="1420058" y="1932814"/>
              <a:ext cx="394" cy="204"/>
            </a:xfrm>
            <a:custGeom>
              <a:rect b="b" l="l" r="r" t="t"/>
              <a:pathLst>
                <a:path extrusionOk="0" h="15" w="29">
                  <a:moveTo>
                    <a:pt x="0" y="14"/>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81"/>
            <p:cNvSpPr/>
            <p:nvPr/>
          </p:nvSpPr>
          <p:spPr>
            <a:xfrm>
              <a:off x="1423575" y="193161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81"/>
            <p:cNvSpPr/>
            <p:nvPr/>
          </p:nvSpPr>
          <p:spPr>
            <a:xfrm>
              <a:off x="1422190" y="1931958"/>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81"/>
            <p:cNvSpPr/>
            <p:nvPr/>
          </p:nvSpPr>
          <p:spPr>
            <a:xfrm>
              <a:off x="1422814" y="1931768"/>
              <a:ext cx="394" cy="109"/>
            </a:xfrm>
            <a:custGeom>
              <a:rect b="b" l="l" r="r" t="t"/>
              <a:pathLst>
                <a:path extrusionOk="0" h="8" w="29">
                  <a:moveTo>
                    <a:pt x="0" y="7"/>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81"/>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81"/>
            <p:cNvSpPr/>
            <p:nvPr/>
          </p:nvSpPr>
          <p:spPr>
            <a:xfrm>
              <a:off x="1420669" y="1932433"/>
              <a:ext cx="489" cy="244"/>
            </a:xfrm>
            <a:custGeom>
              <a:rect b="b" l="l" r="r" t="t"/>
              <a:pathLst>
                <a:path extrusionOk="0" h="18" w="36">
                  <a:moveTo>
                    <a:pt x="1" y="18"/>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81"/>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81"/>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81"/>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81"/>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81"/>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81"/>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81"/>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81"/>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81"/>
            <p:cNvSpPr/>
            <p:nvPr/>
          </p:nvSpPr>
          <p:spPr>
            <a:xfrm>
              <a:off x="1644983" y="2301999"/>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81"/>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81"/>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81"/>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81"/>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81"/>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81"/>
            <p:cNvSpPr/>
            <p:nvPr/>
          </p:nvSpPr>
          <p:spPr>
            <a:xfrm>
              <a:off x="1617312" y="2278700"/>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81"/>
            <p:cNvSpPr/>
            <p:nvPr/>
          </p:nvSpPr>
          <p:spPr>
            <a:xfrm>
              <a:off x="1618032" y="2278660"/>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81"/>
            <p:cNvSpPr/>
            <p:nvPr/>
          </p:nvSpPr>
          <p:spPr>
            <a:xfrm>
              <a:off x="1645024" y="2299718"/>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81"/>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81"/>
            <p:cNvSpPr/>
            <p:nvPr/>
          </p:nvSpPr>
          <p:spPr>
            <a:xfrm>
              <a:off x="1644983" y="2301429"/>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81"/>
            <p:cNvSpPr/>
            <p:nvPr/>
          </p:nvSpPr>
          <p:spPr>
            <a:xfrm>
              <a:off x="1645119" y="2298673"/>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81"/>
            <p:cNvSpPr/>
            <p:nvPr/>
          </p:nvSpPr>
          <p:spPr>
            <a:xfrm>
              <a:off x="1618697" y="2278565"/>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81"/>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81"/>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81"/>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81"/>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81"/>
            <p:cNvSpPr/>
            <p:nvPr/>
          </p:nvSpPr>
          <p:spPr>
            <a:xfrm>
              <a:off x="1639946" y="22405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81"/>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81"/>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81"/>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81"/>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81"/>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81"/>
            <p:cNvSpPr/>
            <p:nvPr/>
          </p:nvSpPr>
          <p:spPr>
            <a:xfrm>
              <a:off x="1644358" y="224490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81"/>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81"/>
            <p:cNvSpPr/>
            <p:nvPr/>
          </p:nvSpPr>
          <p:spPr>
            <a:xfrm>
              <a:off x="1614081" y="2280031"/>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81"/>
            <p:cNvSpPr/>
            <p:nvPr/>
          </p:nvSpPr>
          <p:spPr>
            <a:xfrm>
              <a:off x="1611284" y="2310119"/>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81"/>
            <p:cNvSpPr/>
            <p:nvPr/>
          </p:nvSpPr>
          <p:spPr>
            <a:xfrm>
              <a:off x="1611379" y="230973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81"/>
            <p:cNvSpPr/>
            <p:nvPr/>
          </p:nvSpPr>
          <p:spPr>
            <a:xfrm>
              <a:off x="1611379" y="23095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81"/>
            <p:cNvSpPr/>
            <p:nvPr/>
          </p:nvSpPr>
          <p:spPr>
            <a:xfrm>
              <a:off x="1613700" y="2281226"/>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81"/>
            <p:cNvSpPr/>
            <p:nvPr/>
          </p:nvSpPr>
          <p:spPr>
            <a:xfrm>
              <a:off x="1611134" y="231055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81"/>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81"/>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81"/>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81"/>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81"/>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81"/>
            <p:cNvSpPr/>
            <p:nvPr/>
          </p:nvSpPr>
          <p:spPr>
            <a:xfrm>
              <a:off x="1542351" y="2224132"/>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81"/>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81"/>
            <p:cNvSpPr/>
            <p:nvPr/>
          </p:nvSpPr>
          <p:spPr>
            <a:xfrm>
              <a:off x="1542256" y="2224513"/>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81"/>
            <p:cNvSpPr/>
            <p:nvPr/>
          </p:nvSpPr>
          <p:spPr>
            <a:xfrm>
              <a:off x="1542066" y="2225137"/>
              <a:ext cx="68" cy="204"/>
            </a:xfrm>
            <a:custGeom>
              <a:rect b="b" l="l" r="r" t="t"/>
              <a:pathLst>
                <a:path extrusionOk="0" h="15" w="5">
                  <a:moveTo>
                    <a:pt x="4"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81"/>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81"/>
            <p:cNvSpPr/>
            <p:nvPr/>
          </p:nvSpPr>
          <p:spPr>
            <a:xfrm>
              <a:off x="1542161" y="2224893"/>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81"/>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81"/>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81"/>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81"/>
            <p:cNvSpPr/>
            <p:nvPr/>
          </p:nvSpPr>
          <p:spPr>
            <a:xfrm>
              <a:off x="1542921" y="2220955"/>
              <a:ext cx="68" cy="339"/>
            </a:xfrm>
            <a:custGeom>
              <a:rect b="b" l="l" r="r" t="t"/>
              <a:pathLst>
                <a:path extrusionOk="0" h="25" w="5">
                  <a:moveTo>
                    <a:pt x="4"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81"/>
            <p:cNvSpPr/>
            <p:nvPr/>
          </p:nvSpPr>
          <p:spPr>
            <a:xfrm>
              <a:off x="1532996" y="250510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81"/>
            <p:cNvSpPr/>
            <p:nvPr/>
          </p:nvSpPr>
          <p:spPr>
            <a:xfrm>
              <a:off x="1542826" y="2221566"/>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81"/>
            <p:cNvSpPr/>
            <p:nvPr/>
          </p:nvSpPr>
          <p:spPr>
            <a:xfrm>
              <a:off x="1540830" y="2504861"/>
              <a:ext cx="638" cy="68"/>
            </a:xfrm>
            <a:custGeom>
              <a:rect b="b" l="l" r="r" t="t"/>
              <a:pathLst>
                <a:path extrusionOk="0" h="5" w="47">
                  <a:moveTo>
                    <a:pt x="1" y="1"/>
                  </a:moveTo>
                  <a:lnTo>
                    <a:pt x="46"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81"/>
            <p:cNvSpPr/>
            <p:nvPr/>
          </p:nvSpPr>
          <p:spPr>
            <a:xfrm>
              <a:off x="1543111" y="2219530"/>
              <a:ext cx="68" cy="299"/>
            </a:xfrm>
            <a:custGeom>
              <a:rect b="b" l="l" r="r" t="t"/>
              <a:pathLst>
                <a:path extrusionOk="0" h="22" w="5">
                  <a:moveTo>
                    <a:pt x="4"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81"/>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81"/>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81"/>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81"/>
            <p:cNvSpPr/>
            <p:nvPr/>
          </p:nvSpPr>
          <p:spPr>
            <a:xfrm>
              <a:off x="1542541" y="2223141"/>
              <a:ext cx="109" cy="339"/>
            </a:xfrm>
            <a:custGeom>
              <a:rect b="b" l="l" r="r" t="t"/>
              <a:pathLst>
                <a:path extrusionOk="0" h="25" w="8">
                  <a:moveTo>
                    <a:pt x="8"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81"/>
            <p:cNvSpPr/>
            <p:nvPr/>
          </p:nvSpPr>
          <p:spPr>
            <a:xfrm>
              <a:off x="1542785" y="2222137"/>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81"/>
            <p:cNvSpPr/>
            <p:nvPr/>
          </p:nvSpPr>
          <p:spPr>
            <a:xfrm>
              <a:off x="1541590" y="25049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81"/>
            <p:cNvSpPr/>
            <p:nvPr/>
          </p:nvSpPr>
          <p:spPr>
            <a:xfrm>
              <a:off x="1542636" y="2222666"/>
              <a:ext cx="109" cy="299"/>
            </a:xfrm>
            <a:custGeom>
              <a:rect b="b" l="l" r="r" t="t"/>
              <a:pathLst>
                <a:path extrusionOk="0" h="22" w="8">
                  <a:moveTo>
                    <a:pt x="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81"/>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81"/>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81"/>
            <p:cNvSpPr/>
            <p:nvPr/>
          </p:nvSpPr>
          <p:spPr>
            <a:xfrm>
              <a:off x="1523858" y="247486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81"/>
            <p:cNvSpPr/>
            <p:nvPr/>
          </p:nvSpPr>
          <p:spPr>
            <a:xfrm>
              <a:off x="1525243" y="2475724"/>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81"/>
            <p:cNvSpPr/>
            <p:nvPr/>
          </p:nvSpPr>
          <p:spPr>
            <a:xfrm>
              <a:off x="1524483" y="247524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81"/>
            <p:cNvSpPr/>
            <p:nvPr/>
          </p:nvSpPr>
          <p:spPr>
            <a:xfrm>
              <a:off x="1523057" y="2474488"/>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81"/>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81"/>
            <p:cNvSpPr/>
            <p:nvPr/>
          </p:nvSpPr>
          <p:spPr>
            <a:xfrm>
              <a:off x="1542215" y="250495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81"/>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81"/>
            <p:cNvSpPr/>
            <p:nvPr/>
          </p:nvSpPr>
          <p:spPr>
            <a:xfrm>
              <a:off x="153246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81"/>
            <p:cNvSpPr/>
            <p:nvPr/>
          </p:nvSpPr>
          <p:spPr>
            <a:xfrm>
              <a:off x="153265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81"/>
            <p:cNvSpPr/>
            <p:nvPr/>
          </p:nvSpPr>
          <p:spPr>
            <a:xfrm>
              <a:off x="1542785" y="2505105"/>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81"/>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81"/>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81"/>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81"/>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81"/>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81"/>
            <p:cNvSpPr/>
            <p:nvPr/>
          </p:nvSpPr>
          <p:spPr>
            <a:xfrm>
              <a:off x="1613184" y="2195620"/>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81"/>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81"/>
            <p:cNvSpPr/>
            <p:nvPr/>
          </p:nvSpPr>
          <p:spPr>
            <a:xfrm>
              <a:off x="1613035" y="2195335"/>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81"/>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81"/>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81"/>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81"/>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81"/>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81"/>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81"/>
            <p:cNvSpPr/>
            <p:nvPr/>
          </p:nvSpPr>
          <p:spPr>
            <a:xfrm>
              <a:off x="1613280" y="2195810"/>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81"/>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81"/>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81"/>
            <p:cNvSpPr/>
            <p:nvPr/>
          </p:nvSpPr>
          <p:spPr>
            <a:xfrm>
              <a:off x="1581101" y="2216013"/>
              <a:ext cx="489" cy="489"/>
            </a:xfrm>
            <a:custGeom>
              <a:rect b="b" l="l" r="r" t="t"/>
              <a:pathLst>
                <a:path extrusionOk="0" h="36" w="36">
                  <a:moveTo>
                    <a:pt x="35" y="3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81"/>
            <p:cNvSpPr/>
            <p:nvPr/>
          </p:nvSpPr>
          <p:spPr>
            <a:xfrm>
              <a:off x="1580436" y="2215294"/>
              <a:ext cx="489" cy="489"/>
            </a:xfrm>
            <a:custGeom>
              <a:rect b="b" l="l" r="r" t="t"/>
              <a:pathLst>
                <a:path extrusionOk="0" h="36" w="36">
                  <a:moveTo>
                    <a:pt x="35" y="36"/>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81"/>
            <p:cNvSpPr/>
            <p:nvPr/>
          </p:nvSpPr>
          <p:spPr>
            <a:xfrm>
              <a:off x="1581807" y="2216719"/>
              <a:ext cx="448" cy="489"/>
            </a:xfrm>
            <a:custGeom>
              <a:rect b="b" l="l" r="r" t="t"/>
              <a:pathLst>
                <a:path extrusionOk="0" h="36" w="33">
                  <a:moveTo>
                    <a:pt x="32"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81"/>
            <p:cNvSpPr/>
            <p:nvPr/>
          </p:nvSpPr>
          <p:spPr>
            <a:xfrm>
              <a:off x="1582472" y="2217439"/>
              <a:ext cx="543" cy="530"/>
            </a:xfrm>
            <a:custGeom>
              <a:rect b="b" l="l" r="r" t="t"/>
              <a:pathLst>
                <a:path extrusionOk="0" h="39" w="40">
                  <a:moveTo>
                    <a:pt x="39"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81"/>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81"/>
            <p:cNvSpPr/>
            <p:nvPr/>
          </p:nvSpPr>
          <p:spPr>
            <a:xfrm>
              <a:off x="1579662" y="2214438"/>
              <a:ext cx="638" cy="679"/>
            </a:xfrm>
            <a:custGeom>
              <a:rect b="b" l="l" r="r" t="t"/>
              <a:pathLst>
                <a:path extrusionOk="0" h="50" w="47">
                  <a:moveTo>
                    <a:pt x="46"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81"/>
            <p:cNvSpPr/>
            <p:nvPr/>
          </p:nvSpPr>
          <p:spPr>
            <a:xfrm>
              <a:off x="1579146" y="2213773"/>
              <a:ext cx="530" cy="679"/>
            </a:xfrm>
            <a:custGeom>
              <a:rect b="b" l="l" r="r" t="t"/>
              <a:pathLst>
                <a:path extrusionOk="0" h="50" w="39">
                  <a:moveTo>
                    <a:pt x="39" y="50"/>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81"/>
            <p:cNvSpPr/>
            <p:nvPr/>
          </p:nvSpPr>
          <p:spPr>
            <a:xfrm>
              <a:off x="1578290" y="2212687"/>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81"/>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81"/>
            <p:cNvSpPr/>
            <p:nvPr/>
          </p:nvSpPr>
          <p:spPr>
            <a:xfrm>
              <a:off x="1578616" y="2213108"/>
              <a:ext cx="394" cy="489"/>
            </a:xfrm>
            <a:custGeom>
              <a:rect b="b" l="l" r="r" t="t"/>
              <a:pathLst>
                <a:path extrusionOk="0" h="36" w="29">
                  <a:moveTo>
                    <a:pt x="29"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81"/>
            <p:cNvSpPr/>
            <p:nvPr/>
          </p:nvSpPr>
          <p:spPr>
            <a:xfrm>
              <a:off x="1622254" y="225441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81"/>
            <p:cNvSpPr/>
            <p:nvPr/>
          </p:nvSpPr>
          <p:spPr>
            <a:xfrm>
              <a:off x="1618982" y="2254275"/>
              <a:ext cx="774" cy="109"/>
            </a:xfrm>
            <a:custGeom>
              <a:rect b="b" l="l" r="r" t="t"/>
              <a:pathLst>
                <a:path extrusionOk="0" h="8" w="57">
                  <a:moveTo>
                    <a:pt x="56"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81"/>
            <p:cNvSpPr/>
            <p:nvPr/>
          </p:nvSpPr>
          <p:spPr>
            <a:xfrm>
              <a:off x="1621263" y="22542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81"/>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81"/>
            <p:cNvSpPr/>
            <p:nvPr/>
          </p:nvSpPr>
          <p:spPr>
            <a:xfrm>
              <a:off x="1622824" y="2254600"/>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81"/>
            <p:cNvSpPr/>
            <p:nvPr/>
          </p:nvSpPr>
          <p:spPr>
            <a:xfrm>
              <a:off x="1621779" y="225431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81"/>
            <p:cNvSpPr/>
            <p:nvPr/>
          </p:nvSpPr>
          <p:spPr>
            <a:xfrm>
              <a:off x="1584712" y="2219475"/>
              <a:ext cx="489" cy="448"/>
            </a:xfrm>
            <a:custGeom>
              <a:rect b="b" l="l" r="r" t="t"/>
              <a:pathLst>
                <a:path extrusionOk="0" h="33" w="36">
                  <a:moveTo>
                    <a:pt x="35"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81"/>
            <p:cNvSpPr/>
            <p:nvPr/>
          </p:nvSpPr>
          <p:spPr>
            <a:xfrm>
              <a:off x="1583137" y="2218050"/>
              <a:ext cx="679" cy="679"/>
            </a:xfrm>
            <a:custGeom>
              <a:rect b="b" l="l" r="r" t="t"/>
              <a:pathLst>
                <a:path extrusionOk="0" h="50" w="50">
                  <a:moveTo>
                    <a:pt x="50"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81"/>
            <p:cNvSpPr/>
            <p:nvPr/>
          </p:nvSpPr>
          <p:spPr>
            <a:xfrm>
              <a:off x="1586084" y="2220616"/>
              <a:ext cx="448" cy="299"/>
            </a:xfrm>
            <a:custGeom>
              <a:rect b="b" l="l" r="r" t="t"/>
              <a:pathLst>
                <a:path extrusionOk="0" h="22" w="33">
                  <a:moveTo>
                    <a:pt x="32"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81"/>
            <p:cNvSpPr/>
            <p:nvPr/>
          </p:nvSpPr>
          <p:spPr>
            <a:xfrm>
              <a:off x="1583952" y="2218810"/>
              <a:ext cx="584" cy="543"/>
            </a:xfrm>
            <a:custGeom>
              <a:rect b="b" l="l" r="r" t="t"/>
              <a:pathLst>
                <a:path extrusionOk="0" h="40" w="43">
                  <a:moveTo>
                    <a:pt x="42" y="3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81"/>
            <p:cNvSpPr/>
            <p:nvPr/>
          </p:nvSpPr>
          <p:spPr>
            <a:xfrm>
              <a:off x="1585418" y="2220100"/>
              <a:ext cx="448" cy="339"/>
            </a:xfrm>
            <a:custGeom>
              <a:rect b="b" l="l" r="r" t="t"/>
              <a:pathLst>
                <a:path extrusionOk="0" h="25" w="33">
                  <a:moveTo>
                    <a:pt x="3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81"/>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81"/>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81"/>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81"/>
            <p:cNvSpPr/>
            <p:nvPr/>
          </p:nvSpPr>
          <p:spPr>
            <a:xfrm>
              <a:off x="1638140" y="223916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81"/>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81"/>
            <p:cNvSpPr/>
            <p:nvPr/>
          </p:nvSpPr>
          <p:spPr>
            <a:xfrm>
              <a:off x="1408599" y="1961951"/>
              <a:ext cx="434" cy="54"/>
            </a:xfrm>
            <a:custGeom>
              <a:rect b="b" l="l" r="r" t="t"/>
              <a:pathLst>
                <a:path extrusionOk="0" h="4" w="32">
                  <a:moveTo>
                    <a:pt x="0"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81"/>
            <p:cNvSpPr/>
            <p:nvPr/>
          </p:nvSpPr>
          <p:spPr>
            <a:xfrm>
              <a:off x="140755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81"/>
            <p:cNvSpPr/>
            <p:nvPr/>
          </p:nvSpPr>
          <p:spPr>
            <a:xfrm>
              <a:off x="1418918" y="1963988"/>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81"/>
            <p:cNvSpPr/>
            <p:nvPr/>
          </p:nvSpPr>
          <p:spPr>
            <a:xfrm>
              <a:off x="140812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81"/>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81"/>
            <p:cNvSpPr/>
            <p:nvPr/>
          </p:nvSpPr>
          <p:spPr>
            <a:xfrm>
              <a:off x="1419773" y="196404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81"/>
            <p:cNvSpPr/>
            <p:nvPr/>
          </p:nvSpPr>
          <p:spPr>
            <a:xfrm>
              <a:off x="1420533" y="196398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81"/>
            <p:cNvSpPr/>
            <p:nvPr/>
          </p:nvSpPr>
          <p:spPr>
            <a:xfrm>
              <a:off x="1418442" y="1963893"/>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81"/>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81"/>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81"/>
            <p:cNvSpPr/>
            <p:nvPr/>
          </p:nvSpPr>
          <p:spPr>
            <a:xfrm>
              <a:off x="1409115" y="1961992"/>
              <a:ext cx="353" cy="68"/>
            </a:xfrm>
            <a:custGeom>
              <a:rect b="b" l="l" r="r" t="t"/>
              <a:pathLst>
                <a:path extrusionOk="0" h="5" w="26">
                  <a:moveTo>
                    <a:pt x="1"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81"/>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81"/>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81"/>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81"/>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81"/>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81"/>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81"/>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81"/>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81"/>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81"/>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81"/>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81"/>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81"/>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81"/>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81"/>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81"/>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81"/>
            <p:cNvSpPr/>
            <p:nvPr/>
          </p:nvSpPr>
          <p:spPr>
            <a:xfrm>
              <a:off x="1540124" y="202954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81"/>
            <p:cNvSpPr/>
            <p:nvPr/>
          </p:nvSpPr>
          <p:spPr>
            <a:xfrm>
              <a:off x="1536363" y="2030436"/>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81"/>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81"/>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81"/>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81"/>
            <p:cNvSpPr/>
            <p:nvPr/>
          </p:nvSpPr>
          <p:spPr>
            <a:xfrm>
              <a:off x="1539459" y="2029676"/>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81"/>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81"/>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81"/>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81"/>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81"/>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81"/>
            <p:cNvSpPr/>
            <p:nvPr/>
          </p:nvSpPr>
          <p:spPr>
            <a:xfrm>
              <a:off x="1523532" y="207460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81"/>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81"/>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81"/>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81"/>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81"/>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81"/>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81"/>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81"/>
            <p:cNvSpPr/>
            <p:nvPr/>
          </p:nvSpPr>
          <p:spPr>
            <a:xfrm>
              <a:off x="1467063" y="1987667"/>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81"/>
            <p:cNvSpPr/>
            <p:nvPr/>
          </p:nvSpPr>
          <p:spPr>
            <a:xfrm>
              <a:off x="1467783" y="1986906"/>
              <a:ext cx="244" cy="299"/>
            </a:xfrm>
            <a:custGeom>
              <a:rect b="b" l="l" r="r" t="t"/>
              <a:pathLst>
                <a:path extrusionOk="0" h="22" w="18">
                  <a:moveTo>
                    <a:pt x="0" y="2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81"/>
            <p:cNvSpPr/>
            <p:nvPr/>
          </p:nvSpPr>
          <p:spPr>
            <a:xfrm>
              <a:off x="1466724" y="1987993"/>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81"/>
            <p:cNvSpPr/>
            <p:nvPr/>
          </p:nvSpPr>
          <p:spPr>
            <a:xfrm>
              <a:off x="1467389" y="1987287"/>
              <a:ext cx="258" cy="244"/>
            </a:xfrm>
            <a:custGeom>
              <a:rect b="b" l="l" r="r" t="t"/>
              <a:pathLst>
                <a:path extrusionOk="0" h="18" w="19">
                  <a:moveTo>
                    <a:pt x="1" y="18"/>
                  </a:moveTo>
                  <a:lnTo>
                    <a:pt x="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81"/>
            <p:cNvSpPr/>
            <p:nvPr/>
          </p:nvSpPr>
          <p:spPr>
            <a:xfrm>
              <a:off x="1468163" y="1986662"/>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81"/>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81"/>
            <p:cNvSpPr/>
            <p:nvPr/>
          </p:nvSpPr>
          <p:spPr>
            <a:xfrm>
              <a:off x="1465828" y="198899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81"/>
            <p:cNvSpPr/>
            <p:nvPr/>
          </p:nvSpPr>
          <p:spPr>
            <a:xfrm>
              <a:off x="1466059" y="1988658"/>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81"/>
            <p:cNvSpPr/>
            <p:nvPr/>
          </p:nvSpPr>
          <p:spPr>
            <a:xfrm>
              <a:off x="1466398" y="1988332"/>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81"/>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81"/>
            <p:cNvSpPr/>
            <p:nvPr/>
          </p:nvSpPr>
          <p:spPr>
            <a:xfrm>
              <a:off x="1468448" y="1986377"/>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81"/>
            <p:cNvSpPr/>
            <p:nvPr/>
          </p:nvSpPr>
          <p:spPr>
            <a:xfrm>
              <a:off x="1469154" y="1985766"/>
              <a:ext cx="204" cy="149"/>
            </a:xfrm>
            <a:custGeom>
              <a:rect b="b" l="l" r="r" t="t"/>
              <a:pathLst>
                <a:path extrusionOk="0" h="11" w="15">
                  <a:moveTo>
                    <a:pt x="1" y="1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81"/>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81"/>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81"/>
            <p:cNvSpPr/>
            <p:nvPr/>
          </p:nvSpPr>
          <p:spPr>
            <a:xfrm>
              <a:off x="1468679" y="198614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81"/>
            <p:cNvSpPr/>
            <p:nvPr/>
          </p:nvSpPr>
          <p:spPr>
            <a:xfrm>
              <a:off x="1468964" y="198595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81"/>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81"/>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81"/>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81"/>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81"/>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81"/>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81"/>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81"/>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81"/>
            <p:cNvSpPr/>
            <p:nvPr/>
          </p:nvSpPr>
          <p:spPr>
            <a:xfrm>
              <a:off x="1529425" y="2128126"/>
              <a:ext cx="394" cy="149"/>
            </a:xfrm>
            <a:custGeom>
              <a:rect b="b" l="l" r="r" t="t"/>
              <a:pathLst>
                <a:path extrusionOk="0" h="11" w="29">
                  <a:moveTo>
                    <a:pt x="1" y="0"/>
                  </a:moveTo>
                  <a:lnTo>
                    <a:pt x="29"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81"/>
            <p:cNvSpPr/>
            <p:nvPr/>
          </p:nvSpPr>
          <p:spPr>
            <a:xfrm>
              <a:off x="1575290" y="214080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81"/>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81"/>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81"/>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81"/>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81"/>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81"/>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81"/>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81"/>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81"/>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81"/>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81"/>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81"/>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81"/>
            <p:cNvSpPr/>
            <p:nvPr/>
          </p:nvSpPr>
          <p:spPr>
            <a:xfrm>
              <a:off x="1530090" y="21798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81"/>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81"/>
            <p:cNvSpPr/>
            <p:nvPr/>
          </p:nvSpPr>
          <p:spPr>
            <a:xfrm>
              <a:off x="1579281" y="2208980"/>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81"/>
            <p:cNvSpPr/>
            <p:nvPr/>
          </p:nvSpPr>
          <p:spPr>
            <a:xfrm>
              <a:off x="1579376" y="2208641"/>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81"/>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81"/>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81"/>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81"/>
            <p:cNvSpPr/>
            <p:nvPr/>
          </p:nvSpPr>
          <p:spPr>
            <a:xfrm>
              <a:off x="1579526" y="220826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81"/>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81"/>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81"/>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81"/>
            <p:cNvSpPr/>
            <p:nvPr/>
          </p:nvSpPr>
          <p:spPr>
            <a:xfrm>
              <a:off x="1518685" y="2074223"/>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81"/>
            <p:cNvSpPr/>
            <p:nvPr/>
          </p:nvSpPr>
          <p:spPr>
            <a:xfrm>
              <a:off x="1517545" y="2074549"/>
              <a:ext cx="299" cy="163"/>
            </a:xfrm>
            <a:custGeom>
              <a:rect b="b" l="l" r="r" t="t"/>
              <a:pathLst>
                <a:path extrusionOk="0" h="12" w="22">
                  <a:moveTo>
                    <a:pt x="0" y="1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81"/>
            <p:cNvSpPr/>
            <p:nvPr/>
          </p:nvSpPr>
          <p:spPr>
            <a:xfrm>
              <a:off x="1518305" y="2074318"/>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81"/>
            <p:cNvSpPr/>
            <p:nvPr/>
          </p:nvSpPr>
          <p:spPr>
            <a:xfrm>
              <a:off x="1517110" y="207479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81"/>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81"/>
            <p:cNvSpPr/>
            <p:nvPr/>
          </p:nvSpPr>
          <p:spPr>
            <a:xfrm>
              <a:off x="1519065" y="207422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81"/>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81"/>
            <p:cNvSpPr/>
            <p:nvPr/>
          </p:nvSpPr>
          <p:spPr>
            <a:xfrm>
              <a:off x="1517925" y="2074413"/>
              <a:ext cx="299" cy="109"/>
            </a:xfrm>
            <a:custGeom>
              <a:rect b="b" l="l" r="r" t="t"/>
              <a:pathLst>
                <a:path extrusionOk="0" h="8" w="22">
                  <a:moveTo>
                    <a:pt x="0" y="7"/>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81"/>
            <p:cNvSpPr/>
            <p:nvPr/>
          </p:nvSpPr>
          <p:spPr>
            <a:xfrm>
              <a:off x="1522052" y="2182355"/>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81"/>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81"/>
            <p:cNvSpPr/>
            <p:nvPr/>
          </p:nvSpPr>
          <p:spPr>
            <a:xfrm>
              <a:off x="1485176" y="204622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81"/>
            <p:cNvSpPr/>
            <p:nvPr/>
          </p:nvSpPr>
          <p:spPr>
            <a:xfrm>
              <a:off x="1485692"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81"/>
            <p:cNvSpPr/>
            <p:nvPr/>
          </p:nvSpPr>
          <p:spPr>
            <a:xfrm>
              <a:off x="1486411" y="204626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81"/>
            <p:cNvSpPr/>
            <p:nvPr/>
          </p:nvSpPr>
          <p:spPr>
            <a:xfrm>
              <a:off x="1486982"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81"/>
            <p:cNvSpPr/>
            <p:nvPr/>
          </p:nvSpPr>
          <p:spPr>
            <a:xfrm>
              <a:off x="1486506" y="2046322"/>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81"/>
            <p:cNvSpPr/>
            <p:nvPr/>
          </p:nvSpPr>
          <p:spPr>
            <a:xfrm>
              <a:off x="1486792" y="204641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81"/>
            <p:cNvSpPr/>
            <p:nvPr/>
          </p:nvSpPr>
          <p:spPr>
            <a:xfrm>
              <a:off x="1486887"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81"/>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81"/>
            <p:cNvSpPr/>
            <p:nvPr/>
          </p:nvSpPr>
          <p:spPr>
            <a:xfrm>
              <a:off x="1484171" y="204626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81"/>
            <p:cNvSpPr/>
            <p:nvPr/>
          </p:nvSpPr>
          <p:spPr>
            <a:xfrm>
              <a:off x="1485407"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81"/>
            <p:cNvSpPr/>
            <p:nvPr/>
          </p:nvSpPr>
          <p:spPr>
            <a:xfrm>
              <a:off x="1483655" y="204636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81"/>
            <p:cNvSpPr/>
            <p:nvPr/>
          </p:nvSpPr>
          <p:spPr>
            <a:xfrm>
              <a:off x="1482800" y="2046417"/>
              <a:ext cx="584" cy="109"/>
            </a:xfrm>
            <a:custGeom>
              <a:rect b="b" l="l" r="r" t="t"/>
              <a:pathLst>
                <a:path extrusionOk="0" h="8" w="43">
                  <a:moveTo>
                    <a:pt x="0" y="7"/>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81"/>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81"/>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81"/>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81"/>
            <p:cNvSpPr/>
            <p:nvPr/>
          </p:nvSpPr>
          <p:spPr>
            <a:xfrm>
              <a:off x="1484646" y="204626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81"/>
            <p:cNvSpPr/>
            <p:nvPr/>
          </p:nvSpPr>
          <p:spPr>
            <a:xfrm>
              <a:off x="1486642" y="2046362"/>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81"/>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81"/>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81"/>
            <p:cNvSpPr/>
            <p:nvPr/>
          </p:nvSpPr>
          <p:spPr>
            <a:xfrm>
              <a:off x="1529425" y="21325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81"/>
            <p:cNvSpPr/>
            <p:nvPr/>
          </p:nvSpPr>
          <p:spPr>
            <a:xfrm>
              <a:off x="1527714" y="2129212"/>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81"/>
            <p:cNvSpPr/>
            <p:nvPr/>
          </p:nvSpPr>
          <p:spPr>
            <a:xfrm>
              <a:off x="1527049" y="212778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81"/>
            <p:cNvSpPr/>
            <p:nvPr/>
          </p:nvSpPr>
          <p:spPr>
            <a:xfrm>
              <a:off x="1527388" y="2128452"/>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81"/>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81"/>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81"/>
            <p:cNvSpPr/>
            <p:nvPr/>
          </p:nvSpPr>
          <p:spPr>
            <a:xfrm>
              <a:off x="1528094" y="2129973"/>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81"/>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81"/>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81"/>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81"/>
            <p:cNvSpPr/>
            <p:nvPr/>
          </p:nvSpPr>
          <p:spPr>
            <a:xfrm>
              <a:off x="1528950" y="2131683"/>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81"/>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81"/>
            <p:cNvSpPr/>
            <p:nvPr/>
          </p:nvSpPr>
          <p:spPr>
            <a:xfrm>
              <a:off x="1528529" y="2130787"/>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81"/>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81"/>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81"/>
            <p:cNvSpPr/>
            <p:nvPr/>
          </p:nvSpPr>
          <p:spPr>
            <a:xfrm>
              <a:off x="1547062" y="2032676"/>
              <a:ext cx="489" cy="774"/>
            </a:xfrm>
            <a:custGeom>
              <a:rect b="b" l="l" r="r" t="t"/>
              <a:pathLst>
                <a:path extrusionOk="0" h="57" w="36">
                  <a:moveTo>
                    <a:pt x="35" y="57"/>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81"/>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81"/>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81"/>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81"/>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81"/>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81"/>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81"/>
            <p:cNvSpPr/>
            <p:nvPr/>
          </p:nvSpPr>
          <p:spPr>
            <a:xfrm>
              <a:off x="1506941" y="1960376"/>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81"/>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81"/>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81"/>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81"/>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81"/>
            <p:cNvSpPr/>
            <p:nvPr/>
          </p:nvSpPr>
          <p:spPr>
            <a:xfrm>
              <a:off x="1636321"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81"/>
            <p:cNvSpPr/>
            <p:nvPr/>
          </p:nvSpPr>
          <p:spPr>
            <a:xfrm>
              <a:off x="1639185" y="202444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81"/>
            <p:cNvSpPr/>
            <p:nvPr/>
          </p:nvSpPr>
          <p:spPr>
            <a:xfrm>
              <a:off x="1636796"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81"/>
            <p:cNvSpPr/>
            <p:nvPr/>
          </p:nvSpPr>
          <p:spPr>
            <a:xfrm>
              <a:off x="1638900" y="2024312"/>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81"/>
            <p:cNvSpPr/>
            <p:nvPr/>
          </p:nvSpPr>
          <p:spPr>
            <a:xfrm>
              <a:off x="1626871" y="202963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81"/>
            <p:cNvSpPr/>
            <p:nvPr/>
          </p:nvSpPr>
          <p:spPr>
            <a:xfrm>
              <a:off x="1639471" y="20245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81"/>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81"/>
            <p:cNvSpPr/>
            <p:nvPr/>
          </p:nvSpPr>
          <p:spPr>
            <a:xfrm>
              <a:off x="1627156" y="2029580"/>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81"/>
            <p:cNvSpPr/>
            <p:nvPr/>
          </p:nvSpPr>
          <p:spPr>
            <a:xfrm>
              <a:off x="1638561" y="2024258"/>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81"/>
            <p:cNvSpPr/>
            <p:nvPr/>
          </p:nvSpPr>
          <p:spPr>
            <a:xfrm>
              <a:off x="1637475" y="20241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81"/>
            <p:cNvSpPr/>
            <p:nvPr/>
          </p:nvSpPr>
          <p:spPr>
            <a:xfrm>
              <a:off x="1637230" y="20241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81"/>
            <p:cNvSpPr/>
            <p:nvPr/>
          </p:nvSpPr>
          <p:spPr>
            <a:xfrm>
              <a:off x="1638235" y="2024217"/>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81"/>
            <p:cNvSpPr/>
            <p:nvPr/>
          </p:nvSpPr>
          <p:spPr>
            <a:xfrm>
              <a:off x="1639756" y="2024788"/>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81"/>
            <p:cNvSpPr/>
            <p:nvPr/>
          </p:nvSpPr>
          <p:spPr>
            <a:xfrm>
              <a:off x="1637855" y="202416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81"/>
            <p:cNvSpPr/>
            <p:nvPr/>
          </p:nvSpPr>
          <p:spPr>
            <a:xfrm>
              <a:off x="1639946" y="2025018"/>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81"/>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81"/>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81"/>
            <p:cNvSpPr/>
            <p:nvPr/>
          </p:nvSpPr>
          <p:spPr>
            <a:xfrm>
              <a:off x="1594502" y="2005155"/>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81"/>
            <p:cNvSpPr/>
            <p:nvPr/>
          </p:nvSpPr>
          <p:spPr>
            <a:xfrm>
              <a:off x="1621019" y="202849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81"/>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81"/>
            <p:cNvSpPr/>
            <p:nvPr/>
          </p:nvSpPr>
          <p:spPr>
            <a:xfrm>
              <a:off x="1621494" y="2028535"/>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81"/>
            <p:cNvSpPr/>
            <p:nvPr/>
          </p:nvSpPr>
          <p:spPr>
            <a:xfrm>
              <a:off x="1619878" y="2028589"/>
              <a:ext cx="353" cy="54"/>
            </a:xfrm>
            <a:custGeom>
              <a:rect b="b" l="l" r="r" t="t"/>
              <a:pathLst>
                <a:path extrusionOk="0" h="4" w="26">
                  <a:moveTo>
                    <a:pt x="25"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81"/>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81"/>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81"/>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81"/>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81"/>
            <p:cNvSpPr/>
            <p:nvPr/>
          </p:nvSpPr>
          <p:spPr>
            <a:xfrm>
              <a:off x="1622254" y="202863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81"/>
            <p:cNvSpPr/>
            <p:nvPr/>
          </p:nvSpPr>
          <p:spPr>
            <a:xfrm>
              <a:off x="1599444" y="198362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81"/>
            <p:cNvSpPr/>
            <p:nvPr/>
          </p:nvSpPr>
          <p:spPr>
            <a:xfrm>
              <a:off x="1591365" y="2001489"/>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81"/>
            <p:cNvSpPr/>
            <p:nvPr/>
          </p:nvSpPr>
          <p:spPr>
            <a:xfrm>
              <a:off x="1594067" y="2004869"/>
              <a:ext cx="258" cy="394"/>
            </a:xfrm>
            <a:custGeom>
              <a:rect b="b" l="l" r="r" t="t"/>
              <a:pathLst>
                <a:path extrusionOk="0" h="29" w="19">
                  <a:moveTo>
                    <a:pt x="18"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81"/>
            <p:cNvSpPr/>
            <p:nvPr/>
          </p:nvSpPr>
          <p:spPr>
            <a:xfrm>
              <a:off x="1599064" y="198405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81"/>
            <p:cNvSpPr/>
            <p:nvPr/>
          </p:nvSpPr>
          <p:spPr>
            <a:xfrm>
              <a:off x="1599824" y="198310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81"/>
            <p:cNvSpPr/>
            <p:nvPr/>
          </p:nvSpPr>
          <p:spPr>
            <a:xfrm>
              <a:off x="1593266" y="2003824"/>
              <a:ext cx="299" cy="394"/>
            </a:xfrm>
            <a:custGeom>
              <a:rect b="b" l="l" r="r" t="t"/>
              <a:pathLst>
                <a:path extrusionOk="0" h="29" w="22">
                  <a:moveTo>
                    <a:pt x="21"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81"/>
            <p:cNvSpPr/>
            <p:nvPr/>
          </p:nvSpPr>
          <p:spPr>
            <a:xfrm>
              <a:off x="1591936" y="2002154"/>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81"/>
            <p:cNvSpPr/>
            <p:nvPr/>
          </p:nvSpPr>
          <p:spPr>
            <a:xfrm>
              <a:off x="1590890" y="2000973"/>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81"/>
            <p:cNvSpPr/>
            <p:nvPr/>
          </p:nvSpPr>
          <p:spPr>
            <a:xfrm>
              <a:off x="1598344" y="1984815"/>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81"/>
            <p:cNvSpPr/>
            <p:nvPr/>
          </p:nvSpPr>
          <p:spPr>
            <a:xfrm>
              <a:off x="1592547" y="2002914"/>
              <a:ext cx="299" cy="394"/>
            </a:xfrm>
            <a:custGeom>
              <a:rect b="b" l="l" r="r" t="t"/>
              <a:pathLst>
                <a:path extrusionOk="0" h="29" w="22">
                  <a:moveTo>
                    <a:pt x="22"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81"/>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81"/>
            <p:cNvSpPr/>
            <p:nvPr/>
          </p:nvSpPr>
          <p:spPr>
            <a:xfrm>
              <a:off x="1600245" y="1982534"/>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81"/>
            <p:cNvSpPr/>
            <p:nvPr/>
          </p:nvSpPr>
          <p:spPr>
            <a:xfrm>
              <a:off x="1598684" y="1984476"/>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81"/>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81"/>
            <p:cNvSpPr/>
            <p:nvPr/>
          </p:nvSpPr>
          <p:spPr>
            <a:xfrm>
              <a:off x="1590456" y="200053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81"/>
            <p:cNvSpPr/>
            <p:nvPr/>
          </p:nvSpPr>
          <p:spPr>
            <a:xfrm>
              <a:off x="1619783" y="1999968"/>
              <a:ext cx="109" cy="353"/>
            </a:xfrm>
            <a:custGeom>
              <a:rect b="b" l="l" r="r" t="t"/>
              <a:pathLst>
                <a:path extrusionOk="0" h="26" w="8">
                  <a:moveTo>
                    <a:pt x="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81"/>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81"/>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81"/>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81"/>
            <p:cNvSpPr/>
            <p:nvPr/>
          </p:nvSpPr>
          <p:spPr>
            <a:xfrm>
              <a:off x="1619552" y="2000688"/>
              <a:ext cx="109" cy="299"/>
            </a:xfrm>
            <a:custGeom>
              <a:rect b="b" l="l" r="r" t="t"/>
              <a:pathLst>
                <a:path extrusionOk="0" h="22" w="8">
                  <a:moveTo>
                    <a:pt x="7"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81"/>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81"/>
            <p:cNvSpPr/>
            <p:nvPr/>
          </p:nvSpPr>
          <p:spPr>
            <a:xfrm>
              <a:off x="1620598" y="2025073"/>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81"/>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81"/>
            <p:cNvSpPr/>
            <p:nvPr/>
          </p:nvSpPr>
          <p:spPr>
            <a:xfrm>
              <a:off x="1622118" y="2027924"/>
              <a:ext cx="339" cy="584"/>
            </a:xfrm>
            <a:custGeom>
              <a:rect b="b" l="l" r="r" t="t"/>
              <a:pathLst>
                <a:path extrusionOk="0" h="43" w="25">
                  <a:moveTo>
                    <a:pt x="0" y="0"/>
                  </a:moveTo>
                  <a:lnTo>
                    <a:pt x="25"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81"/>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81"/>
            <p:cNvSpPr/>
            <p:nvPr/>
          </p:nvSpPr>
          <p:spPr>
            <a:xfrm>
              <a:off x="1619742" y="2023403"/>
              <a:ext cx="299" cy="584"/>
            </a:xfrm>
            <a:custGeom>
              <a:rect b="b" l="l" r="r" t="t"/>
              <a:pathLst>
                <a:path extrusionOk="0" h="43" w="22">
                  <a:moveTo>
                    <a:pt x="0" y="1"/>
                  </a:moveTo>
                  <a:lnTo>
                    <a:pt x="21"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81"/>
            <p:cNvSpPr/>
            <p:nvPr/>
          </p:nvSpPr>
          <p:spPr>
            <a:xfrm>
              <a:off x="1621548" y="2026879"/>
              <a:ext cx="434" cy="815"/>
            </a:xfrm>
            <a:custGeom>
              <a:rect b="b" l="l" r="r" t="t"/>
              <a:pathLst>
                <a:path extrusionOk="0" h="60" w="32">
                  <a:moveTo>
                    <a:pt x="0" y="0"/>
                  </a:moveTo>
                  <a:lnTo>
                    <a:pt x="32"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81"/>
            <p:cNvSpPr/>
            <p:nvPr/>
          </p:nvSpPr>
          <p:spPr>
            <a:xfrm>
              <a:off x="1621073" y="2025928"/>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81"/>
            <p:cNvSpPr/>
            <p:nvPr/>
          </p:nvSpPr>
          <p:spPr>
            <a:xfrm>
              <a:off x="1620123" y="2024122"/>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81"/>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81"/>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81"/>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81"/>
            <p:cNvSpPr/>
            <p:nvPr/>
          </p:nvSpPr>
          <p:spPr>
            <a:xfrm>
              <a:off x="1659470" y="2015473"/>
              <a:ext cx="258" cy="299"/>
            </a:xfrm>
            <a:custGeom>
              <a:rect b="b" l="l" r="r" t="t"/>
              <a:pathLst>
                <a:path extrusionOk="0" h="22" w="19">
                  <a:moveTo>
                    <a:pt x="1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81"/>
            <p:cNvSpPr/>
            <p:nvPr/>
          </p:nvSpPr>
          <p:spPr>
            <a:xfrm>
              <a:off x="1656714" y="2018936"/>
              <a:ext cx="163" cy="258"/>
            </a:xfrm>
            <a:custGeom>
              <a:rect b="b" l="l" r="r" t="t"/>
              <a:pathLst>
                <a:path extrusionOk="0" h="19" w="12">
                  <a:moveTo>
                    <a:pt x="1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81"/>
            <p:cNvSpPr/>
            <p:nvPr/>
          </p:nvSpPr>
          <p:spPr>
            <a:xfrm>
              <a:off x="1660760" y="2014143"/>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81"/>
            <p:cNvSpPr/>
            <p:nvPr/>
          </p:nvSpPr>
          <p:spPr>
            <a:xfrm>
              <a:off x="1654487" y="2022412"/>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81"/>
            <p:cNvSpPr/>
            <p:nvPr/>
          </p:nvSpPr>
          <p:spPr>
            <a:xfrm>
              <a:off x="1660095" y="2014808"/>
              <a:ext cx="244" cy="244"/>
            </a:xfrm>
            <a:custGeom>
              <a:rect b="b" l="l" r="r" t="t"/>
              <a:pathLst>
                <a:path extrusionOk="0" h="18" w="18">
                  <a:moveTo>
                    <a:pt x="18"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81"/>
            <p:cNvSpPr/>
            <p:nvPr/>
          </p:nvSpPr>
          <p:spPr>
            <a:xfrm>
              <a:off x="1655478" y="2020646"/>
              <a:ext cx="204" cy="394"/>
            </a:xfrm>
            <a:custGeom>
              <a:rect b="b" l="l" r="r" t="t"/>
              <a:pathLst>
                <a:path extrusionOk="0" h="29" w="15">
                  <a:moveTo>
                    <a:pt x="15"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81"/>
            <p:cNvSpPr/>
            <p:nvPr/>
          </p:nvSpPr>
          <p:spPr>
            <a:xfrm>
              <a:off x="1654962" y="2021556"/>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81"/>
            <p:cNvSpPr/>
            <p:nvPr/>
          </p:nvSpPr>
          <p:spPr>
            <a:xfrm>
              <a:off x="1656049" y="2019791"/>
              <a:ext cx="258" cy="353"/>
            </a:xfrm>
            <a:custGeom>
              <a:rect b="b" l="l" r="r" t="t"/>
              <a:pathLst>
                <a:path extrusionOk="0" h="26" w="19">
                  <a:moveTo>
                    <a:pt x="1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81"/>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81"/>
            <p:cNvSpPr/>
            <p:nvPr/>
          </p:nvSpPr>
          <p:spPr>
            <a:xfrm>
              <a:off x="1658194" y="2017035"/>
              <a:ext cx="204" cy="258"/>
            </a:xfrm>
            <a:custGeom>
              <a:rect b="b" l="l" r="r" t="t"/>
              <a:pathLst>
                <a:path extrusionOk="0" h="19" w="15">
                  <a:moveTo>
                    <a:pt x="1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81"/>
            <p:cNvSpPr/>
            <p:nvPr/>
          </p:nvSpPr>
          <p:spPr>
            <a:xfrm>
              <a:off x="1645268" y="2027395"/>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81"/>
            <p:cNvSpPr/>
            <p:nvPr/>
          </p:nvSpPr>
          <p:spPr>
            <a:xfrm>
              <a:off x="1658859" y="2016234"/>
              <a:ext cx="244" cy="299"/>
            </a:xfrm>
            <a:custGeom>
              <a:rect b="b" l="l" r="r" t="t"/>
              <a:pathLst>
                <a:path extrusionOk="0" h="22" w="18">
                  <a:moveTo>
                    <a:pt x="18"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81"/>
            <p:cNvSpPr/>
            <p:nvPr/>
          </p:nvSpPr>
          <p:spPr>
            <a:xfrm>
              <a:off x="1661371" y="201361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81"/>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81"/>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81"/>
            <p:cNvSpPr/>
            <p:nvPr/>
          </p:nvSpPr>
          <p:spPr>
            <a:xfrm>
              <a:off x="1643123" y="2023688"/>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81"/>
            <p:cNvSpPr/>
            <p:nvPr/>
          </p:nvSpPr>
          <p:spPr>
            <a:xfrm>
              <a:off x="1643082" y="202383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81"/>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81"/>
            <p:cNvSpPr/>
            <p:nvPr/>
          </p:nvSpPr>
          <p:spPr>
            <a:xfrm>
              <a:off x="1644128" y="200435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81"/>
            <p:cNvSpPr/>
            <p:nvPr/>
          </p:nvSpPr>
          <p:spPr>
            <a:xfrm>
              <a:off x="1644358" y="20037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81"/>
            <p:cNvSpPr/>
            <p:nvPr/>
          </p:nvSpPr>
          <p:spPr>
            <a:xfrm>
              <a:off x="1644834" y="2002059"/>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81"/>
            <p:cNvSpPr/>
            <p:nvPr/>
          </p:nvSpPr>
          <p:spPr>
            <a:xfrm>
              <a:off x="1644033" y="200454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81"/>
            <p:cNvSpPr/>
            <p:nvPr/>
          </p:nvSpPr>
          <p:spPr>
            <a:xfrm>
              <a:off x="1643028" y="202387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81"/>
            <p:cNvSpPr/>
            <p:nvPr/>
          </p:nvSpPr>
          <p:spPr>
            <a:xfrm>
              <a:off x="1643693" y="2005114"/>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81"/>
            <p:cNvSpPr/>
            <p:nvPr/>
          </p:nvSpPr>
          <p:spPr>
            <a:xfrm>
              <a:off x="1644453" y="2003389"/>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81"/>
            <p:cNvSpPr/>
            <p:nvPr/>
          </p:nvSpPr>
          <p:spPr>
            <a:xfrm>
              <a:off x="1642607" y="2024598"/>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81"/>
            <p:cNvSpPr/>
            <p:nvPr/>
          </p:nvSpPr>
          <p:spPr>
            <a:xfrm>
              <a:off x="1642987" y="202402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81"/>
            <p:cNvSpPr/>
            <p:nvPr/>
          </p:nvSpPr>
          <p:spPr>
            <a:xfrm>
              <a:off x="1642702" y="202440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81"/>
            <p:cNvSpPr/>
            <p:nvPr/>
          </p:nvSpPr>
          <p:spPr>
            <a:xfrm>
              <a:off x="1643652" y="200520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81"/>
            <p:cNvSpPr/>
            <p:nvPr/>
          </p:nvSpPr>
          <p:spPr>
            <a:xfrm>
              <a:off x="1642838" y="202425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81"/>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81"/>
            <p:cNvSpPr/>
            <p:nvPr/>
          </p:nvSpPr>
          <p:spPr>
            <a:xfrm>
              <a:off x="1644698" y="2002588"/>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81"/>
            <p:cNvSpPr/>
            <p:nvPr/>
          </p:nvSpPr>
          <p:spPr>
            <a:xfrm>
              <a:off x="1643937" y="200473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81"/>
            <p:cNvSpPr/>
            <p:nvPr/>
          </p:nvSpPr>
          <p:spPr>
            <a:xfrm>
              <a:off x="1642267" y="20252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81"/>
            <p:cNvSpPr/>
            <p:nvPr/>
          </p:nvSpPr>
          <p:spPr>
            <a:xfrm>
              <a:off x="1644603" y="2003009"/>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81"/>
            <p:cNvSpPr/>
            <p:nvPr/>
          </p:nvSpPr>
          <p:spPr>
            <a:xfrm>
              <a:off x="1642892" y="2024122"/>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81"/>
            <p:cNvSpPr/>
            <p:nvPr/>
          </p:nvSpPr>
          <p:spPr>
            <a:xfrm>
              <a:off x="1643598" y="200525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81"/>
            <p:cNvSpPr/>
            <p:nvPr/>
          </p:nvSpPr>
          <p:spPr>
            <a:xfrm>
              <a:off x="1643842" y="200486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81"/>
            <p:cNvSpPr/>
            <p:nvPr/>
          </p:nvSpPr>
          <p:spPr>
            <a:xfrm>
              <a:off x="1642458" y="20248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81"/>
            <p:cNvSpPr/>
            <p:nvPr/>
          </p:nvSpPr>
          <p:spPr>
            <a:xfrm>
              <a:off x="1643747" y="20049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81"/>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81"/>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81"/>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81"/>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81"/>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81"/>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81"/>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81"/>
            <p:cNvSpPr/>
            <p:nvPr/>
          </p:nvSpPr>
          <p:spPr>
            <a:xfrm>
              <a:off x="1464633" y="203881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81"/>
            <p:cNvSpPr/>
            <p:nvPr/>
          </p:nvSpPr>
          <p:spPr>
            <a:xfrm>
              <a:off x="1462501" y="203805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81"/>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81"/>
            <p:cNvSpPr/>
            <p:nvPr/>
          </p:nvSpPr>
          <p:spPr>
            <a:xfrm>
              <a:off x="1463112" y="203833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81"/>
            <p:cNvSpPr/>
            <p:nvPr/>
          </p:nvSpPr>
          <p:spPr>
            <a:xfrm>
              <a:off x="1464158" y="203871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81"/>
            <p:cNvSpPr/>
            <p:nvPr/>
          </p:nvSpPr>
          <p:spPr>
            <a:xfrm>
              <a:off x="1463642" y="2038569"/>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81"/>
            <p:cNvSpPr/>
            <p:nvPr/>
          </p:nvSpPr>
          <p:spPr>
            <a:xfrm>
              <a:off x="1478048" y="2043891"/>
              <a:ext cx="149" cy="163"/>
            </a:xfrm>
            <a:custGeom>
              <a:rect b="b" l="l" r="r" t="t"/>
              <a:pathLst>
                <a:path extrusionOk="0" h="12" w="11">
                  <a:moveTo>
                    <a:pt x="0"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81"/>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81"/>
            <p:cNvSpPr/>
            <p:nvPr/>
          </p:nvSpPr>
          <p:spPr>
            <a:xfrm>
              <a:off x="1459026" y="2036152"/>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81"/>
            <p:cNvSpPr/>
            <p:nvPr/>
          </p:nvSpPr>
          <p:spPr>
            <a:xfrm>
              <a:off x="1457559" y="2035147"/>
              <a:ext cx="244" cy="163"/>
            </a:xfrm>
            <a:custGeom>
              <a:rect b="b" l="l" r="r" t="t"/>
              <a:pathLst>
                <a:path extrusionOk="0" h="12" w="18">
                  <a:moveTo>
                    <a:pt x="0"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81"/>
            <p:cNvSpPr/>
            <p:nvPr/>
          </p:nvSpPr>
          <p:spPr>
            <a:xfrm>
              <a:off x="1458265" y="2035622"/>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81"/>
            <p:cNvSpPr/>
            <p:nvPr/>
          </p:nvSpPr>
          <p:spPr>
            <a:xfrm>
              <a:off x="1477192" y="2043090"/>
              <a:ext cx="434" cy="394"/>
            </a:xfrm>
            <a:custGeom>
              <a:rect b="b" l="l" r="r" t="t"/>
              <a:pathLst>
                <a:path extrusionOk="0" h="29" w="32">
                  <a:moveTo>
                    <a:pt x="0" y="0"/>
                  </a:moveTo>
                  <a:lnTo>
                    <a:pt x="3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81"/>
            <p:cNvSpPr/>
            <p:nvPr/>
          </p:nvSpPr>
          <p:spPr>
            <a:xfrm>
              <a:off x="1460356" y="2036912"/>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81"/>
            <p:cNvSpPr/>
            <p:nvPr/>
          </p:nvSpPr>
          <p:spPr>
            <a:xfrm>
              <a:off x="1456935" y="203472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81"/>
            <p:cNvSpPr/>
            <p:nvPr/>
          </p:nvSpPr>
          <p:spPr>
            <a:xfrm>
              <a:off x="1459691" y="2036532"/>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81"/>
            <p:cNvSpPr/>
            <p:nvPr/>
          </p:nvSpPr>
          <p:spPr>
            <a:xfrm>
              <a:off x="1461021" y="2037293"/>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81"/>
            <p:cNvSpPr/>
            <p:nvPr/>
          </p:nvSpPr>
          <p:spPr>
            <a:xfrm>
              <a:off x="1461687" y="2037673"/>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81"/>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81"/>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81"/>
            <p:cNvSpPr/>
            <p:nvPr/>
          </p:nvSpPr>
          <p:spPr>
            <a:xfrm>
              <a:off x="1449100" y="2076925"/>
              <a:ext cx="530" cy="109"/>
            </a:xfrm>
            <a:custGeom>
              <a:rect b="b" l="l" r="r" t="t"/>
              <a:pathLst>
                <a:path extrusionOk="0" h="8" w="39">
                  <a:moveTo>
                    <a:pt x="39"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81"/>
            <p:cNvSpPr/>
            <p:nvPr/>
          </p:nvSpPr>
          <p:spPr>
            <a:xfrm>
              <a:off x="1446724" y="2070462"/>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81"/>
            <p:cNvSpPr/>
            <p:nvPr/>
          </p:nvSpPr>
          <p:spPr>
            <a:xfrm>
              <a:off x="1451897" y="2077400"/>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81"/>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81"/>
            <p:cNvSpPr/>
            <p:nvPr/>
          </p:nvSpPr>
          <p:spPr>
            <a:xfrm>
              <a:off x="1447104" y="2071087"/>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81"/>
            <p:cNvSpPr/>
            <p:nvPr/>
          </p:nvSpPr>
          <p:spPr>
            <a:xfrm>
              <a:off x="1447580" y="2072933"/>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81"/>
            <p:cNvSpPr/>
            <p:nvPr/>
          </p:nvSpPr>
          <p:spPr>
            <a:xfrm>
              <a:off x="1482705" y="2049974"/>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81"/>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81"/>
            <p:cNvSpPr/>
            <p:nvPr/>
          </p:nvSpPr>
          <p:spPr>
            <a:xfrm>
              <a:off x="1482460" y="2050313"/>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81"/>
            <p:cNvSpPr/>
            <p:nvPr/>
          </p:nvSpPr>
          <p:spPr>
            <a:xfrm>
              <a:off x="1482610" y="205012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81"/>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81"/>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81"/>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81"/>
            <p:cNvSpPr/>
            <p:nvPr/>
          </p:nvSpPr>
          <p:spPr>
            <a:xfrm>
              <a:off x="1450947" y="2076980"/>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81"/>
            <p:cNvSpPr/>
            <p:nvPr/>
          </p:nvSpPr>
          <p:spPr>
            <a:xfrm>
              <a:off x="1452237" y="2077645"/>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81"/>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81"/>
            <p:cNvSpPr/>
            <p:nvPr/>
          </p:nvSpPr>
          <p:spPr>
            <a:xfrm>
              <a:off x="1450621" y="207688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81"/>
            <p:cNvSpPr/>
            <p:nvPr/>
          </p:nvSpPr>
          <p:spPr>
            <a:xfrm>
              <a:off x="1451286" y="2077075"/>
              <a:ext cx="204" cy="54"/>
            </a:xfrm>
            <a:custGeom>
              <a:rect b="b" l="l" r="r" t="t"/>
              <a:pathLst>
                <a:path extrusionOk="0" h="4" w="15">
                  <a:moveTo>
                    <a:pt x="1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81"/>
            <p:cNvSpPr/>
            <p:nvPr/>
          </p:nvSpPr>
          <p:spPr>
            <a:xfrm>
              <a:off x="1450336" y="2076884"/>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81"/>
            <p:cNvSpPr/>
            <p:nvPr/>
          </p:nvSpPr>
          <p:spPr>
            <a:xfrm>
              <a:off x="1447580" y="2072417"/>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81"/>
            <p:cNvSpPr/>
            <p:nvPr/>
          </p:nvSpPr>
          <p:spPr>
            <a:xfrm>
              <a:off x="1480899" y="204708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81"/>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81"/>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81"/>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81"/>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81"/>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81"/>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81"/>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81"/>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81"/>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81"/>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81"/>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81"/>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81"/>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81"/>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81"/>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81"/>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81"/>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81"/>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81"/>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81"/>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81"/>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81"/>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81"/>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81"/>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81"/>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81"/>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81"/>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81"/>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81"/>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81"/>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81"/>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81"/>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81"/>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81"/>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81"/>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81"/>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81"/>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81"/>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81"/>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81"/>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81"/>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81"/>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81"/>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81"/>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81"/>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81"/>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81"/>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81"/>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81"/>
            <p:cNvSpPr/>
            <p:nvPr/>
          </p:nvSpPr>
          <p:spPr>
            <a:xfrm>
              <a:off x="1318906" y="1844641"/>
              <a:ext cx="339" cy="149"/>
            </a:xfrm>
            <a:custGeom>
              <a:rect b="b" l="l" r="r" t="t"/>
              <a:pathLst>
                <a:path extrusionOk="0" h="11" w="25">
                  <a:moveTo>
                    <a:pt x="25"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81"/>
            <p:cNvSpPr/>
            <p:nvPr/>
          </p:nvSpPr>
          <p:spPr>
            <a:xfrm>
              <a:off x="1317765" y="184430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81"/>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81"/>
            <p:cNvSpPr/>
            <p:nvPr/>
          </p:nvSpPr>
          <p:spPr>
            <a:xfrm>
              <a:off x="1252838" y="1797147"/>
              <a:ext cx="244" cy="258"/>
            </a:xfrm>
            <a:custGeom>
              <a:rect b="b" l="l" r="r" t="t"/>
              <a:pathLst>
                <a:path extrusionOk="0" h="19" w="18">
                  <a:moveTo>
                    <a:pt x="0"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81"/>
            <p:cNvSpPr/>
            <p:nvPr/>
          </p:nvSpPr>
          <p:spPr>
            <a:xfrm>
              <a:off x="1318240" y="184439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81"/>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81"/>
            <p:cNvSpPr/>
            <p:nvPr/>
          </p:nvSpPr>
          <p:spPr>
            <a:xfrm>
              <a:off x="1122833" y="16518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81"/>
            <p:cNvSpPr/>
            <p:nvPr/>
          </p:nvSpPr>
          <p:spPr>
            <a:xfrm>
              <a:off x="1124734" y="165174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81"/>
            <p:cNvSpPr/>
            <p:nvPr/>
          </p:nvSpPr>
          <p:spPr>
            <a:xfrm>
              <a:off x="1125969" y="1651556"/>
              <a:ext cx="489" cy="109"/>
            </a:xfrm>
            <a:custGeom>
              <a:rect b="b" l="l" r="r" t="t"/>
              <a:pathLst>
                <a:path extrusionOk="0" h="8" w="36">
                  <a:moveTo>
                    <a:pt x="0" y="8"/>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81"/>
            <p:cNvSpPr/>
            <p:nvPr/>
          </p:nvSpPr>
          <p:spPr>
            <a:xfrm>
              <a:off x="1117076" y="16515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81"/>
            <p:cNvSpPr/>
            <p:nvPr/>
          </p:nvSpPr>
          <p:spPr>
            <a:xfrm>
              <a:off x="1120783" y="1651841"/>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81"/>
            <p:cNvSpPr/>
            <p:nvPr/>
          </p:nvSpPr>
          <p:spPr>
            <a:xfrm>
              <a:off x="1123539" y="1651895"/>
              <a:ext cx="543" cy="14"/>
            </a:xfrm>
            <a:custGeom>
              <a:rect b="b" l="l" r="r" t="t"/>
              <a:pathLst>
                <a:path extrusionOk="0" h="1" w="40">
                  <a:moveTo>
                    <a:pt x="1" y="0"/>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81"/>
            <p:cNvSpPr/>
            <p:nvPr/>
          </p:nvSpPr>
          <p:spPr>
            <a:xfrm>
              <a:off x="1119072" y="165170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81"/>
            <p:cNvSpPr/>
            <p:nvPr/>
          </p:nvSpPr>
          <p:spPr>
            <a:xfrm>
              <a:off x="1543206" y="1679322"/>
              <a:ext cx="258" cy="434"/>
            </a:xfrm>
            <a:custGeom>
              <a:rect b="b" l="l" r="r" t="t"/>
              <a:pathLst>
                <a:path extrusionOk="0" h="32" w="19">
                  <a:moveTo>
                    <a:pt x="1"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81"/>
            <p:cNvSpPr/>
            <p:nvPr/>
          </p:nvSpPr>
          <p:spPr>
            <a:xfrm>
              <a:off x="1543736" y="16801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81"/>
            <p:cNvSpPr/>
            <p:nvPr/>
          </p:nvSpPr>
          <p:spPr>
            <a:xfrm>
              <a:off x="1542731" y="1678507"/>
              <a:ext cx="258" cy="394"/>
            </a:xfrm>
            <a:custGeom>
              <a:rect b="b" l="l" r="r" t="t"/>
              <a:pathLst>
                <a:path extrusionOk="0" h="29" w="19">
                  <a:moveTo>
                    <a:pt x="1" y="1"/>
                  </a:move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81"/>
            <p:cNvSpPr/>
            <p:nvPr/>
          </p:nvSpPr>
          <p:spPr>
            <a:xfrm>
              <a:off x="1544251" y="1681032"/>
              <a:ext cx="299" cy="394"/>
            </a:xfrm>
            <a:custGeom>
              <a:rect b="b" l="l" r="r" t="t"/>
              <a:pathLst>
                <a:path extrusionOk="0" h="29" w="22">
                  <a:moveTo>
                    <a:pt x="1" y="0"/>
                  </a:moveTo>
                  <a:lnTo>
                    <a:pt x="2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81"/>
            <p:cNvSpPr/>
            <p:nvPr/>
          </p:nvSpPr>
          <p:spPr>
            <a:xfrm>
              <a:off x="1544876" y="1681888"/>
              <a:ext cx="299" cy="394"/>
            </a:xfrm>
            <a:custGeom>
              <a:rect b="b" l="l" r="r" t="t"/>
              <a:pathLst>
                <a:path extrusionOk="0" h="29" w="22">
                  <a:moveTo>
                    <a:pt x="0" y="0"/>
                  </a:moveTo>
                  <a:lnTo>
                    <a:pt x="2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81"/>
            <p:cNvSpPr/>
            <p:nvPr/>
          </p:nvSpPr>
          <p:spPr>
            <a:xfrm>
              <a:off x="1478333" y="1688541"/>
              <a:ext cx="530" cy="434"/>
            </a:xfrm>
            <a:custGeom>
              <a:rect b="b" l="l" r="r" t="t"/>
              <a:pathLst>
                <a:path extrusionOk="0" h="32" w="39">
                  <a:moveTo>
                    <a:pt x="0" y="32"/>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81"/>
            <p:cNvSpPr/>
            <p:nvPr/>
          </p:nvSpPr>
          <p:spPr>
            <a:xfrm>
              <a:off x="1478944" y="1688011"/>
              <a:ext cx="489" cy="448"/>
            </a:xfrm>
            <a:custGeom>
              <a:rect b="b" l="l" r="r" t="t"/>
              <a:pathLst>
                <a:path extrusionOk="0" h="33" w="36">
                  <a:moveTo>
                    <a:pt x="1" y="32"/>
                  </a:moveTo>
                  <a:lnTo>
                    <a:pt x="3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81"/>
            <p:cNvSpPr/>
            <p:nvPr/>
          </p:nvSpPr>
          <p:spPr>
            <a:xfrm>
              <a:off x="1542310" y="1677706"/>
              <a:ext cx="244" cy="434"/>
            </a:xfrm>
            <a:custGeom>
              <a:rect b="b" l="l" r="r" t="t"/>
              <a:pathLst>
                <a:path extrusionOk="0" h="32" w="18">
                  <a:moveTo>
                    <a:pt x="0"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81"/>
            <p:cNvSpPr/>
            <p:nvPr/>
          </p:nvSpPr>
          <p:spPr>
            <a:xfrm>
              <a:off x="1539689" y="1670714"/>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81"/>
            <p:cNvSpPr/>
            <p:nvPr/>
          </p:nvSpPr>
          <p:spPr>
            <a:xfrm>
              <a:off x="1539975" y="1671949"/>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81"/>
            <p:cNvSpPr/>
            <p:nvPr/>
          </p:nvSpPr>
          <p:spPr>
            <a:xfrm>
              <a:off x="1477667" y="1689111"/>
              <a:ext cx="584" cy="489"/>
            </a:xfrm>
            <a:custGeom>
              <a:rect b="b" l="l" r="r" t="t"/>
              <a:pathLst>
                <a:path extrusionOk="0" h="36" w="43">
                  <a:moveTo>
                    <a:pt x="0" y="35"/>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81"/>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81"/>
            <p:cNvSpPr/>
            <p:nvPr/>
          </p:nvSpPr>
          <p:spPr>
            <a:xfrm>
              <a:off x="1540165" y="1672614"/>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81"/>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81"/>
            <p:cNvSpPr/>
            <p:nvPr/>
          </p:nvSpPr>
          <p:spPr>
            <a:xfrm>
              <a:off x="1539839" y="1671338"/>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81"/>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81"/>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81"/>
            <p:cNvSpPr/>
            <p:nvPr/>
          </p:nvSpPr>
          <p:spPr>
            <a:xfrm>
              <a:off x="1541210" y="1675425"/>
              <a:ext cx="204" cy="434"/>
            </a:xfrm>
            <a:custGeom>
              <a:rect b="b" l="l" r="r" t="t"/>
              <a:pathLst>
                <a:path extrusionOk="0" h="32" w="15">
                  <a:moveTo>
                    <a:pt x="1" y="0"/>
                  </a:moveTo>
                  <a:lnTo>
                    <a:pt x="15"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81"/>
            <p:cNvSpPr/>
            <p:nvPr/>
          </p:nvSpPr>
          <p:spPr>
            <a:xfrm>
              <a:off x="1541550" y="1676185"/>
              <a:ext cx="204" cy="394"/>
            </a:xfrm>
            <a:custGeom>
              <a:rect b="b" l="l" r="r" t="t"/>
              <a:pathLst>
                <a:path extrusionOk="0" h="29" w="15">
                  <a:moveTo>
                    <a:pt x="0" y="0"/>
                  </a:moveTo>
                  <a:lnTo>
                    <a:pt x="1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81"/>
            <p:cNvSpPr/>
            <p:nvPr/>
          </p:nvSpPr>
          <p:spPr>
            <a:xfrm>
              <a:off x="1540884" y="1674705"/>
              <a:ext cx="204" cy="394"/>
            </a:xfrm>
            <a:custGeom>
              <a:rect b="b" l="l" r="r" t="t"/>
              <a:pathLst>
                <a:path extrusionOk="0" h="29" w="15">
                  <a:moveTo>
                    <a:pt x="0" y="1"/>
                  </a:moveTo>
                  <a:lnTo>
                    <a:pt x="14"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81"/>
            <p:cNvSpPr/>
            <p:nvPr/>
          </p:nvSpPr>
          <p:spPr>
            <a:xfrm>
              <a:off x="1540640" y="1673999"/>
              <a:ext cx="163" cy="394"/>
            </a:xfrm>
            <a:custGeom>
              <a:rect b="b" l="l" r="r" t="t"/>
              <a:pathLst>
                <a:path extrusionOk="0" h="29" w="12">
                  <a:moveTo>
                    <a:pt x="1" y="0"/>
                  </a:moveTo>
                  <a:lnTo>
                    <a:pt x="1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81"/>
            <p:cNvSpPr/>
            <p:nvPr/>
          </p:nvSpPr>
          <p:spPr>
            <a:xfrm>
              <a:off x="1541930" y="1676946"/>
              <a:ext cx="204" cy="434"/>
            </a:xfrm>
            <a:custGeom>
              <a:rect b="b" l="l" r="r" t="t"/>
              <a:pathLst>
                <a:path extrusionOk="0" h="32" w="15">
                  <a:moveTo>
                    <a:pt x="0" y="0"/>
                  </a:moveTo>
                  <a:lnTo>
                    <a:pt x="1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81"/>
            <p:cNvSpPr/>
            <p:nvPr/>
          </p:nvSpPr>
          <p:spPr>
            <a:xfrm>
              <a:off x="1540409" y="1673280"/>
              <a:ext cx="149" cy="394"/>
            </a:xfrm>
            <a:custGeom>
              <a:rect b="b" l="l" r="r" t="t"/>
              <a:pathLst>
                <a:path extrusionOk="0" h="29" w="11">
                  <a:moveTo>
                    <a:pt x="0"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81"/>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81"/>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81"/>
            <p:cNvSpPr/>
            <p:nvPr/>
          </p:nvSpPr>
          <p:spPr>
            <a:xfrm>
              <a:off x="1072257" y="1586153"/>
              <a:ext cx="869" cy="638"/>
            </a:xfrm>
            <a:custGeom>
              <a:rect b="b" l="l" r="r" t="t"/>
              <a:pathLst>
                <a:path extrusionOk="0" h="47" w="64">
                  <a:moveTo>
                    <a:pt x="0" y="46"/>
                  </a:moveTo>
                  <a:lnTo>
                    <a:pt x="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81"/>
            <p:cNvSpPr/>
            <p:nvPr/>
          </p:nvSpPr>
          <p:spPr>
            <a:xfrm>
              <a:off x="1073357" y="1585447"/>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81"/>
            <p:cNvSpPr/>
            <p:nvPr/>
          </p:nvSpPr>
          <p:spPr>
            <a:xfrm>
              <a:off x="1075257" y="1584116"/>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81"/>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81"/>
            <p:cNvSpPr/>
            <p:nvPr/>
          </p:nvSpPr>
          <p:spPr>
            <a:xfrm>
              <a:off x="1074348" y="1584822"/>
              <a:ext cx="679" cy="448"/>
            </a:xfrm>
            <a:custGeom>
              <a:rect b="b" l="l" r="r" t="t"/>
              <a:pathLst>
                <a:path extrusionOk="0" h="33" w="50">
                  <a:moveTo>
                    <a:pt x="50" y="1"/>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81"/>
            <p:cNvSpPr/>
            <p:nvPr/>
          </p:nvSpPr>
          <p:spPr>
            <a:xfrm>
              <a:off x="1417248" y="1669913"/>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81"/>
            <p:cNvSpPr/>
            <p:nvPr/>
          </p:nvSpPr>
          <p:spPr>
            <a:xfrm>
              <a:off x="1416677" y="1669532"/>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81"/>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81"/>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81"/>
            <p:cNvSpPr/>
            <p:nvPr/>
          </p:nvSpPr>
          <p:spPr>
            <a:xfrm>
              <a:off x="1416012" y="1669057"/>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81"/>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81"/>
            <p:cNvSpPr/>
            <p:nvPr/>
          </p:nvSpPr>
          <p:spPr>
            <a:xfrm>
              <a:off x="1037458" y="1535536"/>
              <a:ext cx="68" cy="54"/>
            </a:xfrm>
            <a:custGeom>
              <a:rect b="b" l="l" r="r" t="t"/>
              <a:pathLst>
                <a:path extrusionOk="0" h="4" w="5">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81"/>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81"/>
            <p:cNvSpPr/>
            <p:nvPr/>
          </p:nvSpPr>
          <p:spPr>
            <a:xfrm>
              <a:off x="1074443" y="158035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81"/>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81"/>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81"/>
            <p:cNvSpPr/>
            <p:nvPr/>
          </p:nvSpPr>
          <p:spPr>
            <a:xfrm>
              <a:off x="1415496" y="1668718"/>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81"/>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81"/>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81"/>
            <p:cNvSpPr/>
            <p:nvPr/>
          </p:nvSpPr>
          <p:spPr>
            <a:xfrm>
              <a:off x="1456649" y="1702091"/>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81"/>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81"/>
            <p:cNvSpPr/>
            <p:nvPr/>
          </p:nvSpPr>
          <p:spPr>
            <a:xfrm>
              <a:off x="1456935" y="1701806"/>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81"/>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81"/>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81"/>
            <p:cNvSpPr/>
            <p:nvPr/>
          </p:nvSpPr>
          <p:spPr>
            <a:xfrm>
              <a:off x="1539174" y="1665921"/>
              <a:ext cx="14" cy="285"/>
            </a:xfrm>
            <a:custGeom>
              <a:rect b="b" l="l" r="r" t="t"/>
              <a:pathLst>
                <a:path extrusionOk="0" h="21"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81"/>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81"/>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81"/>
            <p:cNvSpPr/>
            <p:nvPr/>
          </p:nvSpPr>
          <p:spPr>
            <a:xfrm>
              <a:off x="1428843" y="1703327"/>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81"/>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81"/>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81"/>
            <p:cNvSpPr/>
            <p:nvPr/>
          </p:nvSpPr>
          <p:spPr>
            <a:xfrm>
              <a:off x="1456269" y="1702376"/>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81"/>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81"/>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81"/>
            <p:cNvSpPr/>
            <p:nvPr/>
          </p:nvSpPr>
          <p:spPr>
            <a:xfrm>
              <a:off x="1455794" y="1702702"/>
              <a:ext cx="204" cy="163"/>
            </a:xfrm>
            <a:custGeom>
              <a:rect b="b" l="l" r="r" t="t"/>
              <a:pathLst>
                <a:path extrusionOk="0" h="12" w="15">
                  <a:moveTo>
                    <a:pt x="1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81"/>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81"/>
            <p:cNvSpPr/>
            <p:nvPr/>
          </p:nvSpPr>
          <p:spPr>
            <a:xfrm>
              <a:off x="1455224" y="1703042"/>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81"/>
            <p:cNvSpPr/>
            <p:nvPr/>
          </p:nvSpPr>
          <p:spPr>
            <a:xfrm>
              <a:off x="1482080" y="1685595"/>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81"/>
            <p:cNvSpPr/>
            <p:nvPr/>
          </p:nvSpPr>
          <p:spPr>
            <a:xfrm>
              <a:off x="1539174" y="1665486"/>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81"/>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81"/>
            <p:cNvSpPr/>
            <p:nvPr/>
          </p:nvSpPr>
          <p:spPr>
            <a:xfrm>
              <a:off x="1539174" y="166639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81"/>
            <p:cNvSpPr/>
            <p:nvPr/>
          </p:nvSpPr>
          <p:spPr>
            <a:xfrm>
              <a:off x="1485217" y="1683409"/>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81"/>
            <p:cNvSpPr/>
            <p:nvPr/>
          </p:nvSpPr>
          <p:spPr>
            <a:xfrm>
              <a:off x="1485407" y="168335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81"/>
            <p:cNvSpPr/>
            <p:nvPr/>
          </p:nvSpPr>
          <p:spPr>
            <a:xfrm>
              <a:off x="1480139" y="1687115"/>
              <a:ext cx="394" cy="339"/>
            </a:xfrm>
            <a:custGeom>
              <a:rect b="b" l="l" r="r" t="t"/>
              <a:pathLst>
                <a:path extrusionOk="0" h="25" w="29">
                  <a:moveTo>
                    <a:pt x="0" y="2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81"/>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81"/>
            <p:cNvSpPr/>
            <p:nvPr/>
          </p:nvSpPr>
          <p:spPr>
            <a:xfrm>
              <a:off x="1485556" y="168325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81"/>
            <p:cNvSpPr/>
            <p:nvPr/>
          </p:nvSpPr>
          <p:spPr>
            <a:xfrm>
              <a:off x="1483845" y="1684264"/>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81"/>
            <p:cNvSpPr/>
            <p:nvPr/>
          </p:nvSpPr>
          <p:spPr>
            <a:xfrm>
              <a:off x="1484646" y="1683789"/>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81"/>
            <p:cNvSpPr/>
            <p:nvPr/>
          </p:nvSpPr>
          <p:spPr>
            <a:xfrm>
              <a:off x="1484415" y="1683924"/>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81"/>
            <p:cNvSpPr/>
            <p:nvPr/>
          </p:nvSpPr>
          <p:spPr>
            <a:xfrm>
              <a:off x="1484130" y="1684115"/>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81"/>
            <p:cNvSpPr/>
            <p:nvPr/>
          </p:nvSpPr>
          <p:spPr>
            <a:xfrm>
              <a:off x="1485026" y="1683544"/>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81"/>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81"/>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81"/>
            <p:cNvSpPr/>
            <p:nvPr/>
          </p:nvSpPr>
          <p:spPr>
            <a:xfrm>
              <a:off x="1484836" y="1683639"/>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81"/>
            <p:cNvSpPr/>
            <p:nvPr/>
          </p:nvSpPr>
          <p:spPr>
            <a:xfrm>
              <a:off x="1485692" y="1683164"/>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81"/>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81"/>
            <p:cNvSpPr/>
            <p:nvPr/>
          </p:nvSpPr>
          <p:spPr>
            <a:xfrm>
              <a:off x="1485787" y="168316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81"/>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81"/>
            <p:cNvSpPr/>
            <p:nvPr/>
          </p:nvSpPr>
          <p:spPr>
            <a:xfrm>
              <a:off x="1539269" y="166391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81"/>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81"/>
            <p:cNvSpPr/>
            <p:nvPr/>
          </p:nvSpPr>
          <p:spPr>
            <a:xfrm>
              <a:off x="1482460" y="1685309"/>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81"/>
            <p:cNvSpPr/>
            <p:nvPr/>
          </p:nvSpPr>
          <p:spPr>
            <a:xfrm>
              <a:off x="1482840" y="168502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81"/>
            <p:cNvSpPr/>
            <p:nvPr/>
          </p:nvSpPr>
          <p:spPr>
            <a:xfrm>
              <a:off x="1481605" y="1685975"/>
              <a:ext cx="353" cy="244"/>
            </a:xfrm>
            <a:custGeom>
              <a:rect b="b" l="l" r="r" t="t"/>
              <a:pathLst>
                <a:path extrusionOk="0" h="18" w="26">
                  <a:moveTo>
                    <a:pt x="1"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81"/>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81"/>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81"/>
            <p:cNvSpPr/>
            <p:nvPr/>
          </p:nvSpPr>
          <p:spPr>
            <a:xfrm>
              <a:off x="1479568" y="1687536"/>
              <a:ext cx="434" cy="394"/>
            </a:xfrm>
            <a:custGeom>
              <a:rect b="b" l="l" r="r" t="t"/>
              <a:pathLst>
                <a:path extrusionOk="0" h="29" w="32">
                  <a:moveTo>
                    <a:pt x="0" y="29"/>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81"/>
            <p:cNvSpPr/>
            <p:nvPr/>
          </p:nvSpPr>
          <p:spPr>
            <a:xfrm>
              <a:off x="1485882" y="1683123"/>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81"/>
            <p:cNvSpPr/>
            <p:nvPr/>
          </p:nvSpPr>
          <p:spPr>
            <a:xfrm>
              <a:off x="1486167" y="1683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81"/>
            <p:cNvSpPr/>
            <p:nvPr/>
          </p:nvSpPr>
          <p:spPr>
            <a:xfrm>
              <a:off x="1485977" y="1683123"/>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81"/>
            <p:cNvSpPr/>
            <p:nvPr/>
          </p:nvSpPr>
          <p:spPr>
            <a:xfrm>
              <a:off x="1481184" y="1686301"/>
              <a:ext cx="339" cy="299"/>
            </a:xfrm>
            <a:custGeom>
              <a:rect b="b" l="l" r="r" t="t"/>
              <a:pathLst>
                <a:path extrusionOk="0" h="22" w="25">
                  <a:moveTo>
                    <a:pt x="0"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81"/>
            <p:cNvSpPr/>
            <p:nvPr/>
          </p:nvSpPr>
          <p:spPr>
            <a:xfrm>
              <a:off x="1486031" y="16830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81"/>
            <p:cNvSpPr/>
            <p:nvPr/>
          </p:nvSpPr>
          <p:spPr>
            <a:xfrm>
              <a:off x="1486072" y="168306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81"/>
            <p:cNvSpPr/>
            <p:nvPr/>
          </p:nvSpPr>
          <p:spPr>
            <a:xfrm>
              <a:off x="1480654" y="1686681"/>
              <a:ext cx="394" cy="353"/>
            </a:xfrm>
            <a:custGeom>
              <a:rect b="b" l="l" r="r" t="t"/>
              <a:pathLst>
                <a:path extrusionOk="0" h="26" w="29">
                  <a:moveTo>
                    <a:pt x="1" y="2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81"/>
            <p:cNvSpPr/>
            <p:nvPr/>
          </p:nvSpPr>
          <p:spPr>
            <a:xfrm>
              <a:off x="1483221" y="1684739"/>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81"/>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81"/>
            <p:cNvSpPr/>
            <p:nvPr/>
          </p:nvSpPr>
          <p:spPr>
            <a:xfrm>
              <a:off x="1483560" y="1684495"/>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81"/>
            <p:cNvSpPr/>
            <p:nvPr/>
          </p:nvSpPr>
          <p:spPr>
            <a:xfrm>
              <a:off x="1539459" y="1669532"/>
              <a:ext cx="54" cy="339"/>
            </a:xfrm>
            <a:custGeom>
              <a:rect b="b" l="l" r="r" t="t"/>
              <a:pathLst>
                <a:path extrusionOk="0" h="25" w="4">
                  <a:moveTo>
                    <a:pt x="0" y="0"/>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81"/>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81"/>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81"/>
            <p:cNvSpPr/>
            <p:nvPr/>
          </p:nvSpPr>
          <p:spPr>
            <a:xfrm>
              <a:off x="1993626" y="1750237"/>
              <a:ext cx="68" cy="149"/>
            </a:xfrm>
            <a:custGeom>
              <a:rect b="b" l="l" r="r" t="t"/>
              <a:pathLst>
                <a:path extrusionOk="0" h="11"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81"/>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81"/>
            <p:cNvSpPr/>
            <p:nvPr/>
          </p:nvSpPr>
          <p:spPr>
            <a:xfrm>
              <a:off x="1993490" y="174976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81"/>
            <p:cNvSpPr/>
            <p:nvPr/>
          </p:nvSpPr>
          <p:spPr>
            <a:xfrm>
              <a:off x="1993490" y="1749898"/>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81"/>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81"/>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81"/>
            <p:cNvSpPr/>
            <p:nvPr/>
          </p:nvSpPr>
          <p:spPr>
            <a:xfrm>
              <a:off x="1993721" y="1750481"/>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81"/>
            <p:cNvSpPr/>
            <p:nvPr/>
          </p:nvSpPr>
          <p:spPr>
            <a:xfrm>
              <a:off x="1993531" y="1750047"/>
              <a:ext cx="68" cy="109"/>
            </a:xfrm>
            <a:custGeom>
              <a:rect b="b" l="l" r="r" t="t"/>
              <a:pathLst>
                <a:path extrusionOk="0" h="8" w="5">
                  <a:moveTo>
                    <a:pt x="4"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81"/>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81"/>
            <p:cNvSpPr/>
            <p:nvPr/>
          </p:nvSpPr>
          <p:spPr>
            <a:xfrm>
              <a:off x="2035703" y="1698520"/>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81"/>
            <p:cNvSpPr/>
            <p:nvPr/>
          </p:nvSpPr>
          <p:spPr>
            <a:xfrm>
              <a:off x="2065505" y="1706314"/>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81"/>
            <p:cNvSpPr/>
            <p:nvPr/>
          </p:nvSpPr>
          <p:spPr>
            <a:xfrm>
              <a:off x="2066266" y="1706409"/>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81"/>
            <p:cNvSpPr/>
            <p:nvPr/>
          </p:nvSpPr>
          <p:spPr>
            <a:xfrm>
              <a:off x="2067257" y="170646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81"/>
            <p:cNvSpPr/>
            <p:nvPr/>
          </p:nvSpPr>
          <p:spPr>
            <a:xfrm>
              <a:off x="2068357" y="170650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81"/>
            <p:cNvSpPr/>
            <p:nvPr/>
          </p:nvSpPr>
          <p:spPr>
            <a:xfrm>
              <a:off x="2071819" y="17064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81"/>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81"/>
            <p:cNvSpPr/>
            <p:nvPr/>
          </p:nvSpPr>
          <p:spPr>
            <a:xfrm>
              <a:off x="2165463" y="166871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81"/>
            <p:cNvSpPr/>
            <p:nvPr/>
          </p:nvSpPr>
          <p:spPr>
            <a:xfrm>
              <a:off x="2165028" y="1668908"/>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81"/>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81"/>
            <p:cNvSpPr/>
            <p:nvPr/>
          </p:nvSpPr>
          <p:spPr>
            <a:xfrm>
              <a:off x="2167404" y="1667197"/>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81"/>
            <p:cNvSpPr/>
            <p:nvPr/>
          </p:nvSpPr>
          <p:spPr>
            <a:xfrm>
              <a:off x="2151437" y="1676701"/>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81"/>
            <p:cNvSpPr/>
            <p:nvPr/>
          </p:nvSpPr>
          <p:spPr>
            <a:xfrm>
              <a:off x="2152917" y="1676470"/>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81"/>
            <p:cNvSpPr/>
            <p:nvPr/>
          </p:nvSpPr>
          <p:spPr>
            <a:xfrm>
              <a:off x="2152198" y="1676606"/>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81"/>
            <p:cNvSpPr/>
            <p:nvPr/>
          </p:nvSpPr>
          <p:spPr>
            <a:xfrm>
              <a:off x="2150962" y="167685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81"/>
            <p:cNvSpPr/>
            <p:nvPr/>
          </p:nvSpPr>
          <p:spPr>
            <a:xfrm>
              <a:off x="2154913" y="1676036"/>
              <a:ext cx="299" cy="109"/>
            </a:xfrm>
            <a:custGeom>
              <a:rect b="b" l="l" r="r" t="t"/>
              <a:pathLst>
                <a:path extrusionOk="0" h="8" w="22">
                  <a:moveTo>
                    <a:pt x="2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81"/>
            <p:cNvSpPr/>
            <p:nvPr/>
          </p:nvSpPr>
          <p:spPr>
            <a:xfrm>
              <a:off x="2153528" y="1676375"/>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81"/>
            <p:cNvSpPr/>
            <p:nvPr/>
          </p:nvSpPr>
          <p:spPr>
            <a:xfrm>
              <a:off x="2154098" y="1676280"/>
              <a:ext cx="258" cy="54"/>
            </a:xfrm>
            <a:custGeom>
              <a:rect b="b" l="l" r="r" t="t"/>
              <a:pathLst>
                <a:path extrusionOk="0" h="4" w="19">
                  <a:moveTo>
                    <a:pt x="1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81"/>
            <p:cNvSpPr/>
            <p:nvPr/>
          </p:nvSpPr>
          <p:spPr>
            <a:xfrm>
              <a:off x="2154533" y="1676131"/>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81"/>
            <p:cNvSpPr/>
            <p:nvPr/>
          </p:nvSpPr>
          <p:spPr>
            <a:xfrm>
              <a:off x="2164703" y="1669098"/>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81"/>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81"/>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81"/>
            <p:cNvSpPr/>
            <p:nvPr/>
          </p:nvSpPr>
          <p:spPr>
            <a:xfrm>
              <a:off x="2146590" y="1667482"/>
              <a:ext cx="964" cy="68"/>
            </a:xfrm>
            <a:custGeom>
              <a:rect b="b" l="l" r="r" t="t"/>
              <a:pathLst>
                <a:path extrusionOk="0" h="5" w="71">
                  <a:moveTo>
                    <a:pt x="7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81"/>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81"/>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81"/>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81"/>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81"/>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81"/>
            <p:cNvSpPr/>
            <p:nvPr/>
          </p:nvSpPr>
          <p:spPr>
            <a:xfrm>
              <a:off x="2239039" y="1718289"/>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81"/>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81"/>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81"/>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81"/>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81"/>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81"/>
            <p:cNvSpPr/>
            <p:nvPr/>
          </p:nvSpPr>
          <p:spPr>
            <a:xfrm>
              <a:off x="2238618" y="1718764"/>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81"/>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81"/>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81"/>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81"/>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81"/>
            <p:cNvSpPr/>
            <p:nvPr/>
          </p:nvSpPr>
          <p:spPr>
            <a:xfrm>
              <a:off x="2199542" y="172594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81"/>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81"/>
            <p:cNvSpPr/>
            <p:nvPr/>
          </p:nvSpPr>
          <p:spPr>
            <a:xfrm>
              <a:off x="2200534" y="172381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81"/>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81"/>
            <p:cNvSpPr/>
            <p:nvPr/>
          </p:nvSpPr>
          <p:spPr>
            <a:xfrm>
              <a:off x="2198348" y="1727277"/>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81"/>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81"/>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81"/>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81"/>
            <p:cNvSpPr/>
            <p:nvPr/>
          </p:nvSpPr>
          <p:spPr>
            <a:xfrm>
              <a:off x="2201402" y="172248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81"/>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81"/>
            <p:cNvSpPr/>
            <p:nvPr/>
          </p:nvSpPr>
          <p:spPr>
            <a:xfrm>
              <a:off x="2200968" y="1723150"/>
              <a:ext cx="149" cy="299"/>
            </a:xfrm>
            <a:custGeom>
              <a:rect b="b" l="l" r="r" t="t"/>
              <a:pathLst>
                <a:path extrusionOk="0" h="22" w="11">
                  <a:moveTo>
                    <a:pt x="1" y="2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81"/>
            <p:cNvSpPr/>
            <p:nvPr/>
          </p:nvSpPr>
          <p:spPr>
            <a:xfrm>
              <a:off x="2226344" y="1713917"/>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81"/>
            <p:cNvSpPr/>
            <p:nvPr/>
          </p:nvSpPr>
          <p:spPr>
            <a:xfrm>
              <a:off x="2225964" y="1713917"/>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81"/>
            <p:cNvSpPr/>
            <p:nvPr/>
          </p:nvSpPr>
          <p:spPr>
            <a:xfrm>
              <a:off x="2225543" y="1713876"/>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81"/>
            <p:cNvSpPr/>
            <p:nvPr/>
          </p:nvSpPr>
          <p:spPr>
            <a:xfrm>
              <a:off x="2222882" y="17138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81"/>
            <p:cNvSpPr/>
            <p:nvPr/>
          </p:nvSpPr>
          <p:spPr>
            <a:xfrm>
              <a:off x="2226915" y="1714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81"/>
            <p:cNvSpPr/>
            <p:nvPr/>
          </p:nvSpPr>
          <p:spPr>
            <a:xfrm>
              <a:off x="2223588"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81"/>
            <p:cNvSpPr/>
            <p:nvPr/>
          </p:nvSpPr>
          <p:spPr>
            <a:xfrm>
              <a:off x="2225014" y="171382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81"/>
            <p:cNvSpPr/>
            <p:nvPr/>
          </p:nvSpPr>
          <p:spPr>
            <a:xfrm>
              <a:off x="2224824"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81"/>
            <p:cNvSpPr/>
            <p:nvPr/>
          </p:nvSpPr>
          <p:spPr>
            <a:xfrm>
              <a:off x="2226684" y="171397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81"/>
            <p:cNvSpPr/>
            <p:nvPr/>
          </p:nvSpPr>
          <p:spPr>
            <a:xfrm>
              <a:off x="2240845" y="1712206"/>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81"/>
            <p:cNvSpPr/>
            <p:nvPr/>
          </p:nvSpPr>
          <p:spPr>
            <a:xfrm>
              <a:off x="2240370" y="1712301"/>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81"/>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81"/>
            <p:cNvSpPr/>
            <p:nvPr/>
          </p:nvSpPr>
          <p:spPr>
            <a:xfrm>
              <a:off x="2239379" y="1712682"/>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81"/>
            <p:cNvSpPr/>
            <p:nvPr/>
          </p:nvSpPr>
          <p:spPr>
            <a:xfrm>
              <a:off x="2240044" y="1712397"/>
              <a:ext cx="244" cy="68"/>
            </a:xfrm>
            <a:custGeom>
              <a:rect b="b" l="l" r="r" t="t"/>
              <a:pathLst>
                <a:path extrusionOk="0" h="5" w="18">
                  <a:moveTo>
                    <a:pt x="1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81"/>
            <p:cNvSpPr/>
            <p:nvPr/>
          </p:nvSpPr>
          <p:spPr>
            <a:xfrm>
              <a:off x="2227159" y="1714067"/>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81"/>
            <p:cNvSpPr/>
            <p:nvPr/>
          </p:nvSpPr>
          <p:spPr>
            <a:xfrm>
              <a:off x="2239800" y="1712492"/>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81"/>
            <p:cNvSpPr/>
            <p:nvPr/>
          </p:nvSpPr>
          <p:spPr>
            <a:xfrm>
              <a:off x="2239569" y="1712587"/>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81"/>
            <p:cNvSpPr/>
            <p:nvPr/>
          </p:nvSpPr>
          <p:spPr>
            <a:xfrm>
              <a:off x="2223873"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81"/>
            <p:cNvSpPr/>
            <p:nvPr/>
          </p:nvSpPr>
          <p:spPr>
            <a:xfrm>
              <a:off x="2218320" y="1714067"/>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81"/>
            <p:cNvSpPr/>
            <p:nvPr/>
          </p:nvSpPr>
          <p:spPr>
            <a:xfrm>
              <a:off x="2221742" y="171382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81"/>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81"/>
            <p:cNvSpPr/>
            <p:nvPr/>
          </p:nvSpPr>
          <p:spPr>
            <a:xfrm>
              <a:off x="2218985" y="1713972"/>
              <a:ext cx="625" cy="54"/>
            </a:xfrm>
            <a:custGeom>
              <a:rect b="b" l="l" r="r" t="t"/>
              <a:pathLst>
                <a:path extrusionOk="0" h="4" w="46">
                  <a:moveTo>
                    <a:pt x="46"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81"/>
            <p:cNvSpPr/>
            <p:nvPr/>
          </p:nvSpPr>
          <p:spPr>
            <a:xfrm>
              <a:off x="2219977" y="1713917"/>
              <a:ext cx="543" cy="14"/>
            </a:xfrm>
            <a:custGeom>
              <a:rect b="b" l="l" r="r" t="t"/>
              <a:pathLst>
                <a:path extrusionOk="0" h="1" w="40">
                  <a:moveTo>
                    <a:pt x="3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81"/>
            <p:cNvSpPr/>
            <p:nvPr/>
          </p:nvSpPr>
          <p:spPr>
            <a:xfrm>
              <a:off x="2220886" y="1713876"/>
              <a:ext cx="489" cy="14"/>
            </a:xfrm>
            <a:custGeom>
              <a:rect b="b" l="l" r="r" t="t"/>
              <a:pathLst>
                <a:path extrusionOk="0" h="1" w="36">
                  <a:moveTo>
                    <a:pt x="3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81"/>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81"/>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81"/>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81"/>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81"/>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81"/>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81"/>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81"/>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81"/>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81"/>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81"/>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81"/>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81"/>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81"/>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81"/>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81"/>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81"/>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81"/>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81"/>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81"/>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81"/>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81"/>
            <p:cNvSpPr/>
            <p:nvPr/>
          </p:nvSpPr>
          <p:spPr>
            <a:xfrm>
              <a:off x="1998948" y="1591570"/>
              <a:ext cx="394" cy="394"/>
            </a:xfrm>
            <a:custGeom>
              <a:rect b="b" l="l" r="r" t="t"/>
              <a:pathLst>
                <a:path extrusionOk="0" h="29" w="29">
                  <a:moveTo>
                    <a:pt x="29"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81"/>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81"/>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81"/>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81"/>
            <p:cNvSpPr/>
            <p:nvPr/>
          </p:nvSpPr>
          <p:spPr>
            <a:xfrm>
              <a:off x="2116217" y="1584537"/>
              <a:ext cx="244" cy="14"/>
            </a:xfrm>
            <a:custGeom>
              <a:rect b="b" l="l" r="r" t="t"/>
              <a:pathLst>
                <a:path extrusionOk="0" h="1" w="18">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81"/>
            <p:cNvSpPr/>
            <p:nvPr/>
          </p:nvSpPr>
          <p:spPr>
            <a:xfrm>
              <a:off x="2117168"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81"/>
            <p:cNvSpPr/>
            <p:nvPr/>
          </p:nvSpPr>
          <p:spPr>
            <a:xfrm>
              <a:off x="2115267" y="1584496"/>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81"/>
            <p:cNvSpPr/>
            <p:nvPr/>
          </p:nvSpPr>
          <p:spPr>
            <a:xfrm>
              <a:off x="2115742" y="1584537"/>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81"/>
            <p:cNvSpPr/>
            <p:nvPr/>
          </p:nvSpPr>
          <p:spPr>
            <a:xfrm>
              <a:off x="2114357" y="15844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81"/>
            <p:cNvSpPr/>
            <p:nvPr/>
          </p:nvSpPr>
          <p:spPr>
            <a:xfrm>
              <a:off x="2115022" y="15844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81"/>
            <p:cNvSpPr/>
            <p:nvPr/>
          </p:nvSpPr>
          <p:spPr>
            <a:xfrm>
              <a:off x="2117643" y="1584687"/>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81"/>
            <p:cNvSpPr/>
            <p:nvPr/>
          </p:nvSpPr>
          <p:spPr>
            <a:xfrm>
              <a:off x="2120263"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81"/>
            <p:cNvSpPr/>
            <p:nvPr/>
          </p:nvSpPr>
          <p:spPr>
            <a:xfrm>
              <a:off x="2120874"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81"/>
            <p:cNvSpPr/>
            <p:nvPr/>
          </p:nvSpPr>
          <p:spPr>
            <a:xfrm>
              <a:off x="2120399"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81"/>
            <p:cNvSpPr/>
            <p:nvPr/>
          </p:nvSpPr>
          <p:spPr>
            <a:xfrm>
              <a:off x="2118118" y="158472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81"/>
            <p:cNvSpPr/>
            <p:nvPr/>
          </p:nvSpPr>
          <p:spPr>
            <a:xfrm>
              <a:off x="2118553" y="158478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81"/>
            <p:cNvSpPr/>
            <p:nvPr/>
          </p:nvSpPr>
          <p:spPr>
            <a:xfrm>
              <a:off x="2118973" y="1584877"/>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81"/>
            <p:cNvSpPr/>
            <p:nvPr/>
          </p:nvSpPr>
          <p:spPr>
            <a:xfrm>
              <a:off x="2119408" y="1584917"/>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81"/>
            <p:cNvSpPr/>
            <p:nvPr/>
          </p:nvSpPr>
          <p:spPr>
            <a:xfrm>
              <a:off x="2116692"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81"/>
            <p:cNvSpPr/>
            <p:nvPr/>
          </p:nvSpPr>
          <p:spPr>
            <a:xfrm>
              <a:off x="2119734" y="1585012"/>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81"/>
            <p:cNvSpPr/>
            <p:nvPr/>
          </p:nvSpPr>
          <p:spPr>
            <a:xfrm>
              <a:off x="2113936" y="1584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81"/>
            <p:cNvSpPr/>
            <p:nvPr/>
          </p:nvSpPr>
          <p:spPr>
            <a:xfrm>
              <a:off x="2120644"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81"/>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81"/>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81"/>
            <p:cNvSpPr/>
            <p:nvPr/>
          </p:nvSpPr>
          <p:spPr>
            <a:xfrm>
              <a:off x="2223833" y="14593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81"/>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81"/>
            <p:cNvSpPr/>
            <p:nvPr/>
          </p:nvSpPr>
          <p:spPr>
            <a:xfrm>
              <a:off x="2221782" y="1455673"/>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81"/>
            <p:cNvSpPr/>
            <p:nvPr/>
          </p:nvSpPr>
          <p:spPr>
            <a:xfrm>
              <a:off x="2221552" y="1455347"/>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81"/>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81"/>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81"/>
            <p:cNvSpPr/>
            <p:nvPr/>
          </p:nvSpPr>
          <p:spPr>
            <a:xfrm>
              <a:off x="2221361" y="1454967"/>
              <a:ext cx="149" cy="244"/>
            </a:xfrm>
            <a:custGeom>
              <a:rect b="b" l="l" r="r" t="t"/>
              <a:pathLst>
                <a:path extrusionOk="0" h="18" w="11">
                  <a:moveTo>
                    <a:pt x="0"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81"/>
            <p:cNvSpPr/>
            <p:nvPr/>
          </p:nvSpPr>
          <p:spPr>
            <a:xfrm>
              <a:off x="2223642" y="1458429"/>
              <a:ext cx="109" cy="258"/>
            </a:xfrm>
            <a:custGeom>
              <a:rect b="b" l="l" r="r" t="t"/>
              <a:pathLst>
                <a:path extrusionOk="0" h="19" w="8">
                  <a:moveTo>
                    <a:pt x="0" y="1"/>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81"/>
            <p:cNvSpPr/>
            <p:nvPr/>
          </p:nvSpPr>
          <p:spPr>
            <a:xfrm>
              <a:off x="2222692" y="1456868"/>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81"/>
            <p:cNvSpPr/>
            <p:nvPr/>
          </p:nvSpPr>
          <p:spPr>
            <a:xfrm>
              <a:off x="2222502" y="145658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81"/>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81"/>
            <p:cNvSpPr/>
            <p:nvPr/>
          </p:nvSpPr>
          <p:spPr>
            <a:xfrm>
              <a:off x="2223303" y="1457574"/>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81"/>
            <p:cNvSpPr/>
            <p:nvPr/>
          </p:nvSpPr>
          <p:spPr>
            <a:xfrm>
              <a:off x="2222258" y="1456338"/>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81"/>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81"/>
            <p:cNvSpPr/>
            <p:nvPr/>
          </p:nvSpPr>
          <p:spPr>
            <a:xfrm>
              <a:off x="2223398" y="145776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81"/>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81"/>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81"/>
            <p:cNvSpPr/>
            <p:nvPr/>
          </p:nvSpPr>
          <p:spPr>
            <a:xfrm>
              <a:off x="2222027" y="145601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81"/>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81"/>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81"/>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81"/>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81"/>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81"/>
            <p:cNvSpPr/>
            <p:nvPr/>
          </p:nvSpPr>
          <p:spPr>
            <a:xfrm>
              <a:off x="2234002" y="1549982"/>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81"/>
            <p:cNvSpPr/>
            <p:nvPr/>
          </p:nvSpPr>
          <p:spPr>
            <a:xfrm>
              <a:off x="2234342" y="155002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81"/>
            <p:cNvSpPr/>
            <p:nvPr/>
          </p:nvSpPr>
          <p:spPr>
            <a:xfrm>
              <a:off x="2234722" y="155011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81"/>
            <p:cNvSpPr/>
            <p:nvPr/>
          </p:nvSpPr>
          <p:spPr>
            <a:xfrm>
              <a:off x="2234572" y="1550077"/>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81"/>
            <p:cNvSpPr/>
            <p:nvPr/>
          </p:nvSpPr>
          <p:spPr>
            <a:xfrm>
              <a:off x="2229630" y="1549982"/>
              <a:ext cx="733" cy="54"/>
            </a:xfrm>
            <a:custGeom>
              <a:rect b="b" l="l" r="r" t="t"/>
              <a:pathLst>
                <a:path extrusionOk="0" h="4" w="54">
                  <a:moveTo>
                    <a:pt x="53"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81"/>
            <p:cNvSpPr/>
            <p:nvPr/>
          </p:nvSpPr>
          <p:spPr>
            <a:xfrm>
              <a:off x="2245652" y="1554599"/>
              <a:ext cx="530" cy="54"/>
            </a:xfrm>
            <a:custGeom>
              <a:rect b="b" l="l" r="r" t="t"/>
              <a:pathLst>
                <a:path extrusionOk="0" h="4" w="39">
                  <a:moveTo>
                    <a:pt x="3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81"/>
            <p:cNvSpPr/>
            <p:nvPr/>
          </p:nvSpPr>
          <p:spPr>
            <a:xfrm>
              <a:off x="2244986" y="1554544"/>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81"/>
            <p:cNvSpPr/>
            <p:nvPr/>
          </p:nvSpPr>
          <p:spPr>
            <a:xfrm>
              <a:off x="2235102" y="1550213"/>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81"/>
            <p:cNvSpPr/>
            <p:nvPr/>
          </p:nvSpPr>
          <p:spPr>
            <a:xfrm>
              <a:off x="2244416" y="1554544"/>
              <a:ext cx="434" cy="14"/>
            </a:xfrm>
            <a:custGeom>
              <a:rect b="b" l="l" r="r" t="t"/>
              <a:pathLst>
                <a:path extrusionOk="0" h="1" w="32">
                  <a:moveTo>
                    <a:pt x="32"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81"/>
            <p:cNvSpPr/>
            <p:nvPr/>
          </p:nvSpPr>
          <p:spPr>
            <a:xfrm>
              <a:off x="2233622" y="154998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81"/>
            <p:cNvSpPr/>
            <p:nvPr/>
          </p:nvSpPr>
          <p:spPr>
            <a:xfrm>
              <a:off x="2247267" y="1554789"/>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81"/>
            <p:cNvSpPr/>
            <p:nvPr/>
          </p:nvSpPr>
          <p:spPr>
            <a:xfrm>
              <a:off x="2246412" y="1554694"/>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81"/>
            <p:cNvSpPr/>
            <p:nvPr/>
          </p:nvSpPr>
          <p:spPr>
            <a:xfrm>
              <a:off x="2243941" y="1554504"/>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81"/>
            <p:cNvSpPr/>
            <p:nvPr/>
          </p:nvSpPr>
          <p:spPr>
            <a:xfrm>
              <a:off x="2242420" y="155450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81"/>
            <p:cNvSpPr/>
            <p:nvPr/>
          </p:nvSpPr>
          <p:spPr>
            <a:xfrm>
              <a:off x="2242230" y="1554504"/>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81"/>
            <p:cNvSpPr/>
            <p:nvPr/>
          </p:nvSpPr>
          <p:spPr>
            <a:xfrm>
              <a:off x="2228530" y="1550023"/>
              <a:ext cx="964" cy="109"/>
            </a:xfrm>
            <a:custGeom>
              <a:rect b="b" l="l" r="r" t="t"/>
              <a:pathLst>
                <a:path extrusionOk="0" h="8" w="71">
                  <a:moveTo>
                    <a:pt x="1" y="8"/>
                  </a:moveTo>
                  <a:lnTo>
                    <a:pt x="7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81"/>
            <p:cNvSpPr/>
            <p:nvPr/>
          </p:nvSpPr>
          <p:spPr>
            <a:xfrm>
              <a:off x="2243506" y="1554449"/>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81"/>
            <p:cNvSpPr/>
            <p:nvPr/>
          </p:nvSpPr>
          <p:spPr>
            <a:xfrm>
              <a:off x="2242841"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81"/>
            <p:cNvSpPr/>
            <p:nvPr/>
          </p:nvSpPr>
          <p:spPr>
            <a:xfrm>
              <a:off x="2242610" y="155444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81"/>
            <p:cNvSpPr/>
            <p:nvPr/>
          </p:nvSpPr>
          <p:spPr>
            <a:xfrm>
              <a:off x="223244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81"/>
            <p:cNvSpPr/>
            <p:nvPr/>
          </p:nvSpPr>
          <p:spPr>
            <a:xfrm>
              <a:off x="2242081" y="1554544"/>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81"/>
            <p:cNvSpPr/>
            <p:nvPr/>
          </p:nvSpPr>
          <p:spPr>
            <a:xfrm>
              <a:off x="2243126"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81"/>
            <p:cNvSpPr/>
            <p:nvPr/>
          </p:nvSpPr>
          <p:spPr>
            <a:xfrm>
              <a:off x="2230581" y="1549928"/>
              <a:ext cx="584" cy="14"/>
            </a:xfrm>
            <a:custGeom>
              <a:rect b="b" l="l" r="r" t="t"/>
              <a:pathLst>
                <a:path extrusionOk="0" h="1" w="43">
                  <a:moveTo>
                    <a:pt x="4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81"/>
            <p:cNvSpPr/>
            <p:nvPr/>
          </p:nvSpPr>
          <p:spPr>
            <a:xfrm>
              <a:off x="2234912" y="1550118"/>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81"/>
            <p:cNvSpPr/>
            <p:nvPr/>
          </p:nvSpPr>
          <p:spPr>
            <a:xfrm>
              <a:off x="223301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81"/>
            <p:cNvSpPr/>
            <p:nvPr/>
          </p:nvSpPr>
          <p:spPr>
            <a:xfrm>
              <a:off x="2231436" y="1549928"/>
              <a:ext cx="448" cy="14"/>
            </a:xfrm>
            <a:custGeom>
              <a:rect b="b" l="l" r="r" t="t"/>
              <a:pathLst>
                <a:path extrusionOk="0" h="1" w="33">
                  <a:moveTo>
                    <a:pt x="3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81"/>
            <p:cNvSpPr/>
            <p:nvPr/>
          </p:nvSpPr>
          <p:spPr>
            <a:xfrm>
              <a:off x="2235197" y="155030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81"/>
            <p:cNvSpPr/>
            <p:nvPr/>
          </p:nvSpPr>
          <p:spPr>
            <a:xfrm>
              <a:off x="2242040" y="1554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81"/>
            <p:cNvSpPr/>
            <p:nvPr/>
          </p:nvSpPr>
          <p:spPr>
            <a:xfrm>
              <a:off x="2233486"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81"/>
            <p:cNvSpPr/>
            <p:nvPr/>
          </p:nvSpPr>
          <p:spPr>
            <a:xfrm>
              <a:off x="2235007" y="155017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81"/>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81"/>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81"/>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81"/>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81"/>
            <p:cNvSpPr/>
            <p:nvPr/>
          </p:nvSpPr>
          <p:spPr>
            <a:xfrm>
              <a:off x="2296513" y="2011767"/>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81"/>
            <p:cNvSpPr/>
            <p:nvPr/>
          </p:nvSpPr>
          <p:spPr>
            <a:xfrm>
              <a:off x="2296649" y="2011522"/>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81"/>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81"/>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81"/>
            <p:cNvSpPr/>
            <p:nvPr/>
          </p:nvSpPr>
          <p:spPr>
            <a:xfrm>
              <a:off x="2306248" y="2008196"/>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81"/>
            <p:cNvSpPr/>
            <p:nvPr/>
          </p:nvSpPr>
          <p:spPr>
            <a:xfrm>
              <a:off x="2336336" y="201808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81"/>
            <p:cNvSpPr/>
            <p:nvPr/>
          </p:nvSpPr>
          <p:spPr>
            <a:xfrm>
              <a:off x="2336675" y="201789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81"/>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81"/>
            <p:cNvSpPr/>
            <p:nvPr/>
          </p:nvSpPr>
          <p:spPr>
            <a:xfrm>
              <a:off x="2335765" y="20182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81"/>
            <p:cNvSpPr/>
            <p:nvPr/>
          </p:nvSpPr>
          <p:spPr>
            <a:xfrm>
              <a:off x="2335480" y="2018230"/>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81"/>
            <p:cNvSpPr/>
            <p:nvPr/>
          </p:nvSpPr>
          <p:spPr>
            <a:xfrm>
              <a:off x="2335249" y="201813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81"/>
            <p:cNvSpPr/>
            <p:nvPr/>
          </p:nvSpPr>
          <p:spPr>
            <a:xfrm>
              <a:off x="2336051" y="2018175"/>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81"/>
            <p:cNvSpPr/>
            <p:nvPr/>
          </p:nvSpPr>
          <p:spPr>
            <a:xfrm>
              <a:off x="2335059" y="2017985"/>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81"/>
            <p:cNvSpPr/>
            <p:nvPr/>
          </p:nvSpPr>
          <p:spPr>
            <a:xfrm>
              <a:off x="2337816" y="2016804"/>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81"/>
            <p:cNvSpPr/>
            <p:nvPr/>
          </p:nvSpPr>
          <p:spPr>
            <a:xfrm>
              <a:off x="2337245" y="201741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81"/>
            <p:cNvSpPr/>
            <p:nvPr/>
          </p:nvSpPr>
          <p:spPr>
            <a:xfrm>
              <a:off x="2337571" y="201718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81"/>
            <p:cNvSpPr/>
            <p:nvPr/>
          </p:nvSpPr>
          <p:spPr>
            <a:xfrm>
              <a:off x="2336960" y="201770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81"/>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81"/>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81"/>
            <p:cNvSpPr/>
            <p:nvPr/>
          </p:nvSpPr>
          <p:spPr>
            <a:xfrm>
              <a:off x="2310050" y="2009961"/>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81"/>
            <p:cNvSpPr/>
            <p:nvPr/>
          </p:nvSpPr>
          <p:spPr>
            <a:xfrm>
              <a:off x="2351651" y="201395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81"/>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81"/>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81"/>
            <p:cNvSpPr/>
            <p:nvPr/>
          </p:nvSpPr>
          <p:spPr>
            <a:xfrm>
              <a:off x="2351027" y="201414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81"/>
            <p:cNvSpPr/>
            <p:nvPr/>
          </p:nvSpPr>
          <p:spPr>
            <a:xfrm>
              <a:off x="2351312" y="2014048"/>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81"/>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81"/>
            <p:cNvSpPr/>
            <p:nvPr/>
          </p:nvSpPr>
          <p:spPr>
            <a:xfrm>
              <a:off x="2263710" y="205268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81"/>
            <p:cNvSpPr/>
            <p:nvPr/>
          </p:nvSpPr>
          <p:spPr>
            <a:xfrm>
              <a:off x="2264144" y="2052540"/>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81"/>
            <p:cNvSpPr/>
            <p:nvPr/>
          </p:nvSpPr>
          <p:spPr>
            <a:xfrm>
              <a:off x="2265135" y="2052024"/>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81"/>
            <p:cNvSpPr/>
            <p:nvPr/>
          </p:nvSpPr>
          <p:spPr>
            <a:xfrm>
              <a:off x="2264524" y="2052404"/>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81"/>
            <p:cNvSpPr/>
            <p:nvPr/>
          </p:nvSpPr>
          <p:spPr>
            <a:xfrm>
              <a:off x="2265475" y="2051834"/>
              <a:ext cx="394" cy="149"/>
            </a:xfrm>
            <a:custGeom>
              <a:rect b="b" l="l" r="r" t="t"/>
              <a:pathLst>
                <a:path extrusionOk="0" h="11" w="29">
                  <a:moveTo>
                    <a:pt x="0" y="11"/>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81"/>
            <p:cNvSpPr/>
            <p:nvPr/>
          </p:nvSpPr>
          <p:spPr>
            <a:xfrm>
              <a:off x="2266941" y="2051304"/>
              <a:ext cx="448" cy="163"/>
            </a:xfrm>
            <a:custGeom>
              <a:rect b="b" l="l" r="r" t="t"/>
              <a:pathLst>
                <a:path extrusionOk="0" h="12" w="33">
                  <a:moveTo>
                    <a:pt x="1" y="1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81"/>
            <p:cNvSpPr/>
            <p:nvPr/>
          </p:nvSpPr>
          <p:spPr>
            <a:xfrm>
              <a:off x="2270037" y="205050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81"/>
            <p:cNvSpPr/>
            <p:nvPr/>
          </p:nvSpPr>
          <p:spPr>
            <a:xfrm>
              <a:off x="2263329" y="205273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81"/>
            <p:cNvSpPr/>
            <p:nvPr/>
          </p:nvSpPr>
          <p:spPr>
            <a:xfrm>
              <a:off x="2265896" y="2051644"/>
              <a:ext cx="489" cy="204"/>
            </a:xfrm>
            <a:custGeom>
              <a:rect b="b" l="l" r="r" t="t"/>
              <a:pathLst>
                <a:path extrusionOk="0" h="15" w="36">
                  <a:moveTo>
                    <a:pt x="1" y="14"/>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81"/>
            <p:cNvSpPr/>
            <p:nvPr/>
          </p:nvSpPr>
          <p:spPr>
            <a:xfrm>
              <a:off x="2266371" y="2051495"/>
              <a:ext cx="543" cy="163"/>
            </a:xfrm>
            <a:custGeom>
              <a:rect b="b" l="l" r="r" t="t"/>
              <a:pathLst>
                <a:path extrusionOk="0" h="12" w="40">
                  <a:moveTo>
                    <a:pt x="1" y="11"/>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81"/>
            <p:cNvSpPr/>
            <p:nvPr/>
          </p:nvSpPr>
          <p:spPr>
            <a:xfrm>
              <a:off x="2267756" y="2051169"/>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81"/>
            <p:cNvSpPr/>
            <p:nvPr/>
          </p:nvSpPr>
          <p:spPr>
            <a:xfrm>
              <a:off x="2280872" y="2017035"/>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81"/>
            <p:cNvSpPr/>
            <p:nvPr/>
          </p:nvSpPr>
          <p:spPr>
            <a:xfrm>
              <a:off x="2281958" y="201751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81"/>
            <p:cNvSpPr/>
            <p:nvPr/>
          </p:nvSpPr>
          <p:spPr>
            <a:xfrm>
              <a:off x="2283098" y="2017184"/>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81"/>
            <p:cNvSpPr/>
            <p:nvPr/>
          </p:nvSpPr>
          <p:spPr>
            <a:xfrm>
              <a:off x="2282338" y="201751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81"/>
            <p:cNvSpPr/>
            <p:nvPr/>
          </p:nvSpPr>
          <p:spPr>
            <a:xfrm>
              <a:off x="2282528" y="201751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81"/>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81"/>
            <p:cNvSpPr/>
            <p:nvPr/>
          </p:nvSpPr>
          <p:spPr>
            <a:xfrm>
              <a:off x="2282867" y="201737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81"/>
            <p:cNvSpPr/>
            <p:nvPr/>
          </p:nvSpPr>
          <p:spPr>
            <a:xfrm>
              <a:off x="2281673" y="2017415"/>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81"/>
            <p:cNvSpPr/>
            <p:nvPr/>
          </p:nvSpPr>
          <p:spPr>
            <a:xfrm>
              <a:off x="2280586" y="2016899"/>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81"/>
            <p:cNvSpPr/>
            <p:nvPr/>
          </p:nvSpPr>
          <p:spPr>
            <a:xfrm>
              <a:off x="2280342" y="201675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81"/>
            <p:cNvSpPr/>
            <p:nvPr/>
          </p:nvSpPr>
          <p:spPr>
            <a:xfrm>
              <a:off x="2281442" y="2017320"/>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81"/>
            <p:cNvSpPr/>
            <p:nvPr/>
          </p:nvSpPr>
          <p:spPr>
            <a:xfrm>
              <a:off x="2281157" y="2017225"/>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81"/>
            <p:cNvSpPr/>
            <p:nvPr/>
          </p:nvSpPr>
          <p:spPr>
            <a:xfrm>
              <a:off x="2295793" y="2037863"/>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81"/>
            <p:cNvSpPr/>
            <p:nvPr/>
          </p:nvSpPr>
          <p:spPr>
            <a:xfrm>
              <a:off x="2295562" y="2038284"/>
              <a:ext cx="54" cy="163"/>
            </a:xfrm>
            <a:custGeom>
              <a:rect b="b" l="l" r="r" t="t"/>
              <a:pathLst>
                <a:path extrusionOk="0" h="12" w="4">
                  <a:moveTo>
                    <a:pt x="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81"/>
            <p:cNvSpPr/>
            <p:nvPr/>
          </p:nvSpPr>
          <p:spPr>
            <a:xfrm>
              <a:off x="2295413" y="2038569"/>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81"/>
            <p:cNvSpPr/>
            <p:nvPr/>
          </p:nvSpPr>
          <p:spPr>
            <a:xfrm>
              <a:off x="2295698" y="2038053"/>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81"/>
            <p:cNvSpPr/>
            <p:nvPr/>
          </p:nvSpPr>
          <p:spPr>
            <a:xfrm>
              <a:off x="2294897" y="20396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81"/>
            <p:cNvSpPr/>
            <p:nvPr/>
          </p:nvSpPr>
          <p:spPr>
            <a:xfrm>
              <a:off x="2295277" y="2038908"/>
              <a:ext cx="54" cy="149"/>
            </a:xfrm>
            <a:custGeom>
              <a:rect b="b" l="l" r="r" t="t"/>
              <a:pathLst>
                <a:path extrusionOk="0" h="11" w="4">
                  <a:moveTo>
                    <a:pt x="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81"/>
            <p:cNvSpPr/>
            <p:nvPr/>
          </p:nvSpPr>
          <p:spPr>
            <a:xfrm>
              <a:off x="2295087" y="203923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81"/>
            <p:cNvSpPr/>
            <p:nvPr/>
          </p:nvSpPr>
          <p:spPr>
            <a:xfrm>
              <a:off x="2296228" y="2037293"/>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81"/>
            <p:cNvSpPr/>
            <p:nvPr/>
          </p:nvSpPr>
          <p:spPr>
            <a:xfrm>
              <a:off x="2296323" y="203719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81"/>
            <p:cNvSpPr/>
            <p:nvPr/>
          </p:nvSpPr>
          <p:spPr>
            <a:xfrm>
              <a:off x="2294707" y="204028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81"/>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81"/>
            <p:cNvSpPr/>
            <p:nvPr/>
          </p:nvSpPr>
          <p:spPr>
            <a:xfrm>
              <a:off x="2296133" y="2037388"/>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81"/>
            <p:cNvSpPr/>
            <p:nvPr/>
          </p:nvSpPr>
          <p:spPr>
            <a:xfrm>
              <a:off x="2295943" y="203767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81"/>
            <p:cNvSpPr/>
            <p:nvPr/>
          </p:nvSpPr>
          <p:spPr>
            <a:xfrm>
              <a:off x="2296038" y="2037523"/>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81"/>
            <p:cNvSpPr/>
            <p:nvPr/>
          </p:nvSpPr>
          <p:spPr>
            <a:xfrm>
              <a:off x="2294422" y="2040809"/>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81"/>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81"/>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81"/>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81"/>
            <p:cNvSpPr/>
            <p:nvPr/>
          </p:nvSpPr>
          <p:spPr>
            <a:xfrm>
              <a:off x="2579807" y="1723951"/>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81"/>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81"/>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81"/>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81"/>
            <p:cNvSpPr/>
            <p:nvPr/>
          </p:nvSpPr>
          <p:spPr>
            <a:xfrm>
              <a:off x="2576291" y="172524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81"/>
            <p:cNvSpPr/>
            <p:nvPr/>
          </p:nvSpPr>
          <p:spPr>
            <a:xfrm>
              <a:off x="2579427" y="172404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81"/>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81"/>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81"/>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81"/>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81"/>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81"/>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81"/>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81"/>
            <p:cNvSpPr/>
            <p:nvPr/>
          </p:nvSpPr>
          <p:spPr>
            <a:xfrm>
              <a:off x="2202543" y="14178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81"/>
            <p:cNvSpPr/>
            <p:nvPr/>
          </p:nvSpPr>
          <p:spPr>
            <a:xfrm>
              <a:off x="2202258" y="1418267"/>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81"/>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81"/>
            <p:cNvSpPr/>
            <p:nvPr/>
          </p:nvSpPr>
          <p:spPr>
            <a:xfrm>
              <a:off x="2201688" y="1419082"/>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81"/>
            <p:cNvSpPr/>
            <p:nvPr/>
          </p:nvSpPr>
          <p:spPr>
            <a:xfrm>
              <a:off x="2201973" y="1418647"/>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81"/>
            <p:cNvSpPr/>
            <p:nvPr/>
          </p:nvSpPr>
          <p:spPr>
            <a:xfrm>
              <a:off x="2206480" y="14160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81"/>
            <p:cNvSpPr/>
            <p:nvPr/>
          </p:nvSpPr>
          <p:spPr>
            <a:xfrm>
              <a:off x="2202923" y="1417561"/>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81"/>
            <p:cNvSpPr/>
            <p:nvPr/>
          </p:nvSpPr>
          <p:spPr>
            <a:xfrm>
              <a:off x="2203249" y="1417222"/>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81"/>
            <p:cNvSpPr/>
            <p:nvPr/>
          </p:nvSpPr>
          <p:spPr>
            <a:xfrm>
              <a:off x="2205625" y="1416081"/>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81"/>
            <p:cNvSpPr/>
            <p:nvPr/>
          </p:nvSpPr>
          <p:spPr>
            <a:xfrm>
              <a:off x="2206060" y="141604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81"/>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81"/>
            <p:cNvSpPr/>
            <p:nvPr/>
          </p:nvSpPr>
          <p:spPr>
            <a:xfrm>
              <a:off x="2204104" y="141670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81"/>
            <p:cNvSpPr/>
            <p:nvPr/>
          </p:nvSpPr>
          <p:spPr>
            <a:xfrm>
              <a:off x="2264334" y="1413135"/>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81"/>
            <p:cNvSpPr/>
            <p:nvPr/>
          </p:nvSpPr>
          <p:spPr>
            <a:xfrm>
              <a:off x="2204865" y="1416271"/>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81"/>
            <p:cNvSpPr/>
            <p:nvPr/>
          </p:nvSpPr>
          <p:spPr>
            <a:xfrm>
              <a:off x="2204485" y="1416461"/>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81"/>
            <p:cNvSpPr/>
            <p:nvPr/>
          </p:nvSpPr>
          <p:spPr>
            <a:xfrm>
              <a:off x="2205245" y="1416176"/>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81"/>
            <p:cNvSpPr/>
            <p:nvPr/>
          </p:nvSpPr>
          <p:spPr>
            <a:xfrm>
              <a:off x="2199162" y="141893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81"/>
            <p:cNvSpPr/>
            <p:nvPr/>
          </p:nvSpPr>
          <p:spPr>
            <a:xfrm>
              <a:off x="2198823" y="141902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81"/>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81"/>
            <p:cNvSpPr/>
            <p:nvPr/>
          </p:nvSpPr>
          <p:spPr>
            <a:xfrm>
              <a:off x="2200248" y="141883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81"/>
            <p:cNvSpPr/>
            <p:nvPr/>
          </p:nvSpPr>
          <p:spPr>
            <a:xfrm>
              <a:off x="2199488" y="141883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81"/>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81"/>
            <p:cNvSpPr/>
            <p:nvPr/>
          </p:nvSpPr>
          <p:spPr>
            <a:xfrm>
              <a:off x="2201158" y="1419082"/>
              <a:ext cx="244" cy="109"/>
            </a:xfrm>
            <a:custGeom>
              <a:rect b="b" l="l" r="r" t="t"/>
              <a:pathLst>
                <a:path extrusionOk="0" h="8" w="18">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81"/>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81"/>
            <p:cNvSpPr/>
            <p:nvPr/>
          </p:nvSpPr>
          <p:spPr>
            <a:xfrm>
              <a:off x="2199828" y="141883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81"/>
            <p:cNvSpPr/>
            <p:nvPr/>
          </p:nvSpPr>
          <p:spPr>
            <a:xfrm>
              <a:off x="2200683" y="141893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81"/>
            <p:cNvSpPr/>
            <p:nvPr/>
          </p:nvSpPr>
          <p:spPr>
            <a:xfrm>
              <a:off x="2133705" y="154057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81"/>
            <p:cNvSpPr/>
            <p:nvPr/>
          </p:nvSpPr>
          <p:spPr>
            <a:xfrm>
              <a:off x="2134275" y="1540668"/>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81"/>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81"/>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81"/>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81"/>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81"/>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81"/>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81"/>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81"/>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81"/>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81"/>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81"/>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81"/>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81"/>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81"/>
            <p:cNvSpPr/>
            <p:nvPr/>
          </p:nvSpPr>
          <p:spPr>
            <a:xfrm>
              <a:off x="2645210" y="1808322"/>
              <a:ext cx="434" cy="299"/>
            </a:xfrm>
            <a:custGeom>
              <a:rect b="b" l="l" r="r" t="t"/>
              <a:pathLst>
                <a:path extrusionOk="0" h="22" w="32">
                  <a:moveTo>
                    <a:pt x="0" y="1"/>
                  </a:moveTo>
                  <a:lnTo>
                    <a:pt x="3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81"/>
            <p:cNvSpPr/>
            <p:nvPr/>
          </p:nvSpPr>
          <p:spPr>
            <a:xfrm>
              <a:off x="2646201" y="1809041"/>
              <a:ext cx="448" cy="339"/>
            </a:xfrm>
            <a:custGeom>
              <a:rect b="b" l="l" r="r" t="t"/>
              <a:pathLst>
                <a:path extrusionOk="0" h="25" w="33">
                  <a:moveTo>
                    <a:pt x="1"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81"/>
            <p:cNvSpPr/>
            <p:nvPr/>
          </p:nvSpPr>
          <p:spPr>
            <a:xfrm>
              <a:off x="2645685" y="1808661"/>
              <a:ext cx="434" cy="339"/>
            </a:xfrm>
            <a:custGeom>
              <a:rect b="b" l="l" r="r" t="t"/>
              <a:pathLst>
                <a:path extrusionOk="0" h="25" w="32">
                  <a:moveTo>
                    <a:pt x="0"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81"/>
            <p:cNvSpPr/>
            <p:nvPr/>
          </p:nvSpPr>
          <p:spPr>
            <a:xfrm>
              <a:off x="2757863" y="1824818"/>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81"/>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81"/>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81"/>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81"/>
            <p:cNvSpPr/>
            <p:nvPr/>
          </p:nvSpPr>
          <p:spPr>
            <a:xfrm>
              <a:off x="2642685" y="1805321"/>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81"/>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81"/>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81"/>
            <p:cNvSpPr/>
            <p:nvPr/>
          </p:nvSpPr>
          <p:spPr>
            <a:xfrm>
              <a:off x="2643404" y="1805945"/>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81"/>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81"/>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81"/>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81"/>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81"/>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81"/>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81"/>
            <p:cNvSpPr/>
            <p:nvPr/>
          </p:nvSpPr>
          <p:spPr>
            <a:xfrm>
              <a:off x="2760049" y="1825959"/>
              <a:ext cx="204" cy="54"/>
            </a:xfrm>
            <a:custGeom>
              <a:rect b="b" l="l" r="r" t="t"/>
              <a:pathLst>
                <a:path extrusionOk="0" h="4" w="15">
                  <a:moveTo>
                    <a:pt x="0" y="0"/>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81"/>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81"/>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81"/>
            <p:cNvSpPr/>
            <p:nvPr/>
          </p:nvSpPr>
          <p:spPr>
            <a:xfrm>
              <a:off x="2726580" y="1830426"/>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81"/>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81"/>
            <p:cNvSpPr/>
            <p:nvPr/>
          </p:nvSpPr>
          <p:spPr>
            <a:xfrm>
              <a:off x="2754577" y="17042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81"/>
            <p:cNvSpPr/>
            <p:nvPr/>
          </p:nvSpPr>
          <p:spPr>
            <a:xfrm>
              <a:off x="2822125" y="1713781"/>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81"/>
            <p:cNvSpPr/>
            <p:nvPr/>
          </p:nvSpPr>
          <p:spPr>
            <a:xfrm>
              <a:off x="2821324" y="1714297"/>
              <a:ext cx="95" cy="68"/>
            </a:xfrm>
            <a:custGeom>
              <a:rect b="b" l="l" r="r" t="t"/>
              <a:pathLst>
                <a:path extrusionOk="0" h="5" w="7">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81"/>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81"/>
            <p:cNvSpPr/>
            <p:nvPr/>
          </p:nvSpPr>
          <p:spPr>
            <a:xfrm>
              <a:off x="2819124" y="171534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81"/>
            <p:cNvSpPr/>
            <p:nvPr/>
          </p:nvSpPr>
          <p:spPr>
            <a:xfrm>
              <a:off x="2822980" y="1713211"/>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81"/>
            <p:cNvSpPr/>
            <p:nvPr/>
          </p:nvSpPr>
          <p:spPr>
            <a:xfrm>
              <a:off x="2924459" y="1658548"/>
              <a:ext cx="869" cy="720"/>
            </a:xfrm>
            <a:custGeom>
              <a:rect b="b" l="l" r="r" t="t"/>
              <a:pathLst>
                <a:path extrusionOk="0" h="53" w="64">
                  <a:moveTo>
                    <a:pt x="64" y="5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81"/>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81"/>
            <p:cNvSpPr/>
            <p:nvPr/>
          </p:nvSpPr>
          <p:spPr>
            <a:xfrm>
              <a:off x="2818459" y="171553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81"/>
            <p:cNvSpPr/>
            <p:nvPr/>
          </p:nvSpPr>
          <p:spPr>
            <a:xfrm>
              <a:off x="2820550" y="171477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81"/>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81"/>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81"/>
            <p:cNvSpPr/>
            <p:nvPr/>
          </p:nvSpPr>
          <p:spPr>
            <a:xfrm>
              <a:off x="2817943" y="171558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81"/>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81"/>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81"/>
            <p:cNvSpPr/>
            <p:nvPr/>
          </p:nvSpPr>
          <p:spPr>
            <a:xfrm>
              <a:off x="2803687" y="1710645"/>
              <a:ext cx="679" cy="394"/>
            </a:xfrm>
            <a:custGeom>
              <a:rect b="b" l="l" r="r" t="t"/>
              <a:pathLst>
                <a:path extrusionOk="0" h="29" w="50">
                  <a:moveTo>
                    <a:pt x="0" y="0"/>
                  </a:moveTo>
                  <a:lnTo>
                    <a:pt x="49"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81"/>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81"/>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81"/>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81"/>
            <p:cNvSpPr/>
            <p:nvPr/>
          </p:nvSpPr>
          <p:spPr>
            <a:xfrm>
              <a:off x="2597825" y="1732030"/>
              <a:ext cx="109" cy="258"/>
            </a:xfrm>
            <a:custGeom>
              <a:rect b="b" l="l" r="r" t="t"/>
              <a:pathLst>
                <a:path extrusionOk="0" h="19" w="8">
                  <a:moveTo>
                    <a:pt x="7"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81"/>
            <p:cNvSpPr/>
            <p:nvPr/>
          </p:nvSpPr>
          <p:spPr>
            <a:xfrm>
              <a:off x="2643975" y="1710455"/>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81"/>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81"/>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81"/>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81"/>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81"/>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81"/>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81"/>
            <p:cNvSpPr/>
            <p:nvPr/>
          </p:nvSpPr>
          <p:spPr>
            <a:xfrm>
              <a:off x="2627437" y="176663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81"/>
            <p:cNvSpPr/>
            <p:nvPr/>
          </p:nvSpPr>
          <p:spPr>
            <a:xfrm>
              <a:off x="2629094" y="17652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81"/>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81"/>
            <p:cNvSpPr/>
            <p:nvPr/>
          </p:nvSpPr>
          <p:spPr>
            <a:xfrm>
              <a:off x="2634701" y="1762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81"/>
            <p:cNvSpPr/>
            <p:nvPr/>
          </p:nvSpPr>
          <p:spPr>
            <a:xfrm>
              <a:off x="2634701" y="1780759"/>
              <a:ext cx="679" cy="54"/>
            </a:xfrm>
            <a:custGeom>
              <a:rect b="b" l="l" r="r" t="t"/>
              <a:pathLst>
                <a:path extrusionOk="0" h="4" w="50">
                  <a:moveTo>
                    <a:pt x="50"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81"/>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81"/>
            <p:cNvSpPr/>
            <p:nvPr/>
          </p:nvSpPr>
          <p:spPr>
            <a:xfrm>
              <a:off x="2635421" y="1780705"/>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81"/>
            <p:cNvSpPr/>
            <p:nvPr/>
          </p:nvSpPr>
          <p:spPr>
            <a:xfrm>
              <a:off x="2636127" y="1780610"/>
              <a:ext cx="543" cy="68"/>
            </a:xfrm>
            <a:custGeom>
              <a:rect b="b" l="l" r="r" t="t"/>
              <a:pathLst>
                <a:path extrusionOk="0" h="5" w="40">
                  <a:moveTo>
                    <a:pt x="3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81"/>
            <p:cNvSpPr/>
            <p:nvPr/>
          </p:nvSpPr>
          <p:spPr>
            <a:xfrm>
              <a:off x="2635272" y="17627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81"/>
            <p:cNvSpPr/>
            <p:nvPr/>
          </p:nvSpPr>
          <p:spPr>
            <a:xfrm>
              <a:off x="2636751" y="1780474"/>
              <a:ext cx="489" cy="109"/>
            </a:xfrm>
            <a:custGeom>
              <a:rect b="b" l="l" r="r" t="t"/>
              <a:pathLst>
                <a:path extrusionOk="0" h="8" w="36">
                  <a:moveTo>
                    <a:pt x="3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81"/>
            <p:cNvSpPr/>
            <p:nvPr/>
          </p:nvSpPr>
          <p:spPr>
            <a:xfrm>
              <a:off x="2963060" y="1726992"/>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81"/>
            <p:cNvSpPr/>
            <p:nvPr/>
          </p:nvSpPr>
          <p:spPr>
            <a:xfrm>
              <a:off x="2962449" y="1728038"/>
              <a:ext cx="149" cy="258"/>
            </a:xfrm>
            <a:custGeom>
              <a:rect b="b" l="l" r="r" t="t"/>
              <a:pathLst>
                <a:path extrusionOk="0" h="19" w="11">
                  <a:moveTo>
                    <a:pt x="11"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81"/>
            <p:cNvSpPr/>
            <p:nvPr/>
          </p:nvSpPr>
          <p:spPr>
            <a:xfrm>
              <a:off x="3013201" y="1703272"/>
              <a:ext cx="299" cy="109"/>
            </a:xfrm>
            <a:custGeom>
              <a:rect b="b" l="l" r="r" t="t"/>
              <a:pathLst>
                <a:path extrusionOk="0" h="8" w="22">
                  <a:moveTo>
                    <a:pt x="22"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81"/>
            <p:cNvSpPr/>
            <p:nvPr/>
          </p:nvSpPr>
          <p:spPr>
            <a:xfrm>
              <a:off x="2963684" y="1726286"/>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81"/>
            <p:cNvSpPr/>
            <p:nvPr/>
          </p:nvSpPr>
          <p:spPr>
            <a:xfrm>
              <a:off x="2962204" y="1728662"/>
              <a:ext cx="109" cy="244"/>
            </a:xfrm>
            <a:custGeom>
              <a:rect b="b" l="l" r="r" t="t"/>
              <a:pathLst>
                <a:path extrusionOk="0" h="18" w="8">
                  <a:moveTo>
                    <a:pt x="8"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81"/>
            <p:cNvSpPr/>
            <p:nvPr/>
          </p:nvSpPr>
          <p:spPr>
            <a:xfrm>
              <a:off x="2962774" y="1727468"/>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81"/>
            <p:cNvSpPr/>
            <p:nvPr/>
          </p:nvSpPr>
          <p:spPr>
            <a:xfrm>
              <a:off x="3012536" y="1703177"/>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81"/>
            <p:cNvSpPr/>
            <p:nvPr/>
          </p:nvSpPr>
          <p:spPr>
            <a:xfrm>
              <a:off x="2963345" y="172661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81"/>
            <p:cNvSpPr/>
            <p:nvPr/>
          </p:nvSpPr>
          <p:spPr>
            <a:xfrm>
              <a:off x="2964010" y="172604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81"/>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81"/>
            <p:cNvSpPr/>
            <p:nvPr/>
          </p:nvSpPr>
          <p:spPr>
            <a:xfrm>
              <a:off x="3011966" y="17031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81"/>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81"/>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81"/>
            <p:cNvSpPr/>
            <p:nvPr/>
          </p:nvSpPr>
          <p:spPr>
            <a:xfrm>
              <a:off x="2650343" y="181141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81"/>
            <p:cNvSpPr/>
            <p:nvPr/>
          </p:nvSpPr>
          <p:spPr>
            <a:xfrm>
              <a:off x="2650723" y="1811322"/>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81"/>
            <p:cNvSpPr/>
            <p:nvPr/>
          </p:nvSpPr>
          <p:spPr>
            <a:xfrm>
              <a:off x="2698067" y="1830086"/>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81"/>
            <p:cNvSpPr/>
            <p:nvPr/>
          </p:nvSpPr>
          <p:spPr>
            <a:xfrm>
              <a:off x="2651008" y="1811227"/>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81"/>
            <p:cNvSpPr/>
            <p:nvPr/>
          </p:nvSpPr>
          <p:spPr>
            <a:xfrm>
              <a:off x="2651198" y="181113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81"/>
            <p:cNvSpPr/>
            <p:nvPr/>
          </p:nvSpPr>
          <p:spPr>
            <a:xfrm>
              <a:off x="2649012" y="18116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81"/>
            <p:cNvSpPr/>
            <p:nvPr/>
          </p:nvSpPr>
          <p:spPr>
            <a:xfrm>
              <a:off x="2649487" y="181155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81"/>
            <p:cNvSpPr/>
            <p:nvPr/>
          </p:nvSpPr>
          <p:spPr>
            <a:xfrm>
              <a:off x="2649962" y="181145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81"/>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81"/>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81"/>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81"/>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81"/>
            <p:cNvSpPr/>
            <p:nvPr/>
          </p:nvSpPr>
          <p:spPr>
            <a:xfrm>
              <a:off x="2786661" y="1879766"/>
              <a:ext cx="394" cy="149"/>
            </a:xfrm>
            <a:custGeom>
              <a:rect b="b" l="l" r="r" t="t"/>
              <a:pathLst>
                <a:path extrusionOk="0" h="11" w="29">
                  <a:moveTo>
                    <a:pt x="1" y="11"/>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81"/>
            <p:cNvSpPr/>
            <p:nvPr/>
          </p:nvSpPr>
          <p:spPr>
            <a:xfrm>
              <a:off x="2761230" y="182599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81"/>
            <p:cNvSpPr/>
            <p:nvPr/>
          </p:nvSpPr>
          <p:spPr>
            <a:xfrm>
              <a:off x="2761474" y="182586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81"/>
            <p:cNvSpPr/>
            <p:nvPr/>
          </p:nvSpPr>
          <p:spPr>
            <a:xfrm>
              <a:off x="2761705" y="182576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81"/>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81"/>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81"/>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81"/>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81"/>
            <p:cNvSpPr/>
            <p:nvPr/>
          </p:nvSpPr>
          <p:spPr>
            <a:xfrm>
              <a:off x="2724204" y="1829570"/>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81"/>
            <p:cNvSpPr/>
            <p:nvPr/>
          </p:nvSpPr>
          <p:spPr>
            <a:xfrm>
              <a:off x="2722208" y="182885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81"/>
            <p:cNvSpPr/>
            <p:nvPr/>
          </p:nvSpPr>
          <p:spPr>
            <a:xfrm>
              <a:off x="2724679" y="1829855"/>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81"/>
            <p:cNvSpPr/>
            <p:nvPr/>
          </p:nvSpPr>
          <p:spPr>
            <a:xfrm>
              <a:off x="2720593" y="1828905"/>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81"/>
            <p:cNvSpPr/>
            <p:nvPr/>
          </p:nvSpPr>
          <p:spPr>
            <a:xfrm>
              <a:off x="2720077" y="1828905"/>
              <a:ext cx="489" cy="54"/>
            </a:xfrm>
            <a:custGeom>
              <a:rect b="b" l="l" r="r" t="t"/>
              <a:pathLst>
                <a:path extrusionOk="0" h="4" w="36">
                  <a:moveTo>
                    <a:pt x="0" y="4"/>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81"/>
            <p:cNvSpPr/>
            <p:nvPr/>
          </p:nvSpPr>
          <p:spPr>
            <a:xfrm>
              <a:off x="2722588" y="182894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81"/>
            <p:cNvSpPr/>
            <p:nvPr/>
          </p:nvSpPr>
          <p:spPr>
            <a:xfrm>
              <a:off x="2723349" y="1829190"/>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81"/>
            <p:cNvSpPr/>
            <p:nvPr/>
          </p:nvSpPr>
          <p:spPr>
            <a:xfrm>
              <a:off x="2722969" y="182904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81"/>
            <p:cNvSpPr/>
            <p:nvPr/>
          </p:nvSpPr>
          <p:spPr>
            <a:xfrm>
              <a:off x="2723783" y="1829380"/>
              <a:ext cx="204" cy="109"/>
            </a:xfrm>
            <a:custGeom>
              <a:rect b="b" l="l" r="r" t="t"/>
              <a:pathLst>
                <a:path extrusionOk="0" h="8" w="15">
                  <a:moveTo>
                    <a:pt x="0" y="0"/>
                  </a:moveTo>
                  <a:lnTo>
                    <a:pt x="1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81"/>
            <p:cNvSpPr/>
            <p:nvPr/>
          </p:nvSpPr>
          <p:spPr>
            <a:xfrm>
              <a:off x="2720878" y="182885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81"/>
            <p:cNvSpPr/>
            <p:nvPr/>
          </p:nvSpPr>
          <p:spPr>
            <a:xfrm>
              <a:off x="2721217" y="182881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81"/>
            <p:cNvSpPr/>
            <p:nvPr/>
          </p:nvSpPr>
          <p:spPr>
            <a:xfrm>
              <a:off x="2721882" y="1828810"/>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81"/>
            <p:cNvSpPr/>
            <p:nvPr/>
          </p:nvSpPr>
          <p:spPr>
            <a:xfrm>
              <a:off x="2725155" y="1830181"/>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81"/>
            <p:cNvSpPr/>
            <p:nvPr/>
          </p:nvSpPr>
          <p:spPr>
            <a:xfrm>
              <a:off x="2721543" y="18288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81"/>
            <p:cNvSpPr/>
            <p:nvPr/>
          </p:nvSpPr>
          <p:spPr>
            <a:xfrm>
              <a:off x="2725630" y="183061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81"/>
            <p:cNvSpPr/>
            <p:nvPr/>
          </p:nvSpPr>
          <p:spPr>
            <a:xfrm>
              <a:off x="2704530" y="183388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81"/>
            <p:cNvSpPr/>
            <p:nvPr/>
          </p:nvSpPr>
          <p:spPr>
            <a:xfrm>
              <a:off x="2801976" y="187140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81"/>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81"/>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81"/>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81"/>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81"/>
            <p:cNvSpPr/>
            <p:nvPr/>
          </p:nvSpPr>
          <p:spPr>
            <a:xfrm>
              <a:off x="2822750" y="1866596"/>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81"/>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81"/>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81"/>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81"/>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81"/>
            <p:cNvSpPr/>
            <p:nvPr/>
          </p:nvSpPr>
          <p:spPr>
            <a:xfrm>
              <a:off x="2796178" y="187368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81"/>
            <p:cNvSpPr/>
            <p:nvPr/>
          </p:nvSpPr>
          <p:spPr>
            <a:xfrm>
              <a:off x="2795798" y="187377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81"/>
            <p:cNvSpPr/>
            <p:nvPr/>
          </p:nvSpPr>
          <p:spPr>
            <a:xfrm>
              <a:off x="2795459" y="18737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81"/>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81"/>
            <p:cNvSpPr/>
            <p:nvPr/>
          </p:nvSpPr>
          <p:spPr>
            <a:xfrm>
              <a:off x="2796559" y="1873399"/>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81"/>
            <p:cNvSpPr/>
            <p:nvPr/>
          </p:nvSpPr>
          <p:spPr>
            <a:xfrm>
              <a:off x="2794984" y="1873724"/>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81"/>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81"/>
            <p:cNvSpPr/>
            <p:nvPr/>
          </p:nvSpPr>
          <p:spPr>
            <a:xfrm>
              <a:off x="2796980" y="1873303"/>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81"/>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81"/>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81"/>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81"/>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81"/>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81"/>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81"/>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81"/>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81"/>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81"/>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81"/>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81"/>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81"/>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81"/>
            <p:cNvSpPr/>
            <p:nvPr/>
          </p:nvSpPr>
          <p:spPr>
            <a:xfrm>
              <a:off x="2364237" y="1918829"/>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81"/>
            <p:cNvSpPr/>
            <p:nvPr/>
          </p:nvSpPr>
          <p:spPr>
            <a:xfrm>
              <a:off x="2364713" y="19185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81"/>
            <p:cNvSpPr/>
            <p:nvPr/>
          </p:nvSpPr>
          <p:spPr>
            <a:xfrm>
              <a:off x="2364102" y="1918978"/>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81"/>
            <p:cNvSpPr/>
            <p:nvPr/>
          </p:nvSpPr>
          <p:spPr>
            <a:xfrm>
              <a:off x="2364672" y="1918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81"/>
            <p:cNvSpPr/>
            <p:nvPr/>
          </p:nvSpPr>
          <p:spPr>
            <a:xfrm>
              <a:off x="2364523" y="19186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81"/>
            <p:cNvSpPr/>
            <p:nvPr/>
          </p:nvSpPr>
          <p:spPr>
            <a:xfrm>
              <a:off x="2364387" y="1918734"/>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81"/>
            <p:cNvSpPr/>
            <p:nvPr/>
          </p:nvSpPr>
          <p:spPr>
            <a:xfrm>
              <a:off x="2363857" y="19190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81"/>
            <p:cNvSpPr/>
            <p:nvPr/>
          </p:nvSpPr>
          <p:spPr>
            <a:xfrm>
              <a:off x="2363341" y="1919358"/>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81"/>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81"/>
            <p:cNvSpPr/>
            <p:nvPr/>
          </p:nvSpPr>
          <p:spPr>
            <a:xfrm>
              <a:off x="2363626" y="1919209"/>
              <a:ext cx="149" cy="68"/>
            </a:xfrm>
            <a:custGeom>
              <a:rect b="b" l="l" r="r" t="t"/>
              <a:pathLst>
                <a:path extrusionOk="0" h="5" w="11">
                  <a:moveTo>
                    <a:pt x="0" y="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81"/>
            <p:cNvSpPr/>
            <p:nvPr/>
          </p:nvSpPr>
          <p:spPr>
            <a:xfrm>
              <a:off x="2361766" y="1920024"/>
              <a:ext cx="394" cy="204"/>
            </a:xfrm>
            <a:custGeom>
              <a:rect b="b" l="l" r="r" t="t"/>
              <a:pathLst>
                <a:path extrusionOk="0" h="15" w="29">
                  <a:moveTo>
                    <a:pt x="1" y="1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81"/>
            <p:cNvSpPr/>
            <p:nvPr/>
          </p:nvSpPr>
          <p:spPr>
            <a:xfrm>
              <a:off x="2423463" y="1902672"/>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81"/>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81"/>
            <p:cNvSpPr/>
            <p:nvPr/>
          </p:nvSpPr>
          <p:spPr>
            <a:xfrm>
              <a:off x="2364618" y="191859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81"/>
            <p:cNvSpPr/>
            <p:nvPr/>
          </p:nvSpPr>
          <p:spPr>
            <a:xfrm>
              <a:off x="2364767" y="19184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81"/>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81"/>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81"/>
            <p:cNvSpPr/>
            <p:nvPr/>
          </p:nvSpPr>
          <p:spPr>
            <a:xfrm>
              <a:off x="2437773" y="1917172"/>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81"/>
            <p:cNvSpPr/>
            <p:nvPr/>
          </p:nvSpPr>
          <p:spPr>
            <a:xfrm>
              <a:off x="2437203" y="1916032"/>
              <a:ext cx="448" cy="774"/>
            </a:xfrm>
            <a:custGeom>
              <a:rect b="b" l="l" r="r" t="t"/>
              <a:pathLst>
                <a:path extrusionOk="0" h="57" w="33">
                  <a:moveTo>
                    <a:pt x="1" y="0"/>
                  </a:moveTo>
                  <a:lnTo>
                    <a:pt x="32"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81"/>
            <p:cNvSpPr/>
            <p:nvPr/>
          </p:nvSpPr>
          <p:spPr>
            <a:xfrm>
              <a:off x="2436062" y="1913656"/>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81"/>
            <p:cNvSpPr/>
            <p:nvPr/>
          </p:nvSpPr>
          <p:spPr>
            <a:xfrm>
              <a:off x="2436687" y="1914932"/>
              <a:ext cx="394" cy="733"/>
            </a:xfrm>
            <a:custGeom>
              <a:rect b="b" l="l" r="r" t="t"/>
              <a:pathLst>
                <a:path extrusionOk="0" h="54" w="29">
                  <a:moveTo>
                    <a:pt x="0" y="1"/>
                  </a:moveTo>
                  <a:lnTo>
                    <a:pt x="28"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81"/>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81"/>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81"/>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81"/>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81"/>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81"/>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81"/>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81"/>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81"/>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81"/>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81"/>
            <p:cNvSpPr/>
            <p:nvPr/>
          </p:nvSpPr>
          <p:spPr>
            <a:xfrm>
              <a:off x="2461928" y="1715967"/>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81"/>
            <p:cNvSpPr/>
            <p:nvPr/>
          </p:nvSpPr>
          <p:spPr>
            <a:xfrm>
              <a:off x="2465159" y="1716823"/>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81"/>
            <p:cNvSpPr/>
            <p:nvPr/>
          </p:nvSpPr>
          <p:spPr>
            <a:xfrm>
              <a:off x="2462498" y="1716157"/>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81"/>
            <p:cNvSpPr/>
            <p:nvPr/>
          </p:nvSpPr>
          <p:spPr>
            <a:xfrm>
              <a:off x="2463733" y="171653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81"/>
            <p:cNvSpPr/>
            <p:nvPr/>
          </p:nvSpPr>
          <p:spPr>
            <a:xfrm>
              <a:off x="2463109" y="1716388"/>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81"/>
            <p:cNvSpPr/>
            <p:nvPr/>
          </p:nvSpPr>
          <p:spPr>
            <a:xfrm>
              <a:off x="2464399" y="1716728"/>
              <a:ext cx="299" cy="54"/>
            </a:xfrm>
            <a:custGeom>
              <a:rect b="b" l="l" r="r" t="t"/>
              <a:pathLst>
                <a:path extrusionOk="0" h="4" w="22">
                  <a:moveTo>
                    <a:pt x="2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81"/>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81"/>
            <p:cNvSpPr/>
            <p:nvPr/>
          </p:nvSpPr>
          <p:spPr>
            <a:xfrm>
              <a:off x="2465919" y="1716959"/>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81"/>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81"/>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81"/>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81"/>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81"/>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81"/>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81"/>
            <p:cNvSpPr/>
            <p:nvPr/>
          </p:nvSpPr>
          <p:spPr>
            <a:xfrm>
              <a:off x="2374135" y="174438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81"/>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81"/>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81"/>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81"/>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81"/>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81"/>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81"/>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81"/>
            <p:cNvSpPr/>
            <p:nvPr/>
          </p:nvSpPr>
          <p:spPr>
            <a:xfrm>
              <a:off x="2374135" y="17448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81"/>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81"/>
            <p:cNvSpPr/>
            <p:nvPr/>
          </p:nvSpPr>
          <p:spPr>
            <a:xfrm>
              <a:off x="2402458" y="1807181"/>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81"/>
            <p:cNvSpPr/>
            <p:nvPr/>
          </p:nvSpPr>
          <p:spPr>
            <a:xfrm>
              <a:off x="2403218" y="1808186"/>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81"/>
            <p:cNvSpPr/>
            <p:nvPr/>
          </p:nvSpPr>
          <p:spPr>
            <a:xfrm>
              <a:off x="2403504" y="180856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81"/>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81"/>
            <p:cNvSpPr/>
            <p:nvPr/>
          </p:nvSpPr>
          <p:spPr>
            <a:xfrm>
              <a:off x="2403789" y="180889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81"/>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81"/>
            <p:cNvSpPr/>
            <p:nvPr/>
          </p:nvSpPr>
          <p:spPr>
            <a:xfrm>
              <a:off x="2404508" y="180965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81"/>
            <p:cNvSpPr/>
            <p:nvPr/>
          </p:nvSpPr>
          <p:spPr>
            <a:xfrm>
              <a:off x="2402703" y="1807520"/>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81"/>
            <p:cNvSpPr/>
            <p:nvPr/>
          </p:nvSpPr>
          <p:spPr>
            <a:xfrm>
              <a:off x="2402933" y="1807901"/>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81"/>
            <p:cNvSpPr/>
            <p:nvPr/>
          </p:nvSpPr>
          <p:spPr>
            <a:xfrm>
              <a:off x="2404128" y="180927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81"/>
            <p:cNvSpPr/>
            <p:nvPr/>
          </p:nvSpPr>
          <p:spPr>
            <a:xfrm>
              <a:off x="2378697" y="1753468"/>
              <a:ext cx="204" cy="299"/>
            </a:xfrm>
            <a:custGeom>
              <a:rect b="b" l="l" r="r" t="t"/>
              <a:pathLst>
                <a:path extrusionOk="0" h="22" w="15">
                  <a:moveTo>
                    <a:pt x="14"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81"/>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81"/>
            <p:cNvSpPr/>
            <p:nvPr/>
          </p:nvSpPr>
          <p:spPr>
            <a:xfrm>
              <a:off x="2378032" y="17522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81"/>
            <p:cNvSpPr/>
            <p:nvPr/>
          </p:nvSpPr>
          <p:spPr>
            <a:xfrm>
              <a:off x="2402268" y="1806896"/>
              <a:ext cx="109" cy="204"/>
            </a:xfrm>
            <a:custGeom>
              <a:rect b="b" l="l" r="r" t="t"/>
              <a:pathLst>
                <a:path extrusionOk="0" h="15" w="8">
                  <a:moveTo>
                    <a:pt x="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81"/>
            <p:cNvSpPr/>
            <p:nvPr/>
          </p:nvSpPr>
          <p:spPr>
            <a:xfrm>
              <a:off x="2449043" y="1751187"/>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81"/>
            <p:cNvSpPr/>
            <p:nvPr/>
          </p:nvSpPr>
          <p:spPr>
            <a:xfrm>
              <a:off x="2452559" y="1750088"/>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81"/>
            <p:cNvSpPr/>
            <p:nvPr/>
          </p:nvSpPr>
          <p:spPr>
            <a:xfrm>
              <a:off x="2448418" y="175124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81"/>
            <p:cNvSpPr/>
            <p:nvPr/>
          </p:nvSpPr>
          <p:spPr>
            <a:xfrm>
              <a:off x="2451419" y="1750712"/>
              <a:ext cx="149" cy="54"/>
            </a:xfrm>
            <a:custGeom>
              <a:rect b="b" l="l" r="r" t="t"/>
              <a:pathLst>
                <a:path extrusionOk="0" h="4"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81"/>
            <p:cNvSpPr/>
            <p:nvPr/>
          </p:nvSpPr>
          <p:spPr>
            <a:xfrm>
              <a:off x="2451038" y="175080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81"/>
            <p:cNvSpPr/>
            <p:nvPr/>
          </p:nvSpPr>
          <p:spPr>
            <a:xfrm>
              <a:off x="2452179" y="1750332"/>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81"/>
            <p:cNvSpPr/>
            <p:nvPr/>
          </p:nvSpPr>
          <p:spPr>
            <a:xfrm>
              <a:off x="2447658" y="175128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81"/>
            <p:cNvSpPr/>
            <p:nvPr/>
          </p:nvSpPr>
          <p:spPr>
            <a:xfrm>
              <a:off x="2446857" y="175133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81"/>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81"/>
            <p:cNvSpPr/>
            <p:nvPr/>
          </p:nvSpPr>
          <p:spPr>
            <a:xfrm>
              <a:off x="2500610" y="1758886"/>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81"/>
            <p:cNvSpPr/>
            <p:nvPr/>
          </p:nvSpPr>
          <p:spPr>
            <a:xfrm>
              <a:off x="2450658" y="1750902"/>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81"/>
            <p:cNvSpPr/>
            <p:nvPr/>
          </p:nvSpPr>
          <p:spPr>
            <a:xfrm>
              <a:off x="2451989" y="1750481"/>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81"/>
            <p:cNvSpPr/>
            <p:nvPr/>
          </p:nvSpPr>
          <p:spPr>
            <a:xfrm>
              <a:off x="2449654" y="1751092"/>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81"/>
            <p:cNvSpPr/>
            <p:nvPr/>
          </p:nvSpPr>
          <p:spPr>
            <a:xfrm>
              <a:off x="2500664" y="175926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81"/>
            <p:cNvSpPr/>
            <p:nvPr/>
          </p:nvSpPr>
          <p:spPr>
            <a:xfrm>
              <a:off x="2500800" y="176078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81"/>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81"/>
            <p:cNvSpPr/>
            <p:nvPr/>
          </p:nvSpPr>
          <p:spPr>
            <a:xfrm>
              <a:off x="2500759" y="1760216"/>
              <a:ext cx="14" cy="353"/>
            </a:xfrm>
            <a:custGeom>
              <a:rect b="b" l="l" r="r" t="t"/>
              <a:pathLst>
                <a:path extrusionOk="0" h="26" w="1">
                  <a:moveTo>
                    <a:pt x="0"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81"/>
            <p:cNvSpPr/>
            <p:nvPr/>
          </p:nvSpPr>
          <p:spPr>
            <a:xfrm>
              <a:off x="2451704" y="1750576"/>
              <a:ext cx="149" cy="95"/>
            </a:xfrm>
            <a:custGeom>
              <a:rect b="b" l="l" r="r" t="t"/>
              <a:pathLst>
                <a:path extrusionOk="0" h="7"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81"/>
            <p:cNvSpPr/>
            <p:nvPr/>
          </p:nvSpPr>
          <p:spPr>
            <a:xfrm>
              <a:off x="2450183" y="175099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81"/>
            <p:cNvSpPr/>
            <p:nvPr/>
          </p:nvSpPr>
          <p:spPr>
            <a:xfrm>
              <a:off x="2452695" y="1749952"/>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81"/>
            <p:cNvSpPr/>
            <p:nvPr/>
          </p:nvSpPr>
          <p:spPr>
            <a:xfrm>
              <a:off x="2501044" y="1763312"/>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81"/>
            <p:cNvSpPr/>
            <p:nvPr/>
          </p:nvSpPr>
          <p:spPr>
            <a:xfrm>
              <a:off x="2501275" y="1764683"/>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81"/>
            <p:cNvSpPr/>
            <p:nvPr/>
          </p:nvSpPr>
          <p:spPr>
            <a:xfrm>
              <a:off x="2501180" y="176397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81"/>
            <p:cNvSpPr/>
            <p:nvPr/>
          </p:nvSpPr>
          <p:spPr>
            <a:xfrm>
              <a:off x="2452369" y="1750237"/>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81"/>
            <p:cNvSpPr/>
            <p:nvPr/>
          </p:nvSpPr>
          <p:spPr>
            <a:xfrm>
              <a:off x="2501425" y="1765403"/>
              <a:ext cx="54" cy="244"/>
            </a:xfrm>
            <a:custGeom>
              <a:rect b="b" l="l" r="r" t="t"/>
              <a:pathLst>
                <a:path extrusionOk="0" h="18" w="4">
                  <a:moveTo>
                    <a:pt x="4"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81"/>
            <p:cNvSpPr/>
            <p:nvPr/>
          </p:nvSpPr>
          <p:spPr>
            <a:xfrm>
              <a:off x="2500800" y="1761357"/>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81"/>
            <p:cNvSpPr/>
            <p:nvPr/>
          </p:nvSpPr>
          <p:spPr>
            <a:xfrm>
              <a:off x="2500895" y="1761982"/>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81"/>
            <p:cNvSpPr/>
            <p:nvPr/>
          </p:nvSpPr>
          <p:spPr>
            <a:xfrm>
              <a:off x="2500949" y="1762647"/>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81"/>
            <p:cNvSpPr/>
            <p:nvPr/>
          </p:nvSpPr>
          <p:spPr>
            <a:xfrm>
              <a:off x="2501615" y="1766258"/>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81"/>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81"/>
            <p:cNvSpPr/>
            <p:nvPr/>
          </p:nvSpPr>
          <p:spPr>
            <a:xfrm>
              <a:off x="2571159" y="1710115"/>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81"/>
            <p:cNvSpPr/>
            <p:nvPr/>
          </p:nvSpPr>
          <p:spPr>
            <a:xfrm>
              <a:off x="2571960" y="170883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81"/>
            <p:cNvSpPr/>
            <p:nvPr/>
          </p:nvSpPr>
          <p:spPr>
            <a:xfrm>
              <a:off x="2572340" y="170850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81"/>
            <p:cNvSpPr/>
            <p:nvPr/>
          </p:nvSpPr>
          <p:spPr>
            <a:xfrm>
              <a:off x="2572245" y="1708595"/>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81"/>
            <p:cNvSpPr/>
            <p:nvPr/>
          </p:nvSpPr>
          <p:spPr>
            <a:xfrm>
              <a:off x="2571539" y="1709505"/>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81"/>
            <p:cNvSpPr/>
            <p:nvPr/>
          </p:nvSpPr>
          <p:spPr>
            <a:xfrm>
              <a:off x="2571729" y="170921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81"/>
            <p:cNvSpPr/>
            <p:nvPr/>
          </p:nvSpPr>
          <p:spPr>
            <a:xfrm>
              <a:off x="2571349" y="170979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81"/>
            <p:cNvSpPr/>
            <p:nvPr/>
          </p:nvSpPr>
          <p:spPr>
            <a:xfrm>
              <a:off x="2572109" y="1708690"/>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81"/>
            <p:cNvSpPr/>
            <p:nvPr/>
          </p:nvSpPr>
          <p:spPr>
            <a:xfrm>
              <a:off x="2570968" y="171055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81"/>
            <p:cNvSpPr/>
            <p:nvPr/>
          </p:nvSpPr>
          <p:spPr>
            <a:xfrm>
              <a:off x="2641218" y="17061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81"/>
            <p:cNvSpPr/>
            <p:nvPr/>
          </p:nvSpPr>
          <p:spPr>
            <a:xfrm>
              <a:off x="2572584" y="17083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81"/>
            <p:cNvSpPr/>
            <p:nvPr/>
          </p:nvSpPr>
          <p:spPr>
            <a:xfrm>
              <a:off x="2641829" y="1706178"/>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81"/>
            <p:cNvSpPr/>
            <p:nvPr/>
          </p:nvSpPr>
          <p:spPr>
            <a:xfrm>
              <a:off x="2571824" y="170902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81"/>
            <p:cNvSpPr/>
            <p:nvPr/>
          </p:nvSpPr>
          <p:spPr>
            <a:xfrm>
              <a:off x="2642305" y="1706219"/>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81"/>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81"/>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81"/>
            <p:cNvSpPr/>
            <p:nvPr/>
          </p:nvSpPr>
          <p:spPr>
            <a:xfrm>
              <a:off x="2572489" y="1708459"/>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81"/>
            <p:cNvSpPr/>
            <p:nvPr/>
          </p:nvSpPr>
          <p:spPr>
            <a:xfrm>
              <a:off x="2506177" y="1694053"/>
              <a:ext cx="244" cy="299"/>
            </a:xfrm>
            <a:custGeom>
              <a:rect b="b" l="l" r="r" t="t"/>
              <a:pathLst>
                <a:path extrusionOk="0" h="22" w="18">
                  <a:moveTo>
                    <a:pt x="0"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81"/>
            <p:cNvSpPr/>
            <p:nvPr/>
          </p:nvSpPr>
          <p:spPr>
            <a:xfrm>
              <a:off x="2504602" y="1692152"/>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81"/>
            <p:cNvSpPr/>
            <p:nvPr/>
          </p:nvSpPr>
          <p:spPr>
            <a:xfrm>
              <a:off x="2505172" y="1692818"/>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81"/>
            <p:cNvSpPr/>
            <p:nvPr/>
          </p:nvSpPr>
          <p:spPr>
            <a:xfrm>
              <a:off x="2503325" y="1690768"/>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81"/>
            <p:cNvSpPr/>
            <p:nvPr/>
          </p:nvSpPr>
          <p:spPr>
            <a:xfrm>
              <a:off x="2568497" y="171216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81"/>
            <p:cNvSpPr/>
            <p:nvPr/>
          </p:nvSpPr>
          <p:spPr>
            <a:xfrm>
              <a:off x="2567778" y="1712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81"/>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81"/>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81"/>
            <p:cNvSpPr/>
            <p:nvPr/>
          </p:nvSpPr>
          <p:spPr>
            <a:xfrm>
              <a:off x="2515260" y="169452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81"/>
            <p:cNvSpPr/>
            <p:nvPr/>
          </p:nvSpPr>
          <p:spPr>
            <a:xfrm>
              <a:off x="2514690" y="169462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81"/>
            <p:cNvSpPr/>
            <p:nvPr/>
          </p:nvSpPr>
          <p:spPr>
            <a:xfrm>
              <a:off x="2514119" y="1694678"/>
              <a:ext cx="149" cy="0"/>
            </a:xfrm>
            <a:custGeom>
              <a:rect b="b" l="l" r="r" t="t"/>
              <a:pathLst>
                <a:path extrusionOk="0" h="0"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81"/>
            <p:cNvSpPr/>
            <p:nvPr/>
          </p:nvSpPr>
          <p:spPr>
            <a:xfrm>
              <a:off x="2499374" y="1686830"/>
              <a:ext cx="299" cy="299"/>
            </a:xfrm>
            <a:custGeom>
              <a:rect b="b" l="l" r="r" t="t"/>
              <a:pathLst>
                <a:path extrusionOk="0" h="22" w="22">
                  <a:moveTo>
                    <a:pt x="1" y="0"/>
                  </a:moveTo>
                  <a:lnTo>
                    <a:pt x="2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81"/>
            <p:cNvSpPr/>
            <p:nvPr/>
          </p:nvSpPr>
          <p:spPr>
            <a:xfrm>
              <a:off x="2505742" y="1693483"/>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81"/>
            <p:cNvSpPr/>
            <p:nvPr/>
          </p:nvSpPr>
          <p:spPr>
            <a:xfrm>
              <a:off x="2498804" y="1686301"/>
              <a:ext cx="258" cy="258"/>
            </a:xfrm>
            <a:custGeom>
              <a:rect b="b" l="l" r="r" t="t"/>
              <a:pathLst>
                <a:path extrusionOk="0" h="19" w="19">
                  <a:moveTo>
                    <a:pt x="1"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81"/>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81"/>
            <p:cNvSpPr/>
            <p:nvPr/>
          </p:nvSpPr>
          <p:spPr>
            <a:xfrm>
              <a:off x="2501329" y="1688677"/>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81"/>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81"/>
            <p:cNvSpPr/>
            <p:nvPr/>
          </p:nvSpPr>
          <p:spPr>
            <a:xfrm>
              <a:off x="2501995" y="1689342"/>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81"/>
            <p:cNvSpPr/>
            <p:nvPr/>
          </p:nvSpPr>
          <p:spPr>
            <a:xfrm>
              <a:off x="2500664" y="1688011"/>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81"/>
            <p:cNvSpPr/>
            <p:nvPr/>
          </p:nvSpPr>
          <p:spPr>
            <a:xfrm>
              <a:off x="2506937" y="169515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81"/>
            <p:cNvSpPr/>
            <p:nvPr/>
          </p:nvSpPr>
          <p:spPr>
            <a:xfrm>
              <a:off x="2503991" y="1691487"/>
              <a:ext cx="299" cy="339"/>
            </a:xfrm>
            <a:custGeom>
              <a:rect b="b" l="l" r="r" t="t"/>
              <a:pathLst>
                <a:path extrusionOk="0" h="25" w="22">
                  <a:moveTo>
                    <a:pt x="0" y="0"/>
                  </a:moveTo>
                  <a:lnTo>
                    <a:pt x="2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81"/>
            <p:cNvSpPr/>
            <p:nvPr/>
          </p:nvSpPr>
          <p:spPr>
            <a:xfrm>
              <a:off x="2506598" y="1694624"/>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81"/>
            <p:cNvSpPr/>
            <p:nvPr/>
          </p:nvSpPr>
          <p:spPr>
            <a:xfrm>
              <a:off x="2515640" y="1694529"/>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81"/>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81"/>
            <p:cNvSpPr/>
            <p:nvPr/>
          </p:nvSpPr>
          <p:spPr>
            <a:xfrm>
              <a:off x="2512640" y="1694909"/>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81"/>
            <p:cNvSpPr/>
            <p:nvPr/>
          </p:nvSpPr>
          <p:spPr>
            <a:xfrm>
              <a:off x="2499999" y="1687400"/>
              <a:ext cx="299" cy="299"/>
            </a:xfrm>
            <a:custGeom>
              <a:rect b="b" l="l" r="r" t="t"/>
              <a:pathLst>
                <a:path extrusionOk="0" h="22" w="22">
                  <a:moveTo>
                    <a:pt x="0" y="0"/>
                  </a:moveTo>
                  <a:lnTo>
                    <a:pt x="2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81"/>
            <p:cNvSpPr/>
            <p:nvPr/>
          </p:nvSpPr>
          <p:spPr>
            <a:xfrm>
              <a:off x="2513400" y="16947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81"/>
            <p:cNvSpPr/>
            <p:nvPr/>
          </p:nvSpPr>
          <p:spPr>
            <a:xfrm>
              <a:off x="2566963" y="1712546"/>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81"/>
            <p:cNvSpPr/>
            <p:nvPr/>
          </p:nvSpPr>
          <p:spPr>
            <a:xfrm>
              <a:off x="2502660" y="169006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81"/>
            <p:cNvSpPr/>
            <p:nvPr/>
          </p:nvSpPr>
          <p:spPr>
            <a:xfrm>
              <a:off x="2690844" y="1643097"/>
              <a:ext cx="339" cy="489"/>
            </a:xfrm>
            <a:custGeom>
              <a:rect b="b" l="l" r="r" t="t"/>
              <a:pathLst>
                <a:path extrusionOk="0" h="36" w="25">
                  <a:moveTo>
                    <a:pt x="25" y="1"/>
                  </a:moveTo>
                  <a:lnTo>
                    <a:pt x="0"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81"/>
            <p:cNvSpPr/>
            <p:nvPr/>
          </p:nvSpPr>
          <p:spPr>
            <a:xfrm>
              <a:off x="2691319" y="1642622"/>
              <a:ext cx="244" cy="353"/>
            </a:xfrm>
            <a:custGeom>
              <a:rect b="b" l="l" r="r" t="t"/>
              <a:pathLst>
                <a:path extrusionOk="0" h="26" w="18">
                  <a:moveTo>
                    <a:pt x="18"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81"/>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81"/>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81"/>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81"/>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81"/>
            <p:cNvSpPr/>
            <p:nvPr/>
          </p:nvSpPr>
          <p:spPr>
            <a:xfrm>
              <a:off x="2438968" y="170826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81"/>
            <p:cNvSpPr/>
            <p:nvPr/>
          </p:nvSpPr>
          <p:spPr>
            <a:xfrm>
              <a:off x="2438873" y="1708554"/>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81"/>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81"/>
            <p:cNvSpPr/>
            <p:nvPr/>
          </p:nvSpPr>
          <p:spPr>
            <a:xfrm>
              <a:off x="2438683" y="1709545"/>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81"/>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81"/>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81"/>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81"/>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81"/>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81"/>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81"/>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81"/>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81"/>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81"/>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81"/>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81"/>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81"/>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81"/>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81"/>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81"/>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81"/>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81"/>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81"/>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81"/>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81"/>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81"/>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81"/>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81"/>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81"/>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81"/>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81"/>
            <p:cNvSpPr/>
            <p:nvPr/>
          </p:nvSpPr>
          <p:spPr>
            <a:xfrm>
              <a:off x="2698353" y="164214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81"/>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81"/>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81"/>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81"/>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81"/>
            <p:cNvSpPr/>
            <p:nvPr/>
          </p:nvSpPr>
          <p:spPr>
            <a:xfrm>
              <a:off x="2901553" y="1635249"/>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81"/>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81"/>
            <p:cNvSpPr/>
            <p:nvPr/>
          </p:nvSpPr>
          <p:spPr>
            <a:xfrm>
              <a:off x="2902355" y="16351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81"/>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81"/>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81"/>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81"/>
            <p:cNvSpPr/>
            <p:nvPr/>
          </p:nvSpPr>
          <p:spPr>
            <a:xfrm>
              <a:off x="2699059" y="164144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81"/>
            <p:cNvSpPr/>
            <p:nvPr/>
          </p:nvSpPr>
          <p:spPr>
            <a:xfrm>
              <a:off x="2698869" y="1641576"/>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81"/>
            <p:cNvSpPr/>
            <p:nvPr/>
          </p:nvSpPr>
          <p:spPr>
            <a:xfrm>
              <a:off x="2698678" y="1641726"/>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81"/>
            <p:cNvSpPr/>
            <p:nvPr/>
          </p:nvSpPr>
          <p:spPr>
            <a:xfrm>
              <a:off x="2698543" y="1641916"/>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81"/>
            <p:cNvSpPr/>
            <p:nvPr/>
          </p:nvSpPr>
          <p:spPr>
            <a:xfrm>
              <a:off x="2700348" y="164087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81"/>
            <p:cNvSpPr/>
            <p:nvPr/>
          </p:nvSpPr>
          <p:spPr>
            <a:xfrm>
              <a:off x="2699629" y="164115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81"/>
            <p:cNvSpPr/>
            <p:nvPr/>
          </p:nvSpPr>
          <p:spPr>
            <a:xfrm>
              <a:off x="2698448" y="1642051"/>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81"/>
            <p:cNvSpPr/>
            <p:nvPr/>
          </p:nvSpPr>
          <p:spPr>
            <a:xfrm>
              <a:off x="2699968" y="164100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81"/>
            <p:cNvSpPr/>
            <p:nvPr/>
          </p:nvSpPr>
          <p:spPr>
            <a:xfrm>
              <a:off x="2699303" y="1641291"/>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81"/>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81"/>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81"/>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81"/>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81"/>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81"/>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81"/>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81"/>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81"/>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81"/>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81"/>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81"/>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81"/>
            <p:cNvSpPr/>
            <p:nvPr/>
          </p:nvSpPr>
          <p:spPr>
            <a:xfrm>
              <a:off x="2342147" y="1694393"/>
              <a:ext cx="190" cy="54"/>
            </a:xfrm>
            <a:custGeom>
              <a:rect b="b" l="l" r="r" t="t"/>
              <a:pathLst>
                <a:path extrusionOk="0" h="4" w="14">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81"/>
            <p:cNvSpPr/>
            <p:nvPr/>
          </p:nvSpPr>
          <p:spPr>
            <a:xfrm>
              <a:off x="2342527" y="1694243"/>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81"/>
            <p:cNvSpPr/>
            <p:nvPr/>
          </p:nvSpPr>
          <p:spPr>
            <a:xfrm>
              <a:off x="2342812" y="1694148"/>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81"/>
            <p:cNvSpPr/>
            <p:nvPr/>
          </p:nvSpPr>
          <p:spPr>
            <a:xfrm>
              <a:off x="2341767" y="1694529"/>
              <a:ext cx="190" cy="109"/>
            </a:xfrm>
            <a:custGeom>
              <a:rect b="b" l="l" r="r" t="t"/>
              <a:pathLst>
                <a:path extrusionOk="0" h="8" w="14">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81"/>
            <p:cNvSpPr/>
            <p:nvPr/>
          </p:nvSpPr>
          <p:spPr>
            <a:xfrm>
              <a:off x="2341278" y="1694773"/>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81"/>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81"/>
            <p:cNvSpPr/>
            <p:nvPr/>
          </p:nvSpPr>
          <p:spPr>
            <a:xfrm>
              <a:off x="2343043" y="169414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81"/>
            <p:cNvSpPr/>
            <p:nvPr/>
          </p:nvSpPr>
          <p:spPr>
            <a:xfrm>
              <a:off x="2385676" y="170722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81"/>
            <p:cNvSpPr/>
            <p:nvPr/>
          </p:nvSpPr>
          <p:spPr>
            <a:xfrm>
              <a:off x="2340708" y="1695058"/>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81"/>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81"/>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81"/>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81"/>
            <p:cNvSpPr/>
            <p:nvPr/>
          </p:nvSpPr>
          <p:spPr>
            <a:xfrm>
              <a:off x="2385771" y="170750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81"/>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81"/>
            <p:cNvSpPr/>
            <p:nvPr/>
          </p:nvSpPr>
          <p:spPr>
            <a:xfrm>
              <a:off x="2210472"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81"/>
            <p:cNvSpPr/>
            <p:nvPr/>
          </p:nvSpPr>
          <p:spPr>
            <a:xfrm>
              <a:off x="2211138"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81"/>
            <p:cNvSpPr/>
            <p:nvPr/>
          </p:nvSpPr>
          <p:spPr>
            <a:xfrm>
              <a:off x="2198728" y="1588678"/>
              <a:ext cx="353" cy="54"/>
            </a:xfrm>
            <a:custGeom>
              <a:rect b="b" l="l" r="r" t="t"/>
              <a:pathLst>
                <a:path extrusionOk="0" h="4" w="26">
                  <a:moveTo>
                    <a:pt x="2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81"/>
            <p:cNvSpPr/>
            <p:nvPr/>
          </p:nvSpPr>
          <p:spPr>
            <a:xfrm>
              <a:off x="2198253" y="1588678"/>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81"/>
            <p:cNvSpPr/>
            <p:nvPr/>
          </p:nvSpPr>
          <p:spPr>
            <a:xfrm>
              <a:off x="2194071" y="1587579"/>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81"/>
            <p:cNvSpPr/>
            <p:nvPr/>
          </p:nvSpPr>
          <p:spPr>
            <a:xfrm>
              <a:off x="2193650" y="1587443"/>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81"/>
            <p:cNvSpPr/>
            <p:nvPr/>
          </p:nvSpPr>
          <p:spPr>
            <a:xfrm>
              <a:off x="2197777" y="1588583"/>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81"/>
            <p:cNvSpPr/>
            <p:nvPr/>
          </p:nvSpPr>
          <p:spPr>
            <a:xfrm>
              <a:off x="2209807" y="1589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81"/>
            <p:cNvSpPr/>
            <p:nvPr/>
          </p:nvSpPr>
          <p:spPr>
            <a:xfrm>
              <a:off x="2199298" y="1588719"/>
              <a:ext cx="353" cy="68"/>
            </a:xfrm>
            <a:custGeom>
              <a:rect b="b" l="l" r="r" t="t"/>
              <a:pathLst>
                <a:path extrusionOk="0" h="5" w="26">
                  <a:moveTo>
                    <a:pt x="2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81"/>
            <p:cNvSpPr/>
            <p:nvPr/>
          </p:nvSpPr>
          <p:spPr>
            <a:xfrm>
              <a:off x="2208436" y="1589344"/>
              <a:ext cx="679" cy="14"/>
            </a:xfrm>
            <a:custGeom>
              <a:rect b="b" l="l" r="r" t="t"/>
              <a:pathLst>
                <a:path extrusionOk="0" h="1" w="50">
                  <a:moveTo>
                    <a:pt x="49"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81"/>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81"/>
            <p:cNvSpPr/>
            <p:nvPr/>
          </p:nvSpPr>
          <p:spPr>
            <a:xfrm>
              <a:off x="2213228" y="1589194"/>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81"/>
            <p:cNvSpPr/>
            <p:nvPr/>
          </p:nvSpPr>
          <p:spPr>
            <a:xfrm>
              <a:off x="2212047" y="1589289"/>
              <a:ext cx="339" cy="14"/>
            </a:xfrm>
            <a:custGeom>
              <a:rect b="b" l="l" r="r" t="t"/>
              <a:pathLst>
                <a:path extrusionOk="0" h="1" w="25">
                  <a:moveTo>
                    <a:pt x="25"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81"/>
            <p:cNvSpPr/>
            <p:nvPr/>
          </p:nvSpPr>
          <p:spPr>
            <a:xfrm>
              <a:off x="2211382" y="1589289"/>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81"/>
            <p:cNvSpPr/>
            <p:nvPr/>
          </p:nvSpPr>
          <p:spPr>
            <a:xfrm>
              <a:off x="2195876" y="1588244"/>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81"/>
            <p:cNvSpPr/>
            <p:nvPr/>
          </p:nvSpPr>
          <p:spPr>
            <a:xfrm>
              <a:off x="2195456" y="158810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81"/>
            <p:cNvSpPr/>
            <p:nvPr/>
          </p:nvSpPr>
          <p:spPr>
            <a:xfrm>
              <a:off x="2196067" y="1588339"/>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81"/>
            <p:cNvSpPr/>
            <p:nvPr/>
          </p:nvSpPr>
          <p:spPr>
            <a:xfrm>
              <a:off x="2212658" y="1589249"/>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81"/>
            <p:cNvSpPr/>
            <p:nvPr/>
          </p:nvSpPr>
          <p:spPr>
            <a:xfrm>
              <a:off x="2196352" y="158839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81"/>
            <p:cNvSpPr/>
            <p:nvPr/>
          </p:nvSpPr>
          <p:spPr>
            <a:xfrm>
              <a:off x="2194641" y="1587769"/>
              <a:ext cx="258" cy="109"/>
            </a:xfrm>
            <a:custGeom>
              <a:rect b="b" l="l" r="r" t="t"/>
              <a:pathLst>
                <a:path extrusionOk="0" h="8" w="19">
                  <a:moveTo>
                    <a:pt x="1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81"/>
            <p:cNvSpPr/>
            <p:nvPr/>
          </p:nvSpPr>
          <p:spPr>
            <a:xfrm>
              <a:off x="2196976" y="1588488"/>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81"/>
            <p:cNvSpPr/>
            <p:nvPr/>
          </p:nvSpPr>
          <p:spPr>
            <a:xfrm>
              <a:off x="2195075" y="158795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81"/>
            <p:cNvSpPr/>
            <p:nvPr/>
          </p:nvSpPr>
          <p:spPr>
            <a:xfrm>
              <a:off x="2197356" y="158852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81"/>
            <p:cNvSpPr/>
            <p:nvPr/>
          </p:nvSpPr>
          <p:spPr>
            <a:xfrm>
              <a:off x="2196637" y="1588434"/>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81"/>
            <p:cNvSpPr/>
            <p:nvPr/>
          </p:nvSpPr>
          <p:spPr>
            <a:xfrm>
              <a:off x="2201783" y="1588963"/>
              <a:ext cx="625" cy="54"/>
            </a:xfrm>
            <a:custGeom>
              <a:rect b="b" l="l" r="r" t="t"/>
              <a:pathLst>
                <a:path extrusionOk="0" h="4" w="46">
                  <a:moveTo>
                    <a:pt x="4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81"/>
            <p:cNvSpPr/>
            <p:nvPr/>
          </p:nvSpPr>
          <p:spPr>
            <a:xfrm>
              <a:off x="2201117" y="1588909"/>
              <a:ext cx="530" cy="68"/>
            </a:xfrm>
            <a:custGeom>
              <a:rect b="b" l="l" r="r" t="t"/>
              <a:pathLst>
                <a:path extrusionOk="0" h="5" w="39">
                  <a:moveTo>
                    <a:pt x="3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81"/>
            <p:cNvSpPr/>
            <p:nvPr/>
          </p:nvSpPr>
          <p:spPr>
            <a:xfrm>
              <a:off x="2199868" y="1588814"/>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81"/>
            <p:cNvSpPr/>
            <p:nvPr/>
          </p:nvSpPr>
          <p:spPr>
            <a:xfrm>
              <a:off x="2200493" y="1588868"/>
              <a:ext cx="489" cy="54"/>
            </a:xfrm>
            <a:custGeom>
              <a:rect b="b" l="l" r="r" t="t"/>
              <a:pathLst>
                <a:path extrusionOk="0" h="4" w="36">
                  <a:moveTo>
                    <a:pt x="3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81"/>
            <p:cNvSpPr/>
            <p:nvPr/>
          </p:nvSpPr>
          <p:spPr>
            <a:xfrm>
              <a:off x="2213799" y="1589154"/>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81"/>
            <p:cNvSpPr/>
            <p:nvPr/>
          </p:nvSpPr>
          <p:spPr>
            <a:xfrm>
              <a:off x="2328882" y="1660259"/>
              <a:ext cx="54" cy="149"/>
            </a:xfrm>
            <a:custGeom>
              <a:rect b="b" l="l" r="r" t="t"/>
              <a:pathLst>
                <a:path extrusionOk="0" h="11" w="4">
                  <a:moveTo>
                    <a:pt x="4"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81"/>
            <p:cNvSpPr/>
            <p:nvPr/>
          </p:nvSpPr>
          <p:spPr>
            <a:xfrm>
              <a:off x="2335860" y="1655032"/>
              <a:ext cx="1534" cy="204"/>
            </a:xfrm>
            <a:custGeom>
              <a:rect b="b" l="l" r="r" t="t"/>
              <a:pathLst>
                <a:path extrusionOk="0" h="15" w="113">
                  <a:moveTo>
                    <a:pt x="113"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81"/>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81"/>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81"/>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81"/>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81"/>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81"/>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81"/>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81"/>
            <p:cNvSpPr/>
            <p:nvPr/>
          </p:nvSpPr>
          <p:spPr>
            <a:xfrm>
              <a:off x="2341862" y="1642581"/>
              <a:ext cx="339" cy="339"/>
            </a:xfrm>
            <a:custGeom>
              <a:rect b="b" l="l" r="r" t="t"/>
              <a:pathLst>
                <a:path extrusionOk="0" h="25" w="25">
                  <a:moveTo>
                    <a:pt x="25"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81"/>
            <p:cNvSpPr/>
            <p:nvPr/>
          </p:nvSpPr>
          <p:spPr>
            <a:xfrm>
              <a:off x="2337476" y="16552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81"/>
            <p:cNvSpPr/>
            <p:nvPr/>
          </p:nvSpPr>
          <p:spPr>
            <a:xfrm>
              <a:off x="2328692" y="1659023"/>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81"/>
            <p:cNvSpPr/>
            <p:nvPr/>
          </p:nvSpPr>
          <p:spPr>
            <a:xfrm>
              <a:off x="2328787" y="1659594"/>
              <a:ext cx="14" cy="204"/>
            </a:xfrm>
            <a:custGeom>
              <a:rect b="b" l="l" r="r" t="t"/>
              <a:pathLst>
                <a:path extrusionOk="0" h="15" w="1">
                  <a:moveTo>
                    <a:pt x="0"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81"/>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81"/>
            <p:cNvSpPr/>
            <p:nvPr/>
          </p:nvSpPr>
          <p:spPr>
            <a:xfrm>
              <a:off x="2328827" y="1659919"/>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81"/>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81"/>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81"/>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81"/>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81"/>
            <p:cNvSpPr/>
            <p:nvPr/>
          </p:nvSpPr>
          <p:spPr>
            <a:xfrm>
              <a:off x="2283438" y="159432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81"/>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81"/>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81"/>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81"/>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81"/>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81"/>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81"/>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81"/>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81"/>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81"/>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81"/>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81"/>
            <p:cNvSpPr/>
            <p:nvPr/>
          </p:nvSpPr>
          <p:spPr>
            <a:xfrm>
              <a:off x="221166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81"/>
            <p:cNvSpPr/>
            <p:nvPr/>
          </p:nvSpPr>
          <p:spPr>
            <a:xfrm>
              <a:off x="2211898" y="1583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81"/>
            <p:cNvSpPr/>
            <p:nvPr/>
          </p:nvSpPr>
          <p:spPr>
            <a:xfrm>
              <a:off x="2211382" y="158330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81"/>
            <p:cNvSpPr/>
            <p:nvPr/>
          </p:nvSpPr>
          <p:spPr>
            <a:xfrm>
              <a:off x="221147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81"/>
            <p:cNvSpPr/>
            <p:nvPr/>
          </p:nvSpPr>
          <p:spPr>
            <a:xfrm>
              <a:off x="2212753" y="158373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81"/>
            <p:cNvSpPr/>
            <p:nvPr/>
          </p:nvSpPr>
          <p:spPr>
            <a:xfrm>
              <a:off x="2212427" y="1583546"/>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81"/>
            <p:cNvSpPr/>
            <p:nvPr/>
          </p:nvSpPr>
          <p:spPr>
            <a:xfrm>
              <a:off x="2212142" y="1583451"/>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81"/>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81"/>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81"/>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81"/>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81"/>
            <p:cNvSpPr/>
            <p:nvPr/>
          </p:nvSpPr>
          <p:spPr>
            <a:xfrm>
              <a:off x="2204824" y="158111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81"/>
            <p:cNvSpPr/>
            <p:nvPr/>
          </p:nvSpPr>
          <p:spPr>
            <a:xfrm>
              <a:off x="2205720" y="1581265"/>
              <a:ext cx="14" cy="0"/>
            </a:xfrm>
            <a:custGeom>
              <a:rect b="b" l="l" r="r" t="t"/>
              <a:pathLst>
                <a:path extrusionOk="0" h="0"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81"/>
            <p:cNvSpPr/>
            <p:nvPr/>
          </p:nvSpPr>
          <p:spPr>
            <a:xfrm>
              <a:off x="2205530" y="158121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81"/>
            <p:cNvSpPr/>
            <p:nvPr/>
          </p:nvSpPr>
          <p:spPr>
            <a:xfrm>
              <a:off x="2205055" y="1581156"/>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81"/>
            <p:cNvSpPr/>
            <p:nvPr/>
          </p:nvSpPr>
          <p:spPr>
            <a:xfrm>
              <a:off x="2205299" y="1581156"/>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81"/>
            <p:cNvSpPr/>
            <p:nvPr/>
          </p:nvSpPr>
          <p:spPr>
            <a:xfrm>
              <a:off x="2213894" y="158915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81"/>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81"/>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81"/>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81"/>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81"/>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81"/>
            <p:cNvSpPr/>
            <p:nvPr/>
          </p:nvSpPr>
          <p:spPr>
            <a:xfrm>
              <a:off x="2257002" y="1519610"/>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81"/>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81"/>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81"/>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81"/>
            <p:cNvSpPr/>
            <p:nvPr/>
          </p:nvSpPr>
          <p:spPr>
            <a:xfrm>
              <a:off x="2256581" y="1520126"/>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81"/>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81"/>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81"/>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81"/>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81"/>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81"/>
            <p:cNvSpPr/>
            <p:nvPr/>
          </p:nvSpPr>
          <p:spPr>
            <a:xfrm>
              <a:off x="2254681" y="1537002"/>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81"/>
            <p:cNvSpPr/>
            <p:nvPr/>
          </p:nvSpPr>
          <p:spPr>
            <a:xfrm>
              <a:off x="2253961" y="1538048"/>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81"/>
            <p:cNvSpPr/>
            <p:nvPr/>
          </p:nvSpPr>
          <p:spPr>
            <a:xfrm>
              <a:off x="2254110" y="153785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81"/>
            <p:cNvSpPr/>
            <p:nvPr/>
          </p:nvSpPr>
          <p:spPr>
            <a:xfrm>
              <a:off x="2253825" y="153823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81"/>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81"/>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81"/>
            <p:cNvSpPr/>
            <p:nvPr/>
          </p:nvSpPr>
          <p:spPr>
            <a:xfrm>
              <a:off x="2254300" y="153766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81"/>
            <p:cNvSpPr/>
            <p:nvPr/>
          </p:nvSpPr>
          <p:spPr>
            <a:xfrm>
              <a:off x="2252820" y="1539378"/>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81"/>
            <p:cNvSpPr/>
            <p:nvPr/>
          </p:nvSpPr>
          <p:spPr>
            <a:xfrm>
              <a:off x="2254531" y="1534721"/>
              <a:ext cx="68" cy="163"/>
            </a:xfrm>
            <a:custGeom>
              <a:rect b="b" l="l" r="r" t="t"/>
              <a:pathLst>
                <a:path extrusionOk="0" h="12"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81"/>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81"/>
            <p:cNvSpPr/>
            <p:nvPr/>
          </p:nvSpPr>
          <p:spPr>
            <a:xfrm>
              <a:off x="2254436" y="1537437"/>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81"/>
            <p:cNvSpPr/>
            <p:nvPr/>
          </p:nvSpPr>
          <p:spPr>
            <a:xfrm>
              <a:off x="2254871" y="1535767"/>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81"/>
            <p:cNvSpPr/>
            <p:nvPr/>
          </p:nvSpPr>
          <p:spPr>
            <a:xfrm>
              <a:off x="2254681" y="1535102"/>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81"/>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81"/>
            <p:cNvSpPr/>
            <p:nvPr/>
          </p:nvSpPr>
          <p:spPr>
            <a:xfrm>
              <a:off x="2254531" y="153719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81"/>
            <p:cNvSpPr/>
            <p:nvPr/>
          </p:nvSpPr>
          <p:spPr>
            <a:xfrm>
              <a:off x="2254776" y="153671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81"/>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81"/>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81"/>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81"/>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81"/>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81"/>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81"/>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81"/>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81"/>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81"/>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81"/>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81"/>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81"/>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81"/>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81"/>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81"/>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81"/>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81"/>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81"/>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81"/>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81"/>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81"/>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81"/>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81"/>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81"/>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81"/>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81"/>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81"/>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81"/>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81"/>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81"/>
            <p:cNvSpPr/>
            <p:nvPr/>
          </p:nvSpPr>
          <p:spPr>
            <a:xfrm>
              <a:off x="2961824" y="1601129"/>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81"/>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81"/>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81"/>
            <p:cNvSpPr/>
            <p:nvPr/>
          </p:nvSpPr>
          <p:spPr>
            <a:xfrm>
              <a:off x="2962829" y="1601509"/>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81"/>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81"/>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81"/>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81"/>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81"/>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81"/>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81"/>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81"/>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81"/>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81"/>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81"/>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81"/>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81"/>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81"/>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81"/>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81"/>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81"/>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81"/>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81"/>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81"/>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81"/>
            <p:cNvSpPr/>
            <p:nvPr/>
          </p:nvSpPr>
          <p:spPr>
            <a:xfrm>
              <a:off x="2593969" y="159470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81"/>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81"/>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81"/>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81"/>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81"/>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81"/>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81"/>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81"/>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81"/>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81"/>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81"/>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81"/>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81"/>
            <p:cNvSpPr/>
            <p:nvPr/>
          </p:nvSpPr>
          <p:spPr>
            <a:xfrm>
              <a:off x="2601667" y="1598318"/>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81"/>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81"/>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81"/>
            <p:cNvSpPr/>
            <p:nvPr/>
          </p:nvSpPr>
          <p:spPr>
            <a:xfrm>
              <a:off x="2501370" y="1605066"/>
              <a:ext cx="733" cy="109"/>
            </a:xfrm>
            <a:custGeom>
              <a:rect b="b" l="l" r="r" t="t"/>
              <a:pathLst>
                <a:path extrusionOk="0" h="8" w="54">
                  <a:moveTo>
                    <a:pt x="1" y="8"/>
                  </a:move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81"/>
            <p:cNvSpPr/>
            <p:nvPr/>
          </p:nvSpPr>
          <p:spPr>
            <a:xfrm>
              <a:off x="2590398" y="15932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81"/>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81"/>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81"/>
            <p:cNvSpPr/>
            <p:nvPr/>
          </p:nvSpPr>
          <p:spPr>
            <a:xfrm>
              <a:off x="2142218" y="2087909"/>
              <a:ext cx="584" cy="339"/>
            </a:xfrm>
            <a:custGeom>
              <a:rect b="b" l="l" r="r" t="t"/>
              <a:pathLst>
                <a:path extrusionOk="0" h="25" w="43">
                  <a:moveTo>
                    <a:pt x="42"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81"/>
            <p:cNvSpPr/>
            <p:nvPr/>
          </p:nvSpPr>
          <p:spPr>
            <a:xfrm>
              <a:off x="2143834" y="2087244"/>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81"/>
            <p:cNvSpPr/>
            <p:nvPr/>
          </p:nvSpPr>
          <p:spPr>
            <a:xfrm>
              <a:off x="2143399" y="2087380"/>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81"/>
            <p:cNvSpPr/>
            <p:nvPr/>
          </p:nvSpPr>
          <p:spPr>
            <a:xfrm>
              <a:off x="2141553" y="2088235"/>
              <a:ext cx="679" cy="448"/>
            </a:xfrm>
            <a:custGeom>
              <a:rect b="b" l="l" r="r" t="t"/>
              <a:pathLst>
                <a:path extrusionOk="0" h="33" w="50">
                  <a:moveTo>
                    <a:pt x="49" y="1"/>
                  </a:moveTo>
                  <a:lnTo>
                    <a:pt x="0" y="3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81"/>
            <p:cNvSpPr/>
            <p:nvPr/>
          </p:nvSpPr>
          <p:spPr>
            <a:xfrm>
              <a:off x="2142829" y="2087624"/>
              <a:ext cx="489" cy="244"/>
            </a:xfrm>
            <a:custGeom>
              <a:rect b="b" l="l" r="r" t="t"/>
              <a:pathLst>
                <a:path extrusionOk="0" h="18" w="36">
                  <a:moveTo>
                    <a:pt x="36"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81"/>
            <p:cNvSpPr/>
            <p:nvPr/>
          </p:nvSpPr>
          <p:spPr>
            <a:xfrm>
              <a:off x="2144214" y="2087095"/>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81"/>
            <p:cNvSpPr/>
            <p:nvPr/>
          </p:nvSpPr>
          <p:spPr>
            <a:xfrm>
              <a:off x="2144554" y="2087054"/>
              <a:ext cx="244" cy="54"/>
            </a:xfrm>
            <a:custGeom>
              <a:rect b="b" l="l" r="r" t="t"/>
              <a:pathLst>
                <a:path extrusionOk="0" h="4" w="18">
                  <a:moveTo>
                    <a:pt x="1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81"/>
            <p:cNvSpPr/>
            <p:nvPr/>
          </p:nvSpPr>
          <p:spPr>
            <a:xfrm>
              <a:off x="2144839" y="2087000"/>
              <a:ext cx="190" cy="68"/>
            </a:xfrm>
            <a:custGeom>
              <a:rect b="b" l="l" r="r" t="t"/>
              <a:pathLst>
                <a:path extrusionOk="0" h="5" w="14">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81"/>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81"/>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81"/>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81"/>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81"/>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81"/>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81"/>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81"/>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81"/>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81"/>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81"/>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81"/>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81"/>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81"/>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81"/>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81"/>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81"/>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81"/>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81"/>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81"/>
            <p:cNvSpPr/>
            <p:nvPr/>
          </p:nvSpPr>
          <p:spPr>
            <a:xfrm>
              <a:off x="2257057" y="2062194"/>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81"/>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81"/>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81"/>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81"/>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81"/>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81"/>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81"/>
            <p:cNvSpPr/>
            <p:nvPr/>
          </p:nvSpPr>
          <p:spPr>
            <a:xfrm>
              <a:off x="2183955" y="201865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81"/>
            <p:cNvSpPr/>
            <p:nvPr/>
          </p:nvSpPr>
          <p:spPr>
            <a:xfrm>
              <a:off x="2139218" y="20815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81"/>
            <p:cNvSpPr/>
            <p:nvPr/>
          </p:nvSpPr>
          <p:spPr>
            <a:xfrm>
              <a:off x="2144404" y="207850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81"/>
            <p:cNvSpPr/>
            <p:nvPr/>
          </p:nvSpPr>
          <p:spPr>
            <a:xfrm>
              <a:off x="2143644" y="2078785"/>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81"/>
            <p:cNvSpPr/>
            <p:nvPr/>
          </p:nvSpPr>
          <p:spPr>
            <a:xfrm>
              <a:off x="2182910" y="2023783"/>
              <a:ext cx="149" cy="299"/>
            </a:xfrm>
            <a:custGeom>
              <a:rect b="b" l="l" r="r" t="t"/>
              <a:pathLst>
                <a:path extrusionOk="0" h="22" w="11">
                  <a:moveTo>
                    <a:pt x="0" y="22"/>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81"/>
            <p:cNvSpPr/>
            <p:nvPr/>
          </p:nvSpPr>
          <p:spPr>
            <a:xfrm>
              <a:off x="2143929" y="2078690"/>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81"/>
            <p:cNvSpPr/>
            <p:nvPr/>
          </p:nvSpPr>
          <p:spPr>
            <a:xfrm>
              <a:off x="2182720" y="2024163"/>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81"/>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81"/>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81"/>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81"/>
            <p:cNvSpPr/>
            <p:nvPr/>
          </p:nvSpPr>
          <p:spPr>
            <a:xfrm>
              <a:off x="2143359" y="2078975"/>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81"/>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81"/>
            <p:cNvSpPr/>
            <p:nvPr/>
          </p:nvSpPr>
          <p:spPr>
            <a:xfrm>
              <a:off x="2142979" y="2079111"/>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81"/>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81"/>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81"/>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81"/>
            <p:cNvSpPr/>
            <p:nvPr/>
          </p:nvSpPr>
          <p:spPr>
            <a:xfrm>
              <a:off x="2139462" y="2081107"/>
              <a:ext cx="394" cy="299"/>
            </a:xfrm>
            <a:custGeom>
              <a:rect b="b" l="l" r="r" t="t"/>
              <a:pathLst>
                <a:path extrusionOk="0" h="22" w="29">
                  <a:moveTo>
                    <a:pt x="0" y="22"/>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81"/>
            <p:cNvSpPr/>
            <p:nvPr/>
          </p:nvSpPr>
          <p:spPr>
            <a:xfrm>
              <a:off x="2140127" y="2080727"/>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81"/>
            <p:cNvSpPr/>
            <p:nvPr/>
          </p:nvSpPr>
          <p:spPr>
            <a:xfrm>
              <a:off x="2140697" y="2080401"/>
              <a:ext cx="299" cy="204"/>
            </a:xfrm>
            <a:custGeom>
              <a:rect b="b" l="l" r="r" t="t"/>
              <a:pathLst>
                <a:path extrusionOk="0" h="15" w="22">
                  <a:moveTo>
                    <a:pt x="0" y="1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81"/>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81"/>
            <p:cNvSpPr/>
            <p:nvPr/>
          </p:nvSpPr>
          <p:spPr>
            <a:xfrm>
              <a:off x="2141213" y="2080062"/>
              <a:ext cx="299" cy="204"/>
            </a:xfrm>
            <a:custGeom>
              <a:rect b="b" l="l" r="r" t="t"/>
              <a:pathLst>
                <a:path extrusionOk="0" h="15" w="22">
                  <a:moveTo>
                    <a:pt x="1" y="15"/>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81"/>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81"/>
            <p:cNvSpPr/>
            <p:nvPr/>
          </p:nvSpPr>
          <p:spPr>
            <a:xfrm>
              <a:off x="2141743" y="2079777"/>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81"/>
            <p:cNvSpPr/>
            <p:nvPr/>
          </p:nvSpPr>
          <p:spPr>
            <a:xfrm>
              <a:off x="2144214" y="2078595"/>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81"/>
            <p:cNvSpPr/>
            <p:nvPr/>
          </p:nvSpPr>
          <p:spPr>
            <a:xfrm>
              <a:off x="2142164" y="2079546"/>
              <a:ext cx="258" cy="149"/>
            </a:xfrm>
            <a:custGeom>
              <a:rect b="b" l="l" r="r" t="t"/>
              <a:pathLst>
                <a:path extrusionOk="0" h="11" w="19">
                  <a:moveTo>
                    <a:pt x="1"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81"/>
            <p:cNvSpPr/>
            <p:nvPr/>
          </p:nvSpPr>
          <p:spPr>
            <a:xfrm>
              <a:off x="2142598" y="2079301"/>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81"/>
            <p:cNvSpPr/>
            <p:nvPr/>
          </p:nvSpPr>
          <p:spPr>
            <a:xfrm>
              <a:off x="2144594" y="2078500"/>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81"/>
            <p:cNvSpPr/>
            <p:nvPr/>
          </p:nvSpPr>
          <p:spPr>
            <a:xfrm>
              <a:off x="2144744" y="2078446"/>
              <a:ext cx="95" cy="14"/>
            </a:xfrm>
            <a:custGeom>
              <a:rect b="b" l="l" r="r" t="t"/>
              <a:pathLst>
                <a:path extrusionOk="0" h="1" w="7">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81"/>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81"/>
            <p:cNvSpPr/>
            <p:nvPr/>
          </p:nvSpPr>
          <p:spPr>
            <a:xfrm>
              <a:off x="2246887" y="2005399"/>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81"/>
            <p:cNvSpPr/>
            <p:nvPr/>
          </p:nvSpPr>
          <p:spPr>
            <a:xfrm>
              <a:off x="2263194" y="20098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81"/>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81"/>
            <p:cNvSpPr/>
            <p:nvPr/>
          </p:nvSpPr>
          <p:spPr>
            <a:xfrm>
              <a:off x="2266235" y="201209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81"/>
            <p:cNvSpPr/>
            <p:nvPr/>
          </p:nvSpPr>
          <p:spPr>
            <a:xfrm>
              <a:off x="2265665" y="2011617"/>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81"/>
            <p:cNvSpPr/>
            <p:nvPr/>
          </p:nvSpPr>
          <p:spPr>
            <a:xfrm>
              <a:off x="2265190" y="2011197"/>
              <a:ext cx="339" cy="339"/>
            </a:xfrm>
            <a:custGeom>
              <a:rect b="b" l="l" r="r" t="t"/>
              <a:pathLst>
                <a:path extrusionOk="0" h="25" w="25">
                  <a:moveTo>
                    <a:pt x="25"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81"/>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81"/>
            <p:cNvSpPr/>
            <p:nvPr/>
          </p:nvSpPr>
          <p:spPr>
            <a:xfrm>
              <a:off x="2263995" y="2010287"/>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81"/>
            <p:cNvSpPr/>
            <p:nvPr/>
          </p:nvSpPr>
          <p:spPr>
            <a:xfrm>
              <a:off x="2266805" y="2012527"/>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81"/>
            <p:cNvSpPr/>
            <p:nvPr/>
          </p:nvSpPr>
          <p:spPr>
            <a:xfrm>
              <a:off x="2263710" y="2010056"/>
              <a:ext cx="258" cy="149"/>
            </a:xfrm>
            <a:custGeom>
              <a:rect b="b" l="l" r="r" t="t"/>
              <a:pathLst>
                <a:path extrusionOk="0" h="11" w="19">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81"/>
            <p:cNvSpPr/>
            <p:nvPr/>
          </p:nvSpPr>
          <p:spPr>
            <a:xfrm>
              <a:off x="2261429" y="201034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81"/>
            <p:cNvSpPr/>
            <p:nvPr/>
          </p:nvSpPr>
          <p:spPr>
            <a:xfrm>
              <a:off x="2264334" y="2010531"/>
              <a:ext cx="299" cy="244"/>
            </a:xfrm>
            <a:custGeom>
              <a:rect b="b" l="l" r="r" t="t"/>
              <a:pathLst>
                <a:path extrusionOk="0" h="18" w="22">
                  <a:moveTo>
                    <a:pt x="21"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81"/>
            <p:cNvSpPr/>
            <p:nvPr/>
          </p:nvSpPr>
          <p:spPr>
            <a:xfrm>
              <a:off x="2264714" y="2010857"/>
              <a:ext cx="339" cy="258"/>
            </a:xfrm>
            <a:custGeom>
              <a:rect b="b" l="l" r="r" t="t"/>
              <a:pathLst>
                <a:path extrusionOk="0" h="19" w="25">
                  <a:moveTo>
                    <a:pt x="25"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81"/>
            <p:cNvSpPr/>
            <p:nvPr/>
          </p:nvSpPr>
          <p:spPr>
            <a:xfrm>
              <a:off x="2263479" y="2009907"/>
              <a:ext cx="204" cy="163"/>
            </a:xfrm>
            <a:custGeom>
              <a:rect b="b" l="l" r="r" t="t"/>
              <a:pathLst>
                <a:path extrusionOk="0" h="12" w="15">
                  <a:moveTo>
                    <a:pt x="1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81"/>
            <p:cNvSpPr/>
            <p:nvPr/>
          </p:nvSpPr>
          <p:spPr>
            <a:xfrm>
              <a:off x="2262528" y="2009866"/>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81"/>
            <p:cNvSpPr/>
            <p:nvPr/>
          </p:nvSpPr>
          <p:spPr>
            <a:xfrm>
              <a:off x="2262814" y="200981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81"/>
            <p:cNvSpPr/>
            <p:nvPr/>
          </p:nvSpPr>
          <p:spPr>
            <a:xfrm>
              <a:off x="2268706" y="2014143"/>
              <a:ext cx="394" cy="339"/>
            </a:xfrm>
            <a:custGeom>
              <a:rect b="b" l="l" r="r" t="t"/>
              <a:pathLst>
                <a:path extrusionOk="0" h="25" w="29">
                  <a:moveTo>
                    <a:pt x="28"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81"/>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81"/>
            <p:cNvSpPr/>
            <p:nvPr/>
          </p:nvSpPr>
          <p:spPr>
            <a:xfrm>
              <a:off x="2268041" y="201361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81"/>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81"/>
            <p:cNvSpPr/>
            <p:nvPr/>
          </p:nvSpPr>
          <p:spPr>
            <a:xfrm>
              <a:off x="2269371" y="2014754"/>
              <a:ext cx="339" cy="299"/>
            </a:xfrm>
            <a:custGeom>
              <a:rect b="b" l="l" r="r" t="t"/>
              <a:pathLst>
                <a:path extrusionOk="0" h="22" w="25">
                  <a:moveTo>
                    <a:pt x="25"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81"/>
            <p:cNvSpPr/>
            <p:nvPr/>
          </p:nvSpPr>
          <p:spPr>
            <a:xfrm>
              <a:off x="2270743" y="2015949"/>
              <a:ext cx="353" cy="299"/>
            </a:xfrm>
            <a:custGeom>
              <a:rect b="b" l="l" r="r" t="t"/>
              <a:pathLst>
                <a:path extrusionOk="0" h="22" w="26">
                  <a:moveTo>
                    <a:pt x="25"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81"/>
            <p:cNvSpPr/>
            <p:nvPr/>
          </p:nvSpPr>
          <p:spPr>
            <a:xfrm>
              <a:off x="2270037" y="2015324"/>
              <a:ext cx="339" cy="353"/>
            </a:xfrm>
            <a:custGeom>
              <a:rect b="b" l="l" r="r" t="t"/>
              <a:pathLst>
                <a:path extrusionOk="0" h="26" w="25">
                  <a:moveTo>
                    <a:pt x="25"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81"/>
            <p:cNvSpPr/>
            <p:nvPr/>
          </p:nvSpPr>
          <p:spPr>
            <a:xfrm>
              <a:off x="2247172" y="2005684"/>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81"/>
            <p:cNvSpPr/>
            <p:nvPr/>
          </p:nvSpPr>
          <p:spPr>
            <a:xfrm>
              <a:off x="2267416" y="2013043"/>
              <a:ext cx="394" cy="353"/>
            </a:xfrm>
            <a:custGeom>
              <a:rect b="b" l="l" r="r" t="t"/>
              <a:pathLst>
                <a:path extrusionOk="0" h="26" w="29">
                  <a:moveTo>
                    <a:pt x="2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81"/>
            <p:cNvSpPr/>
            <p:nvPr/>
          </p:nvSpPr>
          <p:spPr>
            <a:xfrm>
              <a:off x="2247362" y="2005915"/>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81"/>
            <p:cNvSpPr/>
            <p:nvPr/>
          </p:nvSpPr>
          <p:spPr>
            <a:xfrm>
              <a:off x="2271028" y="2020511"/>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81"/>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81"/>
            <p:cNvSpPr/>
            <p:nvPr/>
          </p:nvSpPr>
          <p:spPr>
            <a:xfrm>
              <a:off x="2270987" y="2020986"/>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81"/>
            <p:cNvSpPr/>
            <p:nvPr/>
          </p:nvSpPr>
          <p:spPr>
            <a:xfrm>
              <a:off x="2271082" y="201998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81"/>
            <p:cNvSpPr/>
            <p:nvPr/>
          </p:nvSpPr>
          <p:spPr>
            <a:xfrm>
              <a:off x="2271313" y="2017890"/>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81"/>
            <p:cNvSpPr/>
            <p:nvPr/>
          </p:nvSpPr>
          <p:spPr>
            <a:xfrm>
              <a:off x="2270933" y="202146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81"/>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81"/>
            <p:cNvSpPr/>
            <p:nvPr/>
          </p:nvSpPr>
          <p:spPr>
            <a:xfrm>
              <a:off x="2271272" y="2018325"/>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81"/>
            <p:cNvSpPr/>
            <p:nvPr/>
          </p:nvSpPr>
          <p:spPr>
            <a:xfrm>
              <a:off x="2271123" y="2019370"/>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81"/>
            <p:cNvSpPr/>
            <p:nvPr/>
          </p:nvSpPr>
          <p:spPr>
            <a:xfrm>
              <a:off x="2270892" y="2021936"/>
              <a:ext cx="14" cy="149"/>
            </a:xfrm>
            <a:custGeom>
              <a:rect b="b" l="l" r="r" t="t"/>
              <a:pathLst>
                <a:path extrusionOk="0" h="11" w="1">
                  <a:moveTo>
                    <a:pt x="0"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81"/>
            <p:cNvSpPr/>
            <p:nvPr/>
          </p:nvSpPr>
          <p:spPr>
            <a:xfrm>
              <a:off x="2271177" y="2018800"/>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81"/>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81"/>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81"/>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81"/>
            <p:cNvSpPr/>
            <p:nvPr/>
          </p:nvSpPr>
          <p:spPr>
            <a:xfrm>
              <a:off x="2263044" y="206462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81"/>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81"/>
            <p:cNvSpPr/>
            <p:nvPr/>
          </p:nvSpPr>
          <p:spPr>
            <a:xfrm>
              <a:off x="2261103" y="2064380"/>
              <a:ext cx="434" cy="109"/>
            </a:xfrm>
            <a:custGeom>
              <a:rect b="b" l="l" r="r" t="t"/>
              <a:pathLst>
                <a:path extrusionOk="0" h="8" w="32">
                  <a:moveTo>
                    <a:pt x="0" y="1"/>
                  </a:moveTo>
                  <a:lnTo>
                    <a:pt x="3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81"/>
            <p:cNvSpPr/>
            <p:nvPr/>
          </p:nvSpPr>
          <p:spPr>
            <a:xfrm>
              <a:off x="2264904" y="2064054"/>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81"/>
            <p:cNvSpPr/>
            <p:nvPr/>
          </p:nvSpPr>
          <p:spPr>
            <a:xfrm>
              <a:off x="2264375" y="2064339"/>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81"/>
            <p:cNvSpPr/>
            <p:nvPr/>
          </p:nvSpPr>
          <p:spPr>
            <a:xfrm>
              <a:off x="2262243" y="2064570"/>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81"/>
            <p:cNvSpPr/>
            <p:nvPr/>
          </p:nvSpPr>
          <p:spPr>
            <a:xfrm>
              <a:off x="2263615" y="2064570"/>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81"/>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81"/>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81"/>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81"/>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81"/>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81"/>
            <p:cNvSpPr/>
            <p:nvPr/>
          </p:nvSpPr>
          <p:spPr>
            <a:xfrm>
              <a:off x="2344428" y="2155362"/>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81"/>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81"/>
            <p:cNvSpPr/>
            <p:nvPr/>
          </p:nvSpPr>
          <p:spPr>
            <a:xfrm>
              <a:off x="2276119" y="2212116"/>
              <a:ext cx="1059" cy="964"/>
            </a:xfrm>
            <a:custGeom>
              <a:rect b="b" l="l" r="r" t="t"/>
              <a:pathLst>
                <a:path extrusionOk="0" h="71" w="78">
                  <a:moveTo>
                    <a:pt x="77" y="0"/>
                  </a:moveTo>
                  <a:lnTo>
                    <a:pt x="0" y="7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81"/>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81"/>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81"/>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81"/>
            <p:cNvSpPr/>
            <p:nvPr/>
          </p:nvSpPr>
          <p:spPr>
            <a:xfrm>
              <a:off x="2276215" y="2216393"/>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81"/>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81"/>
            <p:cNvSpPr/>
            <p:nvPr/>
          </p:nvSpPr>
          <p:spPr>
            <a:xfrm>
              <a:off x="2281917" y="22487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81"/>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81"/>
            <p:cNvSpPr/>
            <p:nvPr/>
          </p:nvSpPr>
          <p:spPr>
            <a:xfrm>
              <a:off x="2275875" y="2215158"/>
              <a:ext cx="68" cy="109"/>
            </a:xfrm>
            <a:custGeom>
              <a:rect b="b" l="l" r="r" t="t"/>
              <a:pathLst>
                <a:path extrusionOk="0" h="8" w="5">
                  <a:moveTo>
                    <a:pt x="1"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81"/>
            <p:cNvSpPr/>
            <p:nvPr/>
          </p:nvSpPr>
          <p:spPr>
            <a:xfrm>
              <a:off x="2275780" y="221468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81"/>
            <p:cNvSpPr/>
            <p:nvPr/>
          </p:nvSpPr>
          <p:spPr>
            <a:xfrm>
              <a:off x="2276024" y="2215728"/>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81"/>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81"/>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81"/>
            <p:cNvSpPr/>
            <p:nvPr/>
          </p:nvSpPr>
          <p:spPr>
            <a:xfrm>
              <a:off x="2269222" y="2162721"/>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81"/>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81"/>
            <p:cNvSpPr/>
            <p:nvPr/>
          </p:nvSpPr>
          <p:spPr>
            <a:xfrm>
              <a:off x="2267851" y="2156693"/>
              <a:ext cx="720" cy="244"/>
            </a:xfrm>
            <a:custGeom>
              <a:rect b="b" l="l" r="r" t="t"/>
              <a:pathLst>
                <a:path extrusionOk="0" h="18" w="53">
                  <a:moveTo>
                    <a:pt x="53"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81"/>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81"/>
            <p:cNvSpPr/>
            <p:nvPr/>
          </p:nvSpPr>
          <p:spPr>
            <a:xfrm>
              <a:off x="2274164" y="2107447"/>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81"/>
            <p:cNvSpPr/>
            <p:nvPr/>
          </p:nvSpPr>
          <p:spPr>
            <a:xfrm>
              <a:off x="2273173" y="2107203"/>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81"/>
            <p:cNvSpPr/>
            <p:nvPr/>
          </p:nvSpPr>
          <p:spPr>
            <a:xfrm>
              <a:off x="2275739" y="2108058"/>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81"/>
            <p:cNvSpPr/>
            <p:nvPr/>
          </p:nvSpPr>
          <p:spPr>
            <a:xfrm>
              <a:off x="2274694" y="2107583"/>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81"/>
            <p:cNvSpPr/>
            <p:nvPr/>
          </p:nvSpPr>
          <p:spPr>
            <a:xfrm>
              <a:off x="2275210" y="2107828"/>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81"/>
            <p:cNvSpPr/>
            <p:nvPr/>
          </p:nvSpPr>
          <p:spPr>
            <a:xfrm>
              <a:off x="2273648" y="2107298"/>
              <a:ext cx="244" cy="68"/>
            </a:xfrm>
            <a:custGeom>
              <a:rect b="b" l="l" r="r" t="t"/>
              <a:pathLst>
                <a:path extrusionOk="0" h="5" w="18">
                  <a:moveTo>
                    <a:pt x="0"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81"/>
            <p:cNvSpPr/>
            <p:nvPr/>
          </p:nvSpPr>
          <p:spPr>
            <a:xfrm>
              <a:off x="2276310" y="210834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81"/>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81"/>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81"/>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81"/>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81"/>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81"/>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81"/>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81"/>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81"/>
            <p:cNvSpPr/>
            <p:nvPr/>
          </p:nvSpPr>
          <p:spPr>
            <a:xfrm>
              <a:off x="2270227" y="2064285"/>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81"/>
            <p:cNvSpPr/>
            <p:nvPr/>
          </p:nvSpPr>
          <p:spPr>
            <a:xfrm>
              <a:off x="2270227" y="2063579"/>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81"/>
            <p:cNvSpPr/>
            <p:nvPr/>
          </p:nvSpPr>
          <p:spPr>
            <a:xfrm>
              <a:off x="2264375" y="2076314"/>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81"/>
            <p:cNvSpPr/>
            <p:nvPr/>
          </p:nvSpPr>
          <p:spPr>
            <a:xfrm>
              <a:off x="2270227" y="206390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81"/>
            <p:cNvSpPr/>
            <p:nvPr/>
          </p:nvSpPr>
          <p:spPr>
            <a:xfrm>
              <a:off x="2265380" y="2075839"/>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81"/>
            <p:cNvSpPr/>
            <p:nvPr/>
          </p:nvSpPr>
          <p:spPr>
            <a:xfrm>
              <a:off x="2265190" y="207588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81"/>
            <p:cNvSpPr/>
            <p:nvPr/>
          </p:nvSpPr>
          <p:spPr>
            <a:xfrm>
              <a:off x="2263900" y="207659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81"/>
            <p:cNvSpPr/>
            <p:nvPr/>
          </p:nvSpPr>
          <p:spPr>
            <a:xfrm>
              <a:off x="2265000" y="207597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81"/>
            <p:cNvSpPr/>
            <p:nvPr/>
          </p:nvSpPr>
          <p:spPr>
            <a:xfrm>
              <a:off x="2264714" y="2076124"/>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81"/>
            <p:cNvSpPr/>
            <p:nvPr/>
          </p:nvSpPr>
          <p:spPr>
            <a:xfrm>
              <a:off x="2262949" y="2077210"/>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81"/>
            <p:cNvSpPr/>
            <p:nvPr/>
          </p:nvSpPr>
          <p:spPr>
            <a:xfrm>
              <a:off x="2270077" y="2062058"/>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81"/>
            <p:cNvSpPr/>
            <p:nvPr/>
          </p:nvSpPr>
          <p:spPr>
            <a:xfrm>
              <a:off x="2270132" y="206257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81"/>
            <p:cNvSpPr/>
            <p:nvPr/>
          </p:nvSpPr>
          <p:spPr>
            <a:xfrm>
              <a:off x="2263289" y="2076830"/>
              <a:ext cx="394" cy="258"/>
            </a:xfrm>
            <a:custGeom>
              <a:rect b="b" l="l" r="r" t="t"/>
              <a:pathLst>
                <a:path extrusionOk="0" h="19" w="29">
                  <a:moveTo>
                    <a:pt x="28"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81"/>
            <p:cNvSpPr/>
            <p:nvPr/>
          </p:nvSpPr>
          <p:spPr>
            <a:xfrm>
              <a:off x="2270173" y="20631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81"/>
            <p:cNvSpPr/>
            <p:nvPr/>
          </p:nvSpPr>
          <p:spPr>
            <a:xfrm>
              <a:off x="2334109" y="212622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81"/>
            <p:cNvSpPr/>
            <p:nvPr/>
          </p:nvSpPr>
          <p:spPr>
            <a:xfrm>
              <a:off x="2334204" y="212607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81"/>
            <p:cNvSpPr/>
            <p:nvPr/>
          </p:nvSpPr>
          <p:spPr>
            <a:xfrm>
              <a:off x="2334150" y="21261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81"/>
            <p:cNvSpPr/>
            <p:nvPr/>
          </p:nvSpPr>
          <p:spPr>
            <a:xfrm>
              <a:off x="2334204" y="212603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81"/>
            <p:cNvSpPr/>
            <p:nvPr/>
          </p:nvSpPr>
          <p:spPr>
            <a:xfrm>
              <a:off x="2334055" y="212632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81"/>
            <p:cNvSpPr/>
            <p:nvPr/>
          </p:nvSpPr>
          <p:spPr>
            <a:xfrm>
              <a:off x="2334109" y="212626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81"/>
            <p:cNvSpPr/>
            <p:nvPr/>
          </p:nvSpPr>
          <p:spPr>
            <a:xfrm>
              <a:off x="2336580" y="2124365"/>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81"/>
            <p:cNvSpPr/>
            <p:nvPr/>
          </p:nvSpPr>
          <p:spPr>
            <a:xfrm>
              <a:off x="2304306" y="21297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81"/>
            <p:cNvSpPr/>
            <p:nvPr/>
          </p:nvSpPr>
          <p:spPr>
            <a:xfrm>
              <a:off x="2337245" y="212398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81"/>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81"/>
            <p:cNvSpPr/>
            <p:nvPr/>
          </p:nvSpPr>
          <p:spPr>
            <a:xfrm>
              <a:off x="2304687" y="2129782"/>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81"/>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81"/>
            <p:cNvSpPr/>
            <p:nvPr/>
          </p:nvSpPr>
          <p:spPr>
            <a:xfrm>
              <a:off x="2336241" y="2124555"/>
              <a:ext cx="258" cy="109"/>
            </a:xfrm>
            <a:custGeom>
              <a:rect b="b" l="l" r="r" t="t"/>
              <a:pathLst>
                <a:path extrusionOk="0" h="8" w="19">
                  <a:moveTo>
                    <a:pt x="1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81"/>
            <p:cNvSpPr/>
            <p:nvPr/>
          </p:nvSpPr>
          <p:spPr>
            <a:xfrm>
              <a:off x="2336010" y="2124704"/>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81"/>
            <p:cNvSpPr/>
            <p:nvPr/>
          </p:nvSpPr>
          <p:spPr>
            <a:xfrm>
              <a:off x="2335725" y="2124895"/>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81"/>
            <p:cNvSpPr/>
            <p:nvPr/>
          </p:nvSpPr>
          <p:spPr>
            <a:xfrm>
              <a:off x="2341237" y="2121989"/>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81"/>
            <p:cNvSpPr/>
            <p:nvPr/>
          </p:nvSpPr>
          <p:spPr>
            <a:xfrm>
              <a:off x="2336865" y="2124229"/>
              <a:ext cx="299" cy="109"/>
            </a:xfrm>
            <a:custGeom>
              <a:rect b="b" l="l" r="r" t="t"/>
              <a:pathLst>
                <a:path extrusionOk="0" h="8" w="22">
                  <a:moveTo>
                    <a:pt x="2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81"/>
            <p:cNvSpPr/>
            <p:nvPr/>
          </p:nvSpPr>
          <p:spPr>
            <a:xfrm>
              <a:off x="2339472" y="2122844"/>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81"/>
            <p:cNvSpPr/>
            <p:nvPr/>
          </p:nvSpPr>
          <p:spPr>
            <a:xfrm>
              <a:off x="2301876" y="2129457"/>
              <a:ext cx="679" cy="109"/>
            </a:xfrm>
            <a:custGeom>
              <a:rect b="b" l="l" r="r" t="t"/>
              <a:pathLst>
                <a:path extrusionOk="0" h="8" w="50">
                  <a:moveTo>
                    <a:pt x="1" y="0"/>
                  </a:moveTo>
                  <a:lnTo>
                    <a:pt x="5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81"/>
            <p:cNvSpPr/>
            <p:nvPr/>
          </p:nvSpPr>
          <p:spPr>
            <a:xfrm>
              <a:off x="2340572" y="2122274"/>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81"/>
            <p:cNvSpPr/>
            <p:nvPr/>
          </p:nvSpPr>
          <p:spPr>
            <a:xfrm>
              <a:off x="2334340" y="2125886"/>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81"/>
            <p:cNvSpPr/>
            <p:nvPr/>
          </p:nvSpPr>
          <p:spPr>
            <a:xfrm>
              <a:off x="2338956" y="2123129"/>
              <a:ext cx="394" cy="163"/>
            </a:xfrm>
            <a:custGeom>
              <a:rect b="b" l="l" r="r" t="t"/>
              <a:pathLst>
                <a:path extrusionOk="0" h="12" w="29">
                  <a:moveTo>
                    <a:pt x="28"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81"/>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81"/>
            <p:cNvSpPr/>
            <p:nvPr/>
          </p:nvSpPr>
          <p:spPr>
            <a:xfrm>
              <a:off x="2338481" y="2123374"/>
              <a:ext cx="339" cy="149"/>
            </a:xfrm>
            <a:custGeom>
              <a:rect b="b" l="l" r="r" t="t"/>
              <a:pathLst>
                <a:path extrusionOk="0" h="11" w="25">
                  <a:moveTo>
                    <a:pt x="25"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81"/>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81"/>
            <p:cNvSpPr/>
            <p:nvPr/>
          </p:nvSpPr>
          <p:spPr>
            <a:xfrm>
              <a:off x="2302691" y="2129592"/>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81"/>
            <p:cNvSpPr/>
            <p:nvPr/>
          </p:nvSpPr>
          <p:spPr>
            <a:xfrm>
              <a:off x="2334245" y="2125981"/>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81"/>
            <p:cNvSpPr/>
            <p:nvPr/>
          </p:nvSpPr>
          <p:spPr>
            <a:xfrm>
              <a:off x="2334489" y="212575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81"/>
            <p:cNvSpPr/>
            <p:nvPr/>
          </p:nvSpPr>
          <p:spPr>
            <a:xfrm>
              <a:off x="2303302" y="2129647"/>
              <a:ext cx="394" cy="54"/>
            </a:xfrm>
            <a:custGeom>
              <a:rect b="b" l="l" r="r" t="t"/>
              <a:pathLst>
                <a:path extrusionOk="0" h="4" w="29">
                  <a:moveTo>
                    <a:pt x="29"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81"/>
            <p:cNvSpPr/>
            <p:nvPr/>
          </p:nvSpPr>
          <p:spPr>
            <a:xfrm>
              <a:off x="2333294" y="212645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81"/>
            <p:cNvSpPr/>
            <p:nvPr/>
          </p:nvSpPr>
          <p:spPr>
            <a:xfrm>
              <a:off x="2334394" y="212584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81"/>
            <p:cNvSpPr/>
            <p:nvPr/>
          </p:nvSpPr>
          <p:spPr>
            <a:xfrm>
              <a:off x="2340002" y="2122559"/>
              <a:ext cx="489" cy="258"/>
            </a:xfrm>
            <a:custGeom>
              <a:rect b="b" l="l" r="r" t="t"/>
              <a:pathLst>
                <a:path extrusionOk="0" h="19" w="36">
                  <a:moveTo>
                    <a:pt x="35"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81"/>
            <p:cNvSpPr/>
            <p:nvPr/>
          </p:nvSpPr>
          <p:spPr>
            <a:xfrm>
              <a:off x="2334530" y="212565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81"/>
            <p:cNvSpPr/>
            <p:nvPr/>
          </p:nvSpPr>
          <p:spPr>
            <a:xfrm>
              <a:off x="2305202" y="2129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81"/>
            <p:cNvSpPr/>
            <p:nvPr/>
          </p:nvSpPr>
          <p:spPr>
            <a:xfrm>
              <a:off x="2335100" y="2125275"/>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81"/>
            <p:cNvSpPr/>
            <p:nvPr/>
          </p:nvSpPr>
          <p:spPr>
            <a:xfrm>
              <a:off x="2334964" y="212537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81"/>
            <p:cNvSpPr/>
            <p:nvPr/>
          </p:nvSpPr>
          <p:spPr>
            <a:xfrm>
              <a:off x="2335535" y="2124990"/>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81"/>
            <p:cNvSpPr/>
            <p:nvPr/>
          </p:nvSpPr>
          <p:spPr>
            <a:xfrm>
              <a:off x="2338046" y="2123605"/>
              <a:ext cx="299" cy="163"/>
            </a:xfrm>
            <a:custGeom>
              <a:rect b="b" l="l" r="r" t="t"/>
              <a:pathLst>
                <a:path extrusionOk="0" h="12" w="22">
                  <a:moveTo>
                    <a:pt x="2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81"/>
            <p:cNvSpPr/>
            <p:nvPr/>
          </p:nvSpPr>
          <p:spPr>
            <a:xfrm>
              <a:off x="2303831" y="2129742"/>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81"/>
            <p:cNvSpPr/>
            <p:nvPr/>
          </p:nvSpPr>
          <p:spPr>
            <a:xfrm>
              <a:off x="2335290" y="2125125"/>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81"/>
            <p:cNvSpPr/>
            <p:nvPr/>
          </p:nvSpPr>
          <p:spPr>
            <a:xfrm>
              <a:off x="2334679" y="212556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81"/>
            <p:cNvSpPr/>
            <p:nvPr/>
          </p:nvSpPr>
          <p:spPr>
            <a:xfrm>
              <a:off x="2337626" y="212379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81"/>
            <p:cNvSpPr/>
            <p:nvPr/>
          </p:nvSpPr>
          <p:spPr>
            <a:xfrm>
              <a:off x="2334815" y="212546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81"/>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81"/>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81"/>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81"/>
            <p:cNvSpPr/>
            <p:nvPr/>
          </p:nvSpPr>
          <p:spPr>
            <a:xfrm>
              <a:off x="2292942" y="2120903"/>
              <a:ext cx="68" cy="149"/>
            </a:xfrm>
            <a:custGeom>
              <a:rect b="b" l="l" r="r" t="t"/>
              <a:pathLst>
                <a:path extrusionOk="0" h="11" w="5">
                  <a:moveTo>
                    <a:pt x="4"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81"/>
            <p:cNvSpPr/>
            <p:nvPr/>
          </p:nvSpPr>
          <p:spPr>
            <a:xfrm>
              <a:off x="2292711" y="2120183"/>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81"/>
            <p:cNvSpPr/>
            <p:nvPr/>
          </p:nvSpPr>
          <p:spPr>
            <a:xfrm>
              <a:off x="2293376" y="21224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81"/>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81"/>
            <p:cNvSpPr/>
            <p:nvPr/>
          </p:nvSpPr>
          <p:spPr>
            <a:xfrm>
              <a:off x="2293281" y="212204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81"/>
            <p:cNvSpPr/>
            <p:nvPr/>
          </p:nvSpPr>
          <p:spPr>
            <a:xfrm>
              <a:off x="2287769" y="2147800"/>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81"/>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81"/>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81"/>
            <p:cNvSpPr/>
            <p:nvPr/>
          </p:nvSpPr>
          <p:spPr>
            <a:xfrm>
              <a:off x="2288760" y="2148709"/>
              <a:ext cx="299" cy="299"/>
            </a:xfrm>
            <a:custGeom>
              <a:rect b="b" l="l" r="r" t="t"/>
              <a:pathLst>
                <a:path extrusionOk="0" h="22" w="22">
                  <a:moveTo>
                    <a:pt x="22"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81"/>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81"/>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81"/>
            <p:cNvSpPr/>
            <p:nvPr/>
          </p:nvSpPr>
          <p:spPr>
            <a:xfrm>
              <a:off x="2293227" y="2151126"/>
              <a:ext cx="638" cy="204"/>
            </a:xfrm>
            <a:custGeom>
              <a:rect b="b" l="l" r="r" t="t"/>
              <a:pathLst>
                <a:path extrusionOk="0" h="15" w="47">
                  <a:moveTo>
                    <a:pt x="46"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81"/>
            <p:cNvSpPr/>
            <p:nvPr/>
          </p:nvSpPr>
          <p:spPr>
            <a:xfrm>
              <a:off x="2296703" y="215080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81"/>
            <p:cNvSpPr/>
            <p:nvPr/>
          </p:nvSpPr>
          <p:spPr>
            <a:xfrm>
              <a:off x="2289195" y="2149130"/>
              <a:ext cx="489" cy="394"/>
            </a:xfrm>
            <a:custGeom>
              <a:rect b="b" l="l" r="r" t="t"/>
              <a:pathLst>
                <a:path extrusionOk="0" h="29" w="36">
                  <a:moveTo>
                    <a:pt x="35"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81"/>
            <p:cNvSpPr/>
            <p:nvPr/>
          </p:nvSpPr>
          <p:spPr>
            <a:xfrm>
              <a:off x="2297273" y="215089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81"/>
            <p:cNvSpPr/>
            <p:nvPr/>
          </p:nvSpPr>
          <p:spPr>
            <a:xfrm>
              <a:off x="2293987" y="2150936"/>
              <a:ext cx="543" cy="163"/>
            </a:xfrm>
            <a:custGeom>
              <a:rect b="b" l="l" r="r" t="t"/>
              <a:pathLst>
                <a:path extrusionOk="0" h="12" w="40">
                  <a:moveTo>
                    <a:pt x="39"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81"/>
            <p:cNvSpPr/>
            <p:nvPr/>
          </p:nvSpPr>
          <p:spPr>
            <a:xfrm>
              <a:off x="2306913" y="2152701"/>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81"/>
            <p:cNvSpPr/>
            <p:nvPr/>
          </p:nvSpPr>
          <p:spPr>
            <a:xfrm>
              <a:off x="2307293" y="2153081"/>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81"/>
            <p:cNvSpPr/>
            <p:nvPr/>
          </p:nvSpPr>
          <p:spPr>
            <a:xfrm>
              <a:off x="2305352" y="2151126"/>
              <a:ext cx="530" cy="543"/>
            </a:xfrm>
            <a:custGeom>
              <a:rect b="b" l="l" r="r" t="t"/>
              <a:pathLst>
                <a:path extrusionOk="0" h="40" w="39">
                  <a:moveTo>
                    <a:pt x="0" y="1"/>
                  </a:moveTo>
                  <a:lnTo>
                    <a:pt x="39"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81"/>
            <p:cNvSpPr/>
            <p:nvPr/>
          </p:nvSpPr>
          <p:spPr>
            <a:xfrm>
              <a:off x="2305922" y="2151697"/>
              <a:ext cx="434" cy="448"/>
            </a:xfrm>
            <a:custGeom>
              <a:rect b="b" l="l" r="r" t="t"/>
              <a:pathLst>
                <a:path extrusionOk="0" h="33" w="32">
                  <a:moveTo>
                    <a:pt x="0" y="1"/>
                  </a:moveTo>
                  <a:lnTo>
                    <a:pt x="3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81"/>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81"/>
            <p:cNvSpPr/>
            <p:nvPr/>
          </p:nvSpPr>
          <p:spPr>
            <a:xfrm>
              <a:off x="2306492" y="2152267"/>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81"/>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81"/>
            <p:cNvSpPr/>
            <p:nvPr/>
          </p:nvSpPr>
          <p:spPr>
            <a:xfrm>
              <a:off x="2304727" y="2150610"/>
              <a:ext cx="489" cy="434"/>
            </a:xfrm>
            <a:custGeom>
              <a:rect b="b" l="l" r="r" t="t"/>
              <a:pathLst>
                <a:path extrusionOk="0" h="32" w="36">
                  <a:moveTo>
                    <a:pt x="1" y="0"/>
                  </a:moveTo>
                  <a:lnTo>
                    <a:pt x="36"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81"/>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81"/>
            <p:cNvSpPr/>
            <p:nvPr/>
          </p:nvSpPr>
          <p:spPr>
            <a:xfrm>
              <a:off x="2291951" y="2116436"/>
              <a:ext cx="14" cy="0"/>
            </a:xfrm>
            <a:custGeom>
              <a:rect b="b" l="l" r="r" t="t"/>
              <a:pathLst>
                <a:path extrusionOk="0" h="0"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81"/>
            <p:cNvSpPr/>
            <p:nvPr/>
          </p:nvSpPr>
          <p:spPr>
            <a:xfrm>
              <a:off x="229256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81"/>
            <p:cNvSpPr/>
            <p:nvPr/>
          </p:nvSpPr>
          <p:spPr>
            <a:xfrm>
              <a:off x="2291095" y="211647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81"/>
            <p:cNvSpPr/>
            <p:nvPr/>
          </p:nvSpPr>
          <p:spPr>
            <a:xfrm>
              <a:off x="229313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81"/>
            <p:cNvSpPr/>
            <p:nvPr/>
          </p:nvSpPr>
          <p:spPr>
            <a:xfrm>
              <a:off x="2291326" y="211647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81"/>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81"/>
            <p:cNvSpPr/>
            <p:nvPr/>
          </p:nvSpPr>
          <p:spPr>
            <a:xfrm>
              <a:off x="258574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81"/>
            <p:cNvSpPr/>
            <p:nvPr/>
          </p:nvSpPr>
          <p:spPr>
            <a:xfrm>
              <a:off x="2587696" y="173436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81"/>
            <p:cNvSpPr/>
            <p:nvPr/>
          </p:nvSpPr>
          <p:spPr>
            <a:xfrm>
              <a:off x="2588782" y="1734365"/>
              <a:ext cx="489" cy="14"/>
            </a:xfrm>
            <a:custGeom>
              <a:rect b="b" l="l" r="r" t="t"/>
              <a:pathLst>
                <a:path extrusionOk="0" h="1" w="36">
                  <a:moveTo>
                    <a:pt x="1" y="0"/>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81"/>
            <p:cNvSpPr/>
            <p:nvPr/>
          </p:nvSpPr>
          <p:spPr>
            <a:xfrm>
              <a:off x="2587221" y="1734365"/>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81"/>
            <p:cNvSpPr/>
            <p:nvPr/>
          </p:nvSpPr>
          <p:spPr>
            <a:xfrm>
              <a:off x="2586786" y="173427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81"/>
            <p:cNvSpPr/>
            <p:nvPr/>
          </p:nvSpPr>
          <p:spPr>
            <a:xfrm>
              <a:off x="2588646" y="173436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81"/>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81"/>
            <p:cNvSpPr/>
            <p:nvPr/>
          </p:nvSpPr>
          <p:spPr>
            <a:xfrm>
              <a:off x="258612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81"/>
            <p:cNvSpPr/>
            <p:nvPr/>
          </p:nvSpPr>
          <p:spPr>
            <a:xfrm>
              <a:off x="2585075" y="1734080"/>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81"/>
            <p:cNvSpPr/>
            <p:nvPr/>
          </p:nvSpPr>
          <p:spPr>
            <a:xfrm>
              <a:off x="2553752" y="174913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81"/>
            <p:cNvSpPr/>
            <p:nvPr/>
          </p:nvSpPr>
          <p:spPr>
            <a:xfrm>
              <a:off x="2553997" y="1748716"/>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81"/>
            <p:cNvSpPr/>
            <p:nvPr/>
          </p:nvSpPr>
          <p:spPr>
            <a:xfrm>
              <a:off x="2555612" y="1746720"/>
              <a:ext cx="244" cy="204"/>
            </a:xfrm>
            <a:custGeom>
              <a:rect b="b" l="l" r="r" t="t"/>
              <a:pathLst>
                <a:path extrusionOk="0" h="15" w="18">
                  <a:moveTo>
                    <a:pt x="18"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81"/>
            <p:cNvSpPr/>
            <p:nvPr/>
          </p:nvSpPr>
          <p:spPr>
            <a:xfrm>
              <a:off x="2554893" y="1747426"/>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81"/>
            <p:cNvSpPr/>
            <p:nvPr/>
          </p:nvSpPr>
          <p:spPr>
            <a:xfrm>
              <a:off x="2554187" y="1748377"/>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81"/>
            <p:cNvSpPr/>
            <p:nvPr/>
          </p:nvSpPr>
          <p:spPr>
            <a:xfrm>
              <a:off x="2555368" y="1746951"/>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81"/>
            <p:cNvSpPr/>
            <p:nvPr/>
          </p:nvSpPr>
          <p:spPr>
            <a:xfrm>
              <a:off x="2554417" y="17479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81"/>
            <p:cNvSpPr/>
            <p:nvPr/>
          </p:nvSpPr>
          <p:spPr>
            <a:xfrm>
              <a:off x="2553616" y="1749572"/>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81"/>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81"/>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81"/>
            <p:cNvSpPr/>
            <p:nvPr/>
          </p:nvSpPr>
          <p:spPr>
            <a:xfrm>
              <a:off x="2553087" y="1753143"/>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81"/>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81"/>
            <p:cNvSpPr/>
            <p:nvPr/>
          </p:nvSpPr>
          <p:spPr>
            <a:xfrm>
              <a:off x="2555137" y="1747196"/>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81"/>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81"/>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81"/>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81"/>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81"/>
            <p:cNvSpPr/>
            <p:nvPr/>
          </p:nvSpPr>
          <p:spPr>
            <a:xfrm>
              <a:off x="2554662" y="1747712"/>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81"/>
            <p:cNvSpPr/>
            <p:nvPr/>
          </p:nvSpPr>
          <p:spPr>
            <a:xfrm>
              <a:off x="2572014" y="1722675"/>
              <a:ext cx="109" cy="190"/>
            </a:xfrm>
            <a:custGeom>
              <a:rect b="b" l="l" r="r" t="t"/>
              <a:pathLst>
                <a:path extrusionOk="0" h="14"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81"/>
            <p:cNvSpPr/>
            <p:nvPr/>
          </p:nvSpPr>
          <p:spPr>
            <a:xfrm>
              <a:off x="2572489" y="172161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81"/>
            <p:cNvSpPr/>
            <p:nvPr/>
          </p:nvSpPr>
          <p:spPr>
            <a:xfrm>
              <a:off x="2572299" y="1722050"/>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81"/>
            <p:cNvSpPr/>
            <p:nvPr/>
          </p:nvSpPr>
          <p:spPr>
            <a:xfrm>
              <a:off x="2571824" y="1723001"/>
              <a:ext cx="109" cy="204"/>
            </a:xfrm>
            <a:custGeom>
              <a:rect b="b" l="l" r="r" t="t"/>
              <a:pathLst>
                <a:path extrusionOk="0" h="15" w="8">
                  <a:moveTo>
                    <a:pt x="0" y="15"/>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81"/>
            <p:cNvSpPr/>
            <p:nvPr/>
          </p:nvSpPr>
          <p:spPr>
            <a:xfrm>
              <a:off x="2572394" y="17218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81"/>
            <p:cNvSpPr/>
            <p:nvPr/>
          </p:nvSpPr>
          <p:spPr>
            <a:xfrm>
              <a:off x="2572150" y="1722335"/>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81"/>
            <p:cNvSpPr/>
            <p:nvPr/>
          </p:nvSpPr>
          <p:spPr>
            <a:xfrm>
              <a:off x="2570914" y="1724671"/>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81"/>
            <p:cNvSpPr/>
            <p:nvPr/>
          </p:nvSpPr>
          <p:spPr>
            <a:xfrm>
              <a:off x="2570588" y="1725187"/>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81"/>
            <p:cNvSpPr/>
            <p:nvPr/>
          </p:nvSpPr>
          <p:spPr>
            <a:xfrm>
              <a:off x="2571634" y="172338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81"/>
            <p:cNvSpPr/>
            <p:nvPr/>
          </p:nvSpPr>
          <p:spPr>
            <a:xfrm>
              <a:off x="2571159" y="1724195"/>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81"/>
            <p:cNvSpPr/>
            <p:nvPr/>
          </p:nvSpPr>
          <p:spPr>
            <a:xfrm>
              <a:off x="2571389" y="1723761"/>
              <a:ext cx="163" cy="258"/>
            </a:xfrm>
            <a:custGeom>
              <a:rect b="b" l="l" r="r" t="t"/>
              <a:pathLst>
                <a:path extrusionOk="0" h="19" w="12">
                  <a:moveTo>
                    <a:pt x="1"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81"/>
            <p:cNvSpPr/>
            <p:nvPr/>
          </p:nvSpPr>
          <p:spPr>
            <a:xfrm>
              <a:off x="2572679" y="172114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81"/>
            <p:cNvSpPr/>
            <p:nvPr/>
          </p:nvSpPr>
          <p:spPr>
            <a:xfrm>
              <a:off x="2572584" y="172142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81"/>
            <p:cNvSpPr/>
            <p:nvPr/>
          </p:nvSpPr>
          <p:spPr>
            <a:xfrm>
              <a:off x="2572625" y="1721235"/>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81"/>
            <p:cNvSpPr/>
            <p:nvPr/>
          </p:nvSpPr>
          <p:spPr>
            <a:xfrm>
              <a:off x="2604994" y="1750237"/>
              <a:ext cx="14" cy="149"/>
            </a:xfrm>
            <a:custGeom>
              <a:rect b="b" l="l" r="r" t="t"/>
              <a:pathLst>
                <a:path extrusionOk="0" h="11"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81"/>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81"/>
            <p:cNvSpPr/>
            <p:nvPr/>
          </p:nvSpPr>
          <p:spPr>
            <a:xfrm>
              <a:off x="2605048" y="1750807"/>
              <a:ext cx="54" cy="244"/>
            </a:xfrm>
            <a:custGeom>
              <a:rect b="b" l="l" r="r" t="t"/>
              <a:pathLst>
                <a:path extrusionOk="0" h="18" w="4">
                  <a:moveTo>
                    <a:pt x="0" y="1"/>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81"/>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81"/>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81"/>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81"/>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81"/>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81"/>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81"/>
            <p:cNvSpPr/>
            <p:nvPr/>
          </p:nvSpPr>
          <p:spPr>
            <a:xfrm>
              <a:off x="2376321" y="1716673"/>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81"/>
            <p:cNvSpPr/>
            <p:nvPr/>
          </p:nvSpPr>
          <p:spPr>
            <a:xfrm>
              <a:off x="2377122" y="1716728"/>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81"/>
            <p:cNvSpPr/>
            <p:nvPr/>
          </p:nvSpPr>
          <p:spPr>
            <a:xfrm>
              <a:off x="2378833" y="1717013"/>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81"/>
            <p:cNvSpPr/>
            <p:nvPr/>
          </p:nvSpPr>
          <p:spPr>
            <a:xfrm>
              <a:off x="2377937" y="1716864"/>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81"/>
            <p:cNvSpPr/>
            <p:nvPr/>
          </p:nvSpPr>
          <p:spPr>
            <a:xfrm>
              <a:off x="2375561" y="1716633"/>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81"/>
            <p:cNvSpPr/>
            <p:nvPr/>
          </p:nvSpPr>
          <p:spPr>
            <a:xfrm>
              <a:off x="2379784" y="1717203"/>
              <a:ext cx="299" cy="54"/>
            </a:xfrm>
            <a:custGeom>
              <a:rect b="b" l="l" r="r" t="t"/>
              <a:pathLst>
                <a:path extrusionOk="0" h="4" w="22">
                  <a:moveTo>
                    <a:pt x="22"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81"/>
            <p:cNvSpPr/>
            <p:nvPr/>
          </p:nvSpPr>
          <p:spPr>
            <a:xfrm>
              <a:off x="2368134" y="1717773"/>
              <a:ext cx="828" cy="149"/>
            </a:xfrm>
            <a:custGeom>
              <a:rect b="b" l="l" r="r" t="t"/>
              <a:pathLst>
                <a:path extrusionOk="0" h="11" w="61">
                  <a:moveTo>
                    <a:pt x="1" y="11"/>
                  </a:move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81"/>
            <p:cNvSpPr/>
            <p:nvPr/>
          </p:nvSpPr>
          <p:spPr>
            <a:xfrm>
              <a:off x="2374896" y="171663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81"/>
            <p:cNvSpPr/>
            <p:nvPr/>
          </p:nvSpPr>
          <p:spPr>
            <a:xfrm>
              <a:off x="2369234" y="1717488"/>
              <a:ext cx="964" cy="244"/>
            </a:xfrm>
            <a:custGeom>
              <a:rect b="b" l="l" r="r" t="t"/>
              <a:pathLst>
                <a:path extrusionOk="0" h="18" w="71">
                  <a:moveTo>
                    <a:pt x="0" y="18"/>
                  </a:moveTo>
                  <a:lnTo>
                    <a:pt x="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81"/>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81"/>
            <p:cNvSpPr/>
            <p:nvPr/>
          </p:nvSpPr>
          <p:spPr>
            <a:xfrm>
              <a:off x="2374611" y="1725051"/>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81"/>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81"/>
            <p:cNvSpPr/>
            <p:nvPr/>
          </p:nvSpPr>
          <p:spPr>
            <a:xfrm>
              <a:off x="2374461" y="1724901"/>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81"/>
            <p:cNvSpPr/>
            <p:nvPr/>
          </p:nvSpPr>
          <p:spPr>
            <a:xfrm>
              <a:off x="2374896" y="1725377"/>
              <a:ext cx="149" cy="258"/>
            </a:xfrm>
            <a:custGeom>
              <a:rect b="b" l="l" r="r" t="t"/>
              <a:pathLst>
                <a:path extrusionOk="0" h="19" w="11">
                  <a:moveTo>
                    <a:pt x="1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81"/>
            <p:cNvSpPr/>
            <p:nvPr/>
          </p:nvSpPr>
          <p:spPr>
            <a:xfrm>
              <a:off x="2374746" y="1725187"/>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81"/>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81"/>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81"/>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81"/>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81"/>
            <p:cNvSpPr/>
            <p:nvPr/>
          </p:nvSpPr>
          <p:spPr>
            <a:xfrm>
              <a:off x="2376702" y="1727617"/>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81"/>
            <p:cNvSpPr/>
            <p:nvPr/>
          </p:nvSpPr>
          <p:spPr>
            <a:xfrm>
              <a:off x="2377177" y="1727753"/>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81"/>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81"/>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81"/>
            <p:cNvSpPr/>
            <p:nvPr/>
          </p:nvSpPr>
          <p:spPr>
            <a:xfrm>
              <a:off x="2377937" y="172832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81"/>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81"/>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81"/>
            <p:cNvSpPr/>
            <p:nvPr/>
          </p:nvSpPr>
          <p:spPr>
            <a:xfrm>
              <a:off x="2389668" y="171268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81"/>
            <p:cNvSpPr/>
            <p:nvPr/>
          </p:nvSpPr>
          <p:spPr>
            <a:xfrm>
              <a:off x="2389953" y="1712111"/>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81"/>
            <p:cNvSpPr/>
            <p:nvPr/>
          </p:nvSpPr>
          <p:spPr>
            <a:xfrm>
              <a:off x="2389532" y="1713021"/>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81"/>
            <p:cNvSpPr/>
            <p:nvPr/>
          </p:nvSpPr>
          <p:spPr>
            <a:xfrm>
              <a:off x="2389573" y="1712872"/>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81"/>
            <p:cNvSpPr/>
            <p:nvPr/>
          </p:nvSpPr>
          <p:spPr>
            <a:xfrm>
              <a:off x="2389763" y="1712397"/>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81"/>
            <p:cNvSpPr/>
            <p:nvPr/>
          </p:nvSpPr>
          <p:spPr>
            <a:xfrm>
              <a:off x="2389478" y="1713116"/>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81"/>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81"/>
            <p:cNvSpPr/>
            <p:nvPr/>
          </p:nvSpPr>
          <p:spPr>
            <a:xfrm>
              <a:off x="2381114" y="1715248"/>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81"/>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81"/>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81"/>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81"/>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81"/>
            <p:cNvSpPr/>
            <p:nvPr/>
          </p:nvSpPr>
          <p:spPr>
            <a:xfrm>
              <a:off x="2403748" y="1738262"/>
              <a:ext cx="339" cy="244"/>
            </a:xfrm>
            <a:custGeom>
              <a:rect b="b" l="l" r="r" t="t"/>
              <a:pathLst>
                <a:path extrusionOk="0" h="18" w="25">
                  <a:moveTo>
                    <a:pt x="25"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81"/>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81"/>
            <p:cNvSpPr/>
            <p:nvPr/>
          </p:nvSpPr>
          <p:spPr>
            <a:xfrm>
              <a:off x="2403273" y="1737922"/>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81"/>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81"/>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81"/>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81"/>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81"/>
            <p:cNvSpPr/>
            <p:nvPr/>
          </p:nvSpPr>
          <p:spPr>
            <a:xfrm>
              <a:off x="2402933" y="1737596"/>
              <a:ext cx="258" cy="204"/>
            </a:xfrm>
            <a:custGeom>
              <a:rect b="b" l="l" r="r" t="t"/>
              <a:pathLst>
                <a:path extrusionOk="0" h="15" w="19">
                  <a:moveTo>
                    <a:pt x="18"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81"/>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81"/>
            <p:cNvSpPr/>
            <p:nvPr/>
          </p:nvSpPr>
          <p:spPr>
            <a:xfrm>
              <a:off x="2380069" y="1732695"/>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81"/>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81"/>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81"/>
            <p:cNvSpPr/>
            <p:nvPr/>
          </p:nvSpPr>
          <p:spPr>
            <a:xfrm>
              <a:off x="2404264" y="1738588"/>
              <a:ext cx="543" cy="353"/>
            </a:xfrm>
            <a:custGeom>
              <a:rect b="b" l="l" r="r" t="t"/>
              <a:pathLst>
                <a:path extrusionOk="0" h="26" w="40">
                  <a:moveTo>
                    <a:pt x="3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81"/>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81"/>
            <p:cNvSpPr/>
            <p:nvPr/>
          </p:nvSpPr>
          <p:spPr>
            <a:xfrm>
              <a:off x="2405364" y="1714447"/>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81"/>
            <p:cNvSpPr/>
            <p:nvPr/>
          </p:nvSpPr>
          <p:spPr>
            <a:xfrm>
              <a:off x="2400612" y="171729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81"/>
            <p:cNvSpPr/>
            <p:nvPr/>
          </p:nvSpPr>
          <p:spPr>
            <a:xfrm>
              <a:off x="2403884" y="1715153"/>
              <a:ext cx="299" cy="109"/>
            </a:xfrm>
            <a:custGeom>
              <a:rect b="b" l="l" r="r" t="t"/>
              <a:pathLst>
                <a:path extrusionOk="0" h="8" w="22">
                  <a:moveTo>
                    <a:pt x="1" y="8"/>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81"/>
            <p:cNvSpPr/>
            <p:nvPr/>
          </p:nvSpPr>
          <p:spPr>
            <a:xfrm>
              <a:off x="2404603" y="1714868"/>
              <a:ext cx="299" cy="109"/>
            </a:xfrm>
            <a:custGeom>
              <a:rect b="b" l="l" r="r" t="t"/>
              <a:pathLst>
                <a:path extrusionOk="0" h="8" w="22">
                  <a:moveTo>
                    <a:pt x="0" y="8"/>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81"/>
            <p:cNvSpPr/>
            <p:nvPr/>
          </p:nvSpPr>
          <p:spPr>
            <a:xfrm>
              <a:off x="2403504" y="1715302"/>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81"/>
            <p:cNvSpPr/>
            <p:nvPr/>
          </p:nvSpPr>
          <p:spPr>
            <a:xfrm>
              <a:off x="2404929" y="1714637"/>
              <a:ext cx="353" cy="204"/>
            </a:xfrm>
            <a:custGeom>
              <a:rect b="b" l="l" r="r" t="t"/>
              <a:pathLst>
                <a:path extrusionOk="0" h="15" w="26">
                  <a:moveTo>
                    <a:pt x="1" y="1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81"/>
            <p:cNvSpPr/>
            <p:nvPr/>
          </p:nvSpPr>
          <p:spPr>
            <a:xfrm>
              <a:off x="2404223" y="1715017"/>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81"/>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81"/>
            <p:cNvSpPr/>
            <p:nvPr/>
          </p:nvSpPr>
          <p:spPr>
            <a:xfrm>
              <a:off x="2390958" y="1712261"/>
              <a:ext cx="394" cy="149"/>
            </a:xfrm>
            <a:custGeom>
              <a:rect b="b" l="l" r="r" t="t"/>
              <a:pathLst>
                <a:path extrusionOk="0" h="11" w="29">
                  <a:moveTo>
                    <a:pt x="0" y="0"/>
                  </a:moveTo>
                  <a:lnTo>
                    <a:pt x="2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81"/>
            <p:cNvSpPr/>
            <p:nvPr/>
          </p:nvSpPr>
          <p:spPr>
            <a:xfrm>
              <a:off x="2391664" y="1712492"/>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81"/>
            <p:cNvSpPr/>
            <p:nvPr/>
          </p:nvSpPr>
          <p:spPr>
            <a:xfrm>
              <a:off x="2400136" y="1717244"/>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81"/>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81"/>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81"/>
            <p:cNvSpPr/>
            <p:nvPr/>
          </p:nvSpPr>
          <p:spPr>
            <a:xfrm>
              <a:off x="2399702" y="171710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81"/>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81"/>
            <p:cNvSpPr/>
            <p:nvPr/>
          </p:nvSpPr>
          <p:spPr>
            <a:xfrm>
              <a:off x="2400747" y="171724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81"/>
            <p:cNvSpPr/>
            <p:nvPr/>
          </p:nvSpPr>
          <p:spPr>
            <a:xfrm>
              <a:off x="2399322" y="1716959"/>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81"/>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81"/>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81"/>
            <p:cNvSpPr/>
            <p:nvPr/>
          </p:nvSpPr>
          <p:spPr>
            <a:xfrm>
              <a:off x="2390958" y="173279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81"/>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81"/>
            <p:cNvSpPr/>
            <p:nvPr/>
          </p:nvSpPr>
          <p:spPr>
            <a:xfrm>
              <a:off x="2391243" y="1733550"/>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81"/>
            <p:cNvSpPr/>
            <p:nvPr/>
          </p:nvSpPr>
          <p:spPr>
            <a:xfrm>
              <a:off x="2391813"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81"/>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81"/>
            <p:cNvSpPr/>
            <p:nvPr/>
          </p:nvSpPr>
          <p:spPr>
            <a:xfrm>
              <a:off x="2390904" y="1732559"/>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81"/>
            <p:cNvSpPr/>
            <p:nvPr/>
          </p:nvSpPr>
          <p:spPr>
            <a:xfrm>
              <a:off x="2391094" y="1733170"/>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81"/>
            <p:cNvSpPr/>
            <p:nvPr/>
          </p:nvSpPr>
          <p:spPr>
            <a:xfrm>
              <a:off x="2384726" y="1733930"/>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81"/>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81"/>
            <p:cNvSpPr/>
            <p:nvPr/>
          </p:nvSpPr>
          <p:spPr>
            <a:xfrm>
              <a:off x="2385350"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81"/>
            <p:cNvSpPr/>
            <p:nvPr/>
          </p:nvSpPr>
          <p:spPr>
            <a:xfrm>
              <a:off x="2379784" y="1731744"/>
              <a:ext cx="543" cy="299"/>
            </a:xfrm>
            <a:custGeom>
              <a:rect b="b" l="l" r="r" t="t"/>
              <a:pathLst>
                <a:path extrusionOk="0" h="22" w="40">
                  <a:moveTo>
                    <a:pt x="39"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81"/>
            <p:cNvSpPr/>
            <p:nvPr/>
          </p:nvSpPr>
          <p:spPr>
            <a:xfrm>
              <a:off x="2385826" y="173579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81"/>
            <p:cNvSpPr/>
            <p:nvPr/>
          </p:nvSpPr>
          <p:spPr>
            <a:xfrm>
              <a:off x="2385676" y="173522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81"/>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81"/>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81"/>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81"/>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81"/>
            <p:cNvSpPr/>
            <p:nvPr/>
          </p:nvSpPr>
          <p:spPr>
            <a:xfrm>
              <a:off x="2595449" y="1751378"/>
              <a:ext cx="0" cy="14"/>
            </a:xfrm>
            <a:custGeom>
              <a:rect b="b" l="l" r="r" t="t"/>
              <a:pathLst>
                <a:path extrusionOk="0" h="1" w="0">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81"/>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81"/>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81"/>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81"/>
            <p:cNvSpPr/>
            <p:nvPr/>
          </p:nvSpPr>
          <p:spPr>
            <a:xfrm>
              <a:off x="2549950" y="1753523"/>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81"/>
            <p:cNvSpPr/>
            <p:nvPr/>
          </p:nvSpPr>
          <p:spPr>
            <a:xfrm>
              <a:off x="2550236" y="175361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81"/>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81"/>
            <p:cNvSpPr/>
            <p:nvPr/>
          </p:nvSpPr>
          <p:spPr>
            <a:xfrm>
              <a:off x="2550480" y="1753754"/>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81"/>
            <p:cNvSpPr/>
            <p:nvPr/>
          </p:nvSpPr>
          <p:spPr>
            <a:xfrm>
              <a:off x="2550711" y="1753903"/>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81"/>
            <p:cNvSpPr/>
            <p:nvPr/>
          </p:nvSpPr>
          <p:spPr>
            <a:xfrm>
              <a:off x="2549625" y="1753373"/>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81"/>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81"/>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81"/>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81"/>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81"/>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81"/>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81"/>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81"/>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81"/>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81"/>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81"/>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81"/>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81"/>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81"/>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81"/>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81"/>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81"/>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81"/>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81"/>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81"/>
            <p:cNvSpPr/>
            <p:nvPr/>
          </p:nvSpPr>
          <p:spPr>
            <a:xfrm>
              <a:off x="2579848" y="175789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81"/>
            <p:cNvSpPr/>
            <p:nvPr/>
          </p:nvSpPr>
          <p:spPr>
            <a:xfrm>
              <a:off x="2583419" y="1758221"/>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81"/>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81"/>
            <p:cNvSpPr/>
            <p:nvPr/>
          </p:nvSpPr>
          <p:spPr>
            <a:xfrm>
              <a:off x="2582319" y="175846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81"/>
            <p:cNvSpPr/>
            <p:nvPr/>
          </p:nvSpPr>
          <p:spPr>
            <a:xfrm>
              <a:off x="2584030" y="175812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81"/>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81"/>
            <p:cNvSpPr/>
            <p:nvPr/>
          </p:nvSpPr>
          <p:spPr>
            <a:xfrm>
              <a:off x="2582890" y="1758370"/>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81"/>
            <p:cNvSpPr/>
            <p:nvPr/>
          </p:nvSpPr>
          <p:spPr>
            <a:xfrm>
              <a:off x="2581803" y="175850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81"/>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81"/>
            <p:cNvSpPr/>
            <p:nvPr/>
          </p:nvSpPr>
          <p:spPr>
            <a:xfrm>
              <a:off x="2600147" y="1753618"/>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81"/>
            <p:cNvSpPr/>
            <p:nvPr/>
          </p:nvSpPr>
          <p:spPr>
            <a:xfrm>
              <a:off x="2596250" y="1752097"/>
              <a:ext cx="54" cy="54"/>
            </a:xfrm>
            <a:custGeom>
              <a:rect b="b" l="l" r="r" t="t"/>
              <a:pathLst>
                <a:path extrusionOk="0" h="4" w="4">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81"/>
            <p:cNvSpPr/>
            <p:nvPr/>
          </p:nvSpPr>
          <p:spPr>
            <a:xfrm>
              <a:off x="2599536" y="1753563"/>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81"/>
            <p:cNvSpPr/>
            <p:nvPr/>
          </p:nvSpPr>
          <p:spPr>
            <a:xfrm>
              <a:off x="2595639" y="1751473"/>
              <a:ext cx="190" cy="163"/>
            </a:xfrm>
            <a:custGeom>
              <a:rect b="b" l="l" r="r" t="t"/>
              <a:pathLst>
                <a:path extrusionOk="0" h="12" w="14">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81"/>
            <p:cNvSpPr/>
            <p:nvPr/>
          </p:nvSpPr>
          <p:spPr>
            <a:xfrm>
              <a:off x="2595965" y="1751758"/>
              <a:ext cx="149" cy="109"/>
            </a:xfrm>
            <a:custGeom>
              <a:rect b="b" l="l" r="r" t="t"/>
              <a:pathLst>
                <a:path extrusionOk="0" h="8" w="11">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81"/>
            <p:cNvSpPr/>
            <p:nvPr/>
          </p:nvSpPr>
          <p:spPr>
            <a:xfrm>
              <a:off x="2600812" y="17537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81"/>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81"/>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81"/>
            <p:cNvSpPr/>
            <p:nvPr/>
          </p:nvSpPr>
          <p:spPr>
            <a:xfrm>
              <a:off x="2556033" y="1755138"/>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81"/>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81"/>
            <p:cNvSpPr/>
            <p:nvPr/>
          </p:nvSpPr>
          <p:spPr>
            <a:xfrm>
              <a:off x="2552951" y="175527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81"/>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81"/>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81"/>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81"/>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81"/>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81"/>
            <p:cNvSpPr/>
            <p:nvPr/>
          </p:nvSpPr>
          <p:spPr>
            <a:xfrm>
              <a:off x="2580663" y="1829951"/>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81"/>
            <p:cNvSpPr/>
            <p:nvPr/>
          </p:nvSpPr>
          <p:spPr>
            <a:xfrm>
              <a:off x="2555273" y="1862360"/>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81"/>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81"/>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81"/>
            <p:cNvSpPr/>
            <p:nvPr/>
          </p:nvSpPr>
          <p:spPr>
            <a:xfrm>
              <a:off x="2620255" y="1767725"/>
              <a:ext cx="530" cy="258"/>
            </a:xfrm>
            <a:custGeom>
              <a:rect b="b" l="l" r="r" t="t"/>
              <a:pathLst>
                <a:path extrusionOk="0" h="19" w="39">
                  <a:moveTo>
                    <a:pt x="0" y="1"/>
                  </a:moveTo>
                  <a:lnTo>
                    <a:pt x="3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81"/>
            <p:cNvSpPr/>
            <p:nvPr/>
          </p:nvSpPr>
          <p:spPr>
            <a:xfrm>
              <a:off x="2619589" y="1767345"/>
              <a:ext cx="434" cy="258"/>
            </a:xfrm>
            <a:custGeom>
              <a:rect b="b" l="l" r="r" t="t"/>
              <a:pathLst>
                <a:path extrusionOk="0" h="19" w="32">
                  <a:moveTo>
                    <a:pt x="0"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81"/>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81"/>
            <p:cNvSpPr/>
            <p:nvPr/>
          </p:nvSpPr>
          <p:spPr>
            <a:xfrm>
              <a:off x="2620920" y="1768064"/>
              <a:ext cx="530" cy="339"/>
            </a:xfrm>
            <a:custGeom>
              <a:rect b="b" l="l" r="r" t="t"/>
              <a:pathLst>
                <a:path extrusionOk="0" h="25" w="39">
                  <a:moveTo>
                    <a:pt x="39"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81"/>
            <p:cNvSpPr/>
            <p:nvPr/>
          </p:nvSpPr>
          <p:spPr>
            <a:xfrm>
              <a:off x="2618870" y="1766964"/>
              <a:ext cx="448" cy="258"/>
            </a:xfrm>
            <a:custGeom>
              <a:rect b="b" l="l" r="r" t="t"/>
              <a:pathLst>
                <a:path extrusionOk="0" h="19" w="33">
                  <a:moveTo>
                    <a:pt x="1"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81"/>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81"/>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81"/>
            <p:cNvSpPr/>
            <p:nvPr/>
          </p:nvSpPr>
          <p:spPr>
            <a:xfrm>
              <a:off x="2616358" y="1765783"/>
              <a:ext cx="720" cy="339"/>
            </a:xfrm>
            <a:custGeom>
              <a:rect b="b" l="l" r="r" t="t"/>
              <a:pathLst>
                <a:path extrusionOk="0" h="25" w="53">
                  <a:moveTo>
                    <a:pt x="0" y="0"/>
                  </a:moveTo>
                  <a:lnTo>
                    <a:pt x="53"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81"/>
            <p:cNvSpPr/>
            <p:nvPr/>
          </p:nvSpPr>
          <p:spPr>
            <a:xfrm>
              <a:off x="2618164" y="1766639"/>
              <a:ext cx="394" cy="204"/>
            </a:xfrm>
            <a:custGeom>
              <a:rect b="b" l="l" r="r" t="t"/>
              <a:pathLst>
                <a:path extrusionOk="0" h="15" w="29">
                  <a:moveTo>
                    <a:pt x="0" y="0"/>
                  </a:moveTo>
                  <a:lnTo>
                    <a:pt x="2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81"/>
            <p:cNvSpPr/>
            <p:nvPr/>
          </p:nvSpPr>
          <p:spPr>
            <a:xfrm>
              <a:off x="2607465" y="1755940"/>
              <a:ext cx="1208" cy="828"/>
            </a:xfrm>
            <a:custGeom>
              <a:rect b="b" l="l" r="r" t="t"/>
              <a:pathLst>
                <a:path extrusionOk="0" h="61" w="89">
                  <a:moveTo>
                    <a:pt x="1" y="1"/>
                  </a:moveTo>
                  <a:lnTo>
                    <a:pt x="88"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81"/>
            <p:cNvSpPr/>
            <p:nvPr/>
          </p:nvSpPr>
          <p:spPr>
            <a:xfrm>
              <a:off x="2617349" y="1766258"/>
              <a:ext cx="489" cy="204"/>
            </a:xfrm>
            <a:custGeom>
              <a:rect b="b" l="l" r="r" t="t"/>
              <a:pathLst>
                <a:path extrusionOk="0" h="15" w="36">
                  <a:moveTo>
                    <a:pt x="1" y="0"/>
                  </a:moveTo>
                  <a:lnTo>
                    <a:pt x="36"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81"/>
            <p:cNvSpPr/>
            <p:nvPr/>
          </p:nvSpPr>
          <p:spPr>
            <a:xfrm>
              <a:off x="2514350" y="18328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81"/>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81"/>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81"/>
            <p:cNvSpPr/>
            <p:nvPr/>
          </p:nvSpPr>
          <p:spPr>
            <a:xfrm>
              <a:off x="2517772" y="18378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81"/>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81"/>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81"/>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81"/>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81"/>
            <p:cNvSpPr/>
            <p:nvPr/>
          </p:nvSpPr>
          <p:spPr>
            <a:xfrm>
              <a:off x="2514500" y="183337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81"/>
            <p:cNvSpPr/>
            <p:nvPr/>
          </p:nvSpPr>
          <p:spPr>
            <a:xfrm>
              <a:off x="2503556" y="181883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81"/>
            <p:cNvSpPr/>
            <p:nvPr/>
          </p:nvSpPr>
          <p:spPr>
            <a:xfrm>
              <a:off x="2514310" y="18324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81"/>
            <p:cNvSpPr/>
            <p:nvPr/>
          </p:nvSpPr>
          <p:spPr>
            <a:xfrm>
              <a:off x="2505606" y="18504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81"/>
            <p:cNvSpPr/>
            <p:nvPr/>
          </p:nvSpPr>
          <p:spPr>
            <a:xfrm>
              <a:off x="2503801" y="1819251"/>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81"/>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81"/>
            <p:cNvSpPr/>
            <p:nvPr/>
          </p:nvSpPr>
          <p:spPr>
            <a:xfrm>
              <a:off x="2514405" y="1833087"/>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81"/>
            <p:cNvSpPr/>
            <p:nvPr/>
          </p:nvSpPr>
          <p:spPr>
            <a:xfrm>
              <a:off x="2514255" y="18321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81"/>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81"/>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81"/>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81"/>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81"/>
            <p:cNvSpPr/>
            <p:nvPr/>
          </p:nvSpPr>
          <p:spPr>
            <a:xfrm>
              <a:off x="2599196" y="175637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81"/>
            <p:cNvSpPr/>
            <p:nvPr/>
          </p:nvSpPr>
          <p:spPr>
            <a:xfrm>
              <a:off x="2502796" y="1817215"/>
              <a:ext cx="964" cy="109"/>
            </a:xfrm>
            <a:custGeom>
              <a:rect b="b" l="l" r="r" t="t"/>
              <a:pathLst>
                <a:path extrusionOk="0" h="8" w="71">
                  <a:moveTo>
                    <a:pt x="7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81"/>
            <p:cNvSpPr/>
            <p:nvPr/>
          </p:nvSpPr>
          <p:spPr>
            <a:xfrm>
              <a:off x="2513264"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81"/>
            <p:cNvSpPr/>
            <p:nvPr/>
          </p:nvSpPr>
          <p:spPr>
            <a:xfrm>
              <a:off x="2516020" y="181830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81"/>
            <p:cNvSpPr/>
            <p:nvPr/>
          </p:nvSpPr>
          <p:spPr>
            <a:xfrm>
              <a:off x="2514119"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81"/>
            <p:cNvSpPr/>
            <p:nvPr/>
          </p:nvSpPr>
          <p:spPr>
            <a:xfrm>
              <a:off x="2596725" y="17568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81"/>
            <p:cNvSpPr/>
            <p:nvPr/>
          </p:nvSpPr>
          <p:spPr>
            <a:xfrm>
              <a:off x="2599766" y="175618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81"/>
            <p:cNvSpPr/>
            <p:nvPr/>
          </p:nvSpPr>
          <p:spPr>
            <a:xfrm>
              <a:off x="2502131" y="1817161"/>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81"/>
            <p:cNvSpPr/>
            <p:nvPr/>
          </p:nvSpPr>
          <p:spPr>
            <a:xfrm>
              <a:off x="2595109" y="1756659"/>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81"/>
            <p:cNvSpPr/>
            <p:nvPr/>
          </p:nvSpPr>
          <p:spPr>
            <a:xfrm>
              <a:off x="2602672" y="1754568"/>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81"/>
            <p:cNvSpPr/>
            <p:nvPr/>
          </p:nvSpPr>
          <p:spPr>
            <a:xfrm>
              <a:off x="2595544" y="1756795"/>
              <a:ext cx="190" cy="14"/>
            </a:xfrm>
            <a:custGeom>
              <a:rect b="b" l="l" r="r" t="t"/>
              <a:pathLst>
                <a:path extrusionOk="0" h="1" w="14">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81"/>
            <p:cNvSpPr/>
            <p:nvPr/>
          </p:nvSpPr>
          <p:spPr>
            <a:xfrm>
              <a:off x="2595965" y="1756849"/>
              <a:ext cx="244" cy="14"/>
            </a:xfrm>
            <a:custGeom>
              <a:rect b="b" l="l" r="r" t="t"/>
              <a:pathLst>
                <a:path extrusionOk="0" h="1" w="18">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81"/>
            <p:cNvSpPr/>
            <p:nvPr/>
          </p:nvSpPr>
          <p:spPr>
            <a:xfrm>
              <a:off x="2602047" y="1754948"/>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81"/>
            <p:cNvSpPr/>
            <p:nvPr/>
          </p:nvSpPr>
          <p:spPr>
            <a:xfrm>
              <a:off x="2507127" y="1817690"/>
              <a:ext cx="1005" cy="109"/>
            </a:xfrm>
            <a:custGeom>
              <a:rect b="b" l="l" r="r" t="t"/>
              <a:pathLst>
                <a:path extrusionOk="0" h="8" w="74">
                  <a:moveTo>
                    <a:pt x="7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81"/>
            <p:cNvSpPr/>
            <p:nvPr/>
          </p:nvSpPr>
          <p:spPr>
            <a:xfrm>
              <a:off x="2526665" y="18172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81"/>
            <p:cNvSpPr/>
            <p:nvPr/>
          </p:nvSpPr>
          <p:spPr>
            <a:xfrm>
              <a:off x="2597010" y="1756795"/>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81"/>
            <p:cNvSpPr/>
            <p:nvPr/>
          </p:nvSpPr>
          <p:spPr>
            <a:xfrm>
              <a:off x="2527330" y="18171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81"/>
            <p:cNvSpPr/>
            <p:nvPr/>
          </p:nvSpPr>
          <p:spPr>
            <a:xfrm>
              <a:off x="2598626" y="175656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81"/>
            <p:cNvSpPr/>
            <p:nvPr/>
          </p:nvSpPr>
          <p:spPr>
            <a:xfrm>
              <a:off x="2600337" y="1755940"/>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81"/>
            <p:cNvSpPr/>
            <p:nvPr/>
          </p:nvSpPr>
          <p:spPr>
            <a:xfrm>
              <a:off x="2598056" y="1756659"/>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81"/>
            <p:cNvSpPr/>
            <p:nvPr/>
          </p:nvSpPr>
          <p:spPr>
            <a:xfrm>
              <a:off x="2597485" y="175675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81"/>
            <p:cNvSpPr/>
            <p:nvPr/>
          </p:nvSpPr>
          <p:spPr>
            <a:xfrm>
              <a:off x="2601477" y="1755329"/>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81"/>
            <p:cNvSpPr/>
            <p:nvPr/>
          </p:nvSpPr>
          <p:spPr>
            <a:xfrm>
              <a:off x="2508498" y="1817880"/>
              <a:ext cx="923" cy="109"/>
            </a:xfrm>
            <a:custGeom>
              <a:rect b="b" l="l" r="r" t="t"/>
              <a:pathLst>
                <a:path extrusionOk="0" h="8" w="68">
                  <a:moveTo>
                    <a:pt x="67"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81"/>
            <p:cNvSpPr/>
            <p:nvPr/>
          </p:nvSpPr>
          <p:spPr>
            <a:xfrm>
              <a:off x="2600907" y="1755654"/>
              <a:ext cx="258" cy="163"/>
            </a:xfrm>
            <a:custGeom>
              <a:rect b="b" l="l" r="r" t="t"/>
              <a:pathLst>
                <a:path extrusionOk="0" h="12" w="19">
                  <a:moveTo>
                    <a:pt x="1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81"/>
            <p:cNvSpPr/>
            <p:nvPr/>
          </p:nvSpPr>
          <p:spPr>
            <a:xfrm>
              <a:off x="2504181" y="1817310"/>
              <a:ext cx="1195" cy="149"/>
            </a:xfrm>
            <a:custGeom>
              <a:rect b="b" l="l" r="r" t="t"/>
              <a:pathLst>
                <a:path extrusionOk="0" h="11" w="88">
                  <a:moveTo>
                    <a:pt x="88"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81"/>
            <p:cNvSpPr/>
            <p:nvPr/>
          </p:nvSpPr>
          <p:spPr>
            <a:xfrm>
              <a:off x="2512640" y="181839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81"/>
            <p:cNvSpPr/>
            <p:nvPr/>
          </p:nvSpPr>
          <p:spPr>
            <a:xfrm>
              <a:off x="2505457" y="1817446"/>
              <a:ext cx="1344" cy="204"/>
            </a:xfrm>
            <a:custGeom>
              <a:rect b="b" l="l" r="r" t="t"/>
              <a:pathLst>
                <a:path extrusionOk="0" h="15" w="99">
                  <a:moveTo>
                    <a:pt x="99"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81"/>
            <p:cNvSpPr/>
            <p:nvPr/>
          </p:nvSpPr>
          <p:spPr>
            <a:xfrm>
              <a:off x="2509788" y="1818070"/>
              <a:ext cx="1195" cy="204"/>
            </a:xfrm>
            <a:custGeom>
              <a:rect b="b" l="l" r="r" t="t"/>
              <a:pathLst>
                <a:path extrusionOk="0" h="15" w="88">
                  <a:moveTo>
                    <a:pt x="88"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81"/>
            <p:cNvSpPr/>
            <p:nvPr/>
          </p:nvSpPr>
          <p:spPr>
            <a:xfrm>
              <a:off x="2511404" y="1818355"/>
              <a:ext cx="149" cy="14"/>
            </a:xfrm>
            <a:custGeom>
              <a:rect b="b" l="l" r="r" t="t"/>
              <a:pathLst>
                <a:path extrusionOk="0" h="1" w="11">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81"/>
            <p:cNvSpPr/>
            <p:nvPr/>
          </p:nvSpPr>
          <p:spPr>
            <a:xfrm>
              <a:off x="251202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81"/>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81"/>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81"/>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81"/>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81"/>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81"/>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81"/>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81"/>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81"/>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81"/>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81"/>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81"/>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81"/>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81"/>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81"/>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81"/>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81"/>
            <p:cNvSpPr/>
            <p:nvPr/>
          </p:nvSpPr>
          <p:spPr>
            <a:xfrm>
              <a:off x="2859015" y="203900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81"/>
            <p:cNvSpPr/>
            <p:nvPr/>
          </p:nvSpPr>
          <p:spPr>
            <a:xfrm>
              <a:off x="2860481" y="203909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81"/>
            <p:cNvSpPr/>
            <p:nvPr/>
          </p:nvSpPr>
          <p:spPr>
            <a:xfrm>
              <a:off x="2860156" y="203919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81"/>
            <p:cNvSpPr/>
            <p:nvPr/>
          </p:nvSpPr>
          <p:spPr>
            <a:xfrm>
              <a:off x="2858160" y="20385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81"/>
            <p:cNvSpPr/>
            <p:nvPr/>
          </p:nvSpPr>
          <p:spPr>
            <a:xfrm>
              <a:off x="2858581" y="203875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81"/>
            <p:cNvSpPr/>
            <p:nvPr/>
          </p:nvSpPr>
          <p:spPr>
            <a:xfrm>
              <a:off x="2860821" y="203894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81"/>
            <p:cNvSpPr/>
            <p:nvPr/>
          </p:nvSpPr>
          <p:spPr>
            <a:xfrm>
              <a:off x="2852457" y="203377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81"/>
            <p:cNvSpPr/>
            <p:nvPr/>
          </p:nvSpPr>
          <p:spPr>
            <a:xfrm>
              <a:off x="2852267" y="2033301"/>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81"/>
            <p:cNvSpPr/>
            <p:nvPr/>
          </p:nvSpPr>
          <p:spPr>
            <a:xfrm>
              <a:off x="2852647" y="203415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81"/>
            <p:cNvSpPr/>
            <p:nvPr/>
          </p:nvSpPr>
          <p:spPr>
            <a:xfrm>
              <a:off x="2852118" y="2032826"/>
              <a:ext cx="109" cy="244"/>
            </a:xfrm>
            <a:custGeom>
              <a:rect b="b" l="l" r="r" t="t"/>
              <a:pathLst>
                <a:path extrusionOk="0" h="18" w="8">
                  <a:moveTo>
                    <a:pt x="1" y="0"/>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81"/>
            <p:cNvSpPr/>
            <p:nvPr/>
          </p:nvSpPr>
          <p:spPr>
            <a:xfrm>
              <a:off x="2851602" y="2031060"/>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81"/>
            <p:cNvSpPr/>
            <p:nvPr/>
          </p:nvSpPr>
          <p:spPr>
            <a:xfrm>
              <a:off x="2851928" y="2032296"/>
              <a:ext cx="109" cy="244"/>
            </a:xfrm>
            <a:custGeom>
              <a:rect b="b" l="l" r="r" t="t"/>
              <a:pathLst>
                <a:path extrusionOk="0" h="18"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81"/>
            <p:cNvSpPr/>
            <p:nvPr/>
          </p:nvSpPr>
          <p:spPr>
            <a:xfrm>
              <a:off x="2857725" y="203818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81"/>
            <p:cNvSpPr/>
            <p:nvPr/>
          </p:nvSpPr>
          <p:spPr>
            <a:xfrm>
              <a:off x="2851792" y="2031671"/>
              <a:ext cx="109" cy="299"/>
            </a:xfrm>
            <a:custGeom>
              <a:rect b="b" l="l" r="r" t="t"/>
              <a:pathLst>
                <a:path extrusionOk="0" h="22" w="8">
                  <a:moveTo>
                    <a:pt x="0" y="1"/>
                  </a:moveTo>
                  <a:lnTo>
                    <a:pt x="7"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81"/>
            <p:cNvSpPr/>
            <p:nvPr/>
          </p:nvSpPr>
          <p:spPr>
            <a:xfrm>
              <a:off x="2852837" y="2034482"/>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81"/>
            <p:cNvSpPr/>
            <p:nvPr/>
          </p:nvSpPr>
          <p:spPr>
            <a:xfrm>
              <a:off x="2856870" y="2037523"/>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81"/>
            <p:cNvSpPr/>
            <p:nvPr/>
          </p:nvSpPr>
          <p:spPr>
            <a:xfrm>
              <a:off x="2852973" y="2034821"/>
              <a:ext cx="109" cy="149"/>
            </a:xfrm>
            <a:custGeom>
              <a:rect b="b" l="l" r="r" t="t"/>
              <a:pathLst>
                <a:path extrusionOk="0" h="11" w="8">
                  <a:moveTo>
                    <a:pt x="1" y="0"/>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81"/>
            <p:cNvSpPr/>
            <p:nvPr/>
          </p:nvSpPr>
          <p:spPr>
            <a:xfrm>
              <a:off x="2854019" y="2035772"/>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81"/>
            <p:cNvSpPr/>
            <p:nvPr/>
          </p:nvSpPr>
          <p:spPr>
            <a:xfrm>
              <a:off x="2857304" y="203790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81"/>
            <p:cNvSpPr/>
            <p:nvPr/>
          </p:nvSpPr>
          <p:spPr>
            <a:xfrm>
              <a:off x="2854263" y="2035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81"/>
            <p:cNvSpPr/>
            <p:nvPr/>
          </p:nvSpPr>
          <p:spPr>
            <a:xfrm>
              <a:off x="2853163" y="2035107"/>
              <a:ext cx="109" cy="109"/>
            </a:xfrm>
            <a:custGeom>
              <a:rect b="b" l="l" r="r" t="t"/>
              <a:pathLst>
                <a:path extrusionOk="0" h="8" w="8">
                  <a:moveTo>
                    <a:pt x="1" y="0"/>
                  </a:move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81"/>
            <p:cNvSpPr/>
            <p:nvPr/>
          </p:nvSpPr>
          <p:spPr>
            <a:xfrm>
              <a:off x="2853598" y="2035487"/>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81"/>
            <p:cNvSpPr/>
            <p:nvPr/>
          </p:nvSpPr>
          <p:spPr>
            <a:xfrm>
              <a:off x="2853788" y="2035622"/>
              <a:ext cx="109" cy="109"/>
            </a:xfrm>
            <a:custGeom>
              <a:rect b="b" l="l" r="r" t="t"/>
              <a:pathLst>
                <a:path extrusionOk="0" h="8" w="8">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81"/>
            <p:cNvSpPr/>
            <p:nvPr/>
          </p:nvSpPr>
          <p:spPr>
            <a:xfrm>
              <a:off x="2859490" y="2039139"/>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81"/>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81"/>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81"/>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81"/>
            <p:cNvSpPr/>
            <p:nvPr/>
          </p:nvSpPr>
          <p:spPr>
            <a:xfrm>
              <a:off x="2853353" y="2035297"/>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81"/>
            <p:cNvSpPr/>
            <p:nvPr/>
          </p:nvSpPr>
          <p:spPr>
            <a:xfrm>
              <a:off x="2860006" y="203919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81"/>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81"/>
            <p:cNvSpPr/>
            <p:nvPr/>
          </p:nvSpPr>
          <p:spPr>
            <a:xfrm>
              <a:off x="2909971" y="2013518"/>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81"/>
            <p:cNvSpPr/>
            <p:nvPr/>
          </p:nvSpPr>
          <p:spPr>
            <a:xfrm>
              <a:off x="2909632" y="201347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81"/>
            <p:cNvSpPr/>
            <p:nvPr/>
          </p:nvSpPr>
          <p:spPr>
            <a:xfrm>
              <a:off x="2910392" y="2013668"/>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81"/>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81"/>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81"/>
            <p:cNvSpPr/>
            <p:nvPr/>
          </p:nvSpPr>
          <p:spPr>
            <a:xfrm>
              <a:off x="2962679" y="211486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81"/>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81"/>
            <p:cNvSpPr/>
            <p:nvPr/>
          </p:nvSpPr>
          <p:spPr>
            <a:xfrm>
              <a:off x="2962544" y="2114806"/>
              <a:ext cx="0" cy="14"/>
            </a:xfrm>
            <a:custGeom>
              <a:rect b="b" l="l" r="r" t="t"/>
              <a:pathLst>
                <a:path extrusionOk="0" h="1" w="0">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81"/>
            <p:cNvSpPr/>
            <p:nvPr/>
          </p:nvSpPr>
          <p:spPr>
            <a:xfrm>
              <a:off x="2962924" y="211471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81"/>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81"/>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81"/>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81"/>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81"/>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81"/>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81"/>
            <p:cNvSpPr/>
            <p:nvPr/>
          </p:nvSpPr>
          <p:spPr>
            <a:xfrm>
              <a:off x="2142734" y="1667061"/>
              <a:ext cx="923" cy="149"/>
            </a:xfrm>
            <a:custGeom>
              <a:rect b="b" l="l" r="r" t="t"/>
              <a:pathLst>
                <a:path extrusionOk="0" h="11" w="68">
                  <a:moveTo>
                    <a:pt x="67"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81"/>
            <p:cNvSpPr/>
            <p:nvPr/>
          </p:nvSpPr>
          <p:spPr>
            <a:xfrm>
              <a:off x="2105477" y="1674515"/>
              <a:ext cx="299" cy="14"/>
            </a:xfrm>
            <a:custGeom>
              <a:rect b="b" l="l" r="r" t="t"/>
              <a:pathLst>
                <a:path extrusionOk="0" h="1" w="22">
                  <a:moveTo>
                    <a:pt x="2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81"/>
            <p:cNvSpPr/>
            <p:nvPr/>
          </p:nvSpPr>
          <p:spPr>
            <a:xfrm>
              <a:off x="2105097" y="1674570"/>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81"/>
            <p:cNvSpPr/>
            <p:nvPr/>
          </p:nvSpPr>
          <p:spPr>
            <a:xfrm>
              <a:off x="2101866" y="1674610"/>
              <a:ext cx="2770" cy="204"/>
            </a:xfrm>
            <a:custGeom>
              <a:rect b="b" l="l" r="r" t="t"/>
              <a:pathLst>
                <a:path extrusionOk="0" h="15" w="204">
                  <a:moveTo>
                    <a:pt x="203"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81"/>
            <p:cNvSpPr/>
            <p:nvPr/>
          </p:nvSpPr>
          <p:spPr>
            <a:xfrm>
              <a:off x="2104622" y="1674570"/>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81"/>
            <p:cNvSpPr/>
            <p:nvPr/>
          </p:nvSpPr>
          <p:spPr>
            <a:xfrm>
              <a:off x="2101526" y="16748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81"/>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81"/>
            <p:cNvSpPr/>
            <p:nvPr/>
          </p:nvSpPr>
          <p:spPr>
            <a:xfrm>
              <a:off x="2106903" y="16744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81"/>
            <p:cNvSpPr/>
            <p:nvPr/>
          </p:nvSpPr>
          <p:spPr>
            <a:xfrm>
              <a:off x="2106659"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81"/>
            <p:cNvSpPr/>
            <p:nvPr/>
          </p:nvSpPr>
          <p:spPr>
            <a:xfrm>
              <a:off x="2105858" y="1674515"/>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81"/>
            <p:cNvSpPr/>
            <p:nvPr/>
          </p:nvSpPr>
          <p:spPr>
            <a:xfrm>
              <a:off x="2107134"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81"/>
            <p:cNvSpPr/>
            <p:nvPr/>
          </p:nvSpPr>
          <p:spPr>
            <a:xfrm>
              <a:off x="2106183" y="1674475"/>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81"/>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81"/>
            <p:cNvSpPr/>
            <p:nvPr/>
          </p:nvSpPr>
          <p:spPr>
            <a:xfrm>
              <a:off x="2101771" y="1676416"/>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81"/>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81"/>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81"/>
            <p:cNvSpPr/>
            <p:nvPr/>
          </p:nvSpPr>
          <p:spPr>
            <a:xfrm>
              <a:off x="2101676" y="167628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81"/>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81"/>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81"/>
            <p:cNvSpPr/>
            <p:nvPr/>
          </p:nvSpPr>
          <p:spPr>
            <a:xfrm>
              <a:off x="2143304" y="1674760"/>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81"/>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81"/>
            <p:cNvSpPr/>
            <p:nvPr/>
          </p:nvSpPr>
          <p:spPr>
            <a:xfrm>
              <a:off x="2143304" y="1672044"/>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81"/>
            <p:cNvSpPr/>
            <p:nvPr/>
          </p:nvSpPr>
          <p:spPr>
            <a:xfrm>
              <a:off x="2143304" y="1673524"/>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81"/>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81"/>
            <p:cNvSpPr/>
            <p:nvPr/>
          </p:nvSpPr>
          <p:spPr>
            <a:xfrm>
              <a:off x="2143589" y="1667251"/>
              <a:ext cx="68" cy="394"/>
            </a:xfrm>
            <a:custGeom>
              <a:rect b="b" l="l" r="r" t="t"/>
              <a:pathLst>
                <a:path extrusionOk="0" h="29" w="5">
                  <a:moveTo>
                    <a:pt x="4"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81"/>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81"/>
            <p:cNvSpPr/>
            <p:nvPr/>
          </p:nvSpPr>
          <p:spPr>
            <a:xfrm>
              <a:off x="2184336" y="17022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81"/>
            <p:cNvSpPr/>
            <p:nvPr/>
          </p:nvSpPr>
          <p:spPr>
            <a:xfrm>
              <a:off x="2184376" y="170266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81"/>
            <p:cNvSpPr/>
            <p:nvPr/>
          </p:nvSpPr>
          <p:spPr>
            <a:xfrm>
              <a:off x="2184376" y="17024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81"/>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81"/>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81"/>
            <p:cNvSpPr/>
            <p:nvPr/>
          </p:nvSpPr>
          <p:spPr>
            <a:xfrm>
              <a:off x="2184241" y="1703558"/>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81"/>
            <p:cNvSpPr/>
            <p:nvPr/>
          </p:nvSpPr>
          <p:spPr>
            <a:xfrm>
              <a:off x="2184145" y="170403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81"/>
            <p:cNvSpPr/>
            <p:nvPr/>
          </p:nvSpPr>
          <p:spPr>
            <a:xfrm>
              <a:off x="2185422" y="169952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81"/>
            <p:cNvSpPr/>
            <p:nvPr/>
          </p:nvSpPr>
          <p:spPr>
            <a:xfrm>
              <a:off x="2184336" y="17029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81"/>
            <p:cNvSpPr/>
            <p:nvPr/>
          </p:nvSpPr>
          <p:spPr>
            <a:xfrm>
              <a:off x="2184336" y="170323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81"/>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81"/>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81"/>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81"/>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81"/>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81"/>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81"/>
            <p:cNvSpPr/>
            <p:nvPr/>
          </p:nvSpPr>
          <p:spPr>
            <a:xfrm>
              <a:off x="2190649" y="16926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81"/>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81"/>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81"/>
            <p:cNvSpPr/>
            <p:nvPr/>
          </p:nvSpPr>
          <p:spPr>
            <a:xfrm>
              <a:off x="2186331" y="1673334"/>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81"/>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81"/>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81"/>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81"/>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81"/>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81"/>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81"/>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81"/>
            <p:cNvSpPr/>
            <p:nvPr/>
          </p:nvSpPr>
          <p:spPr>
            <a:xfrm>
              <a:off x="2190989" y="168511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81"/>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81"/>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81"/>
            <p:cNvSpPr/>
            <p:nvPr/>
          </p:nvSpPr>
          <p:spPr>
            <a:xfrm>
              <a:off x="2192740" y="1702512"/>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81"/>
            <p:cNvSpPr/>
            <p:nvPr/>
          </p:nvSpPr>
          <p:spPr>
            <a:xfrm>
              <a:off x="2194546" y="1703272"/>
              <a:ext cx="679" cy="353"/>
            </a:xfrm>
            <a:custGeom>
              <a:rect b="b" l="l" r="r" t="t"/>
              <a:pathLst>
                <a:path extrusionOk="0" h="26" w="50">
                  <a:moveTo>
                    <a:pt x="50"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81"/>
            <p:cNvSpPr/>
            <p:nvPr/>
          </p:nvSpPr>
          <p:spPr>
            <a:xfrm>
              <a:off x="2193270" y="1702661"/>
              <a:ext cx="299" cy="149"/>
            </a:xfrm>
            <a:custGeom>
              <a:rect b="b" l="l" r="r" t="t"/>
              <a:pathLst>
                <a:path extrusionOk="0" h="11" w="22">
                  <a:moveTo>
                    <a:pt x="2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81"/>
            <p:cNvSpPr/>
            <p:nvPr/>
          </p:nvSpPr>
          <p:spPr>
            <a:xfrm>
              <a:off x="2195646" y="1703843"/>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81"/>
            <p:cNvSpPr/>
            <p:nvPr/>
          </p:nvSpPr>
          <p:spPr>
            <a:xfrm>
              <a:off x="2196067" y="1672098"/>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81"/>
            <p:cNvSpPr/>
            <p:nvPr/>
          </p:nvSpPr>
          <p:spPr>
            <a:xfrm>
              <a:off x="2197017" y="1672289"/>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81"/>
            <p:cNvSpPr/>
            <p:nvPr/>
          </p:nvSpPr>
          <p:spPr>
            <a:xfrm>
              <a:off x="2196596" y="167219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81"/>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81"/>
            <p:cNvSpPr/>
            <p:nvPr/>
          </p:nvSpPr>
          <p:spPr>
            <a:xfrm>
              <a:off x="2196311" y="167213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81"/>
            <p:cNvSpPr/>
            <p:nvPr/>
          </p:nvSpPr>
          <p:spPr>
            <a:xfrm>
              <a:off x="2197397" y="1672614"/>
              <a:ext cx="68" cy="109"/>
            </a:xfrm>
            <a:custGeom>
              <a:rect b="b" l="l" r="r" t="t"/>
              <a:pathLst>
                <a:path extrusionOk="0" h="8" w="5">
                  <a:moveTo>
                    <a:pt x="4"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81"/>
            <p:cNvSpPr/>
            <p:nvPr/>
          </p:nvSpPr>
          <p:spPr>
            <a:xfrm>
              <a:off x="2197546" y="1672900"/>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81"/>
            <p:cNvSpPr/>
            <p:nvPr/>
          </p:nvSpPr>
          <p:spPr>
            <a:xfrm>
              <a:off x="2197302" y="167232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81"/>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81"/>
            <p:cNvSpPr/>
            <p:nvPr/>
          </p:nvSpPr>
          <p:spPr>
            <a:xfrm>
              <a:off x="2198253" y="1673904"/>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81"/>
            <p:cNvSpPr/>
            <p:nvPr/>
          </p:nvSpPr>
          <p:spPr>
            <a:xfrm>
              <a:off x="2198022" y="1673565"/>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81"/>
            <p:cNvSpPr/>
            <p:nvPr/>
          </p:nvSpPr>
          <p:spPr>
            <a:xfrm>
              <a:off x="2197777" y="1673280"/>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81"/>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81"/>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81"/>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81"/>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81"/>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81"/>
            <p:cNvSpPr/>
            <p:nvPr/>
          </p:nvSpPr>
          <p:spPr>
            <a:xfrm>
              <a:off x="2200208" y="1705703"/>
              <a:ext cx="2444" cy="489"/>
            </a:xfrm>
            <a:custGeom>
              <a:rect b="b" l="l" r="r" t="t"/>
              <a:pathLst>
                <a:path extrusionOk="0" h="36" w="180">
                  <a:moveTo>
                    <a:pt x="179" y="0"/>
                  </a:moveTo>
                  <a:lnTo>
                    <a:pt x="0"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81"/>
            <p:cNvSpPr/>
            <p:nvPr/>
          </p:nvSpPr>
          <p:spPr>
            <a:xfrm>
              <a:off x="2207906" y="1704657"/>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81"/>
            <p:cNvSpPr/>
            <p:nvPr/>
          </p:nvSpPr>
          <p:spPr>
            <a:xfrm>
              <a:off x="2208857" y="1704467"/>
              <a:ext cx="543" cy="109"/>
            </a:xfrm>
            <a:custGeom>
              <a:rect b="b" l="l" r="r" t="t"/>
              <a:pathLst>
                <a:path extrusionOk="0" h="8" w="40">
                  <a:moveTo>
                    <a:pt x="39"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81"/>
            <p:cNvSpPr/>
            <p:nvPr/>
          </p:nvSpPr>
          <p:spPr>
            <a:xfrm>
              <a:off x="2206100" y="1704942"/>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81"/>
            <p:cNvSpPr/>
            <p:nvPr/>
          </p:nvSpPr>
          <p:spPr>
            <a:xfrm>
              <a:off x="2209766" y="1704318"/>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81"/>
            <p:cNvSpPr/>
            <p:nvPr/>
          </p:nvSpPr>
          <p:spPr>
            <a:xfrm>
              <a:off x="2203493" y="1705418"/>
              <a:ext cx="625" cy="149"/>
            </a:xfrm>
            <a:custGeom>
              <a:rect b="b" l="l" r="r" t="t"/>
              <a:pathLst>
                <a:path extrusionOk="0" h="11" w="46">
                  <a:moveTo>
                    <a:pt x="46"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81"/>
            <p:cNvSpPr/>
            <p:nvPr/>
          </p:nvSpPr>
          <p:spPr>
            <a:xfrm>
              <a:off x="2210662" y="1704182"/>
              <a:ext cx="489" cy="109"/>
            </a:xfrm>
            <a:custGeom>
              <a:rect b="b" l="l" r="r" t="t"/>
              <a:pathLst>
                <a:path extrusionOk="0" h="8" w="36">
                  <a:moveTo>
                    <a:pt x="36"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81"/>
            <p:cNvSpPr/>
            <p:nvPr/>
          </p:nvSpPr>
          <p:spPr>
            <a:xfrm>
              <a:off x="2205150" y="1705078"/>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81"/>
            <p:cNvSpPr/>
            <p:nvPr/>
          </p:nvSpPr>
          <p:spPr>
            <a:xfrm>
              <a:off x="2202679" y="1705553"/>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81"/>
            <p:cNvSpPr/>
            <p:nvPr/>
          </p:nvSpPr>
          <p:spPr>
            <a:xfrm>
              <a:off x="2204295" y="1705268"/>
              <a:ext cx="679" cy="109"/>
            </a:xfrm>
            <a:custGeom>
              <a:rect b="b" l="l" r="r" t="t"/>
              <a:pathLst>
                <a:path extrusionOk="0" h="8" w="50">
                  <a:moveTo>
                    <a:pt x="50"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81"/>
            <p:cNvSpPr/>
            <p:nvPr/>
          </p:nvSpPr>
          <p:spPr>
            <a:xfrm>
              <a:off x="2207010" y="1704793"/>
              <a:ext cx="584" cy="109"/>
            </a:xfrm>
            <a:custGeom>
              <a:rect b="b" l="l" r="r" t="t"/>
              <a:pathLst>
                <a:path extrusionOk="0" h="8" w="43">
                  <a:moveTo>
                    <a:pt x="4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81"/>
            <p:cNvSpPr/>
            <p:nvPr/>
          </p:nvSpPr>
          <p:spPr>
            <a:xfrm>
              <a:off x="2189604" y="1699050"/>
              <a:ext cx="299" cy="339"/>
            </a:xfrm>
            <a:custGeom>
              <a:rect b="b" l="l" r="r" t="t"/>
              <a:pathLst>
                <a:path extrusionOk="0" h="25" w="22">
                  <a:moveTo>
                    <a:pt x="2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81"/>
            <p:cNvSpPr/>
            <p:nvPr/>
          </p:nvSpPr>
          <p:spPr>
            <a:xfrm>
              <a:off x="2190364" y="1699946"/>
              <a:ext cx="353" cy="394"/>
            </a:xfrm>
            <a:custGeom>
              <a:rect b="b" l="l" r="r" t="t"/>
              <a:pathLst>
                <a:path extrusionOk="0" h="29" w="26">
                  <a:moveTo>
                    <a:pt x="25"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81"/>
            <p:cNvSpPr/>
            <p:nvPr/>
          </p:nvSpPr>
          <p:spPr>
            <a:xfrm>
              <a:off x="2191314" y="1701046"/>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81"/>
            <p:cNvSpPr/>
            <p:nvPr/>
          </p:nvSpPr>
          <p:spPr>
            <a:xfrm>
              <a:off x="2188178" y="1697475"/>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81"/>
            <p:cNvSpPr/>
            <p:nvPr/>
          </p:nvSpPr>
          <p:spPr>
            <a:xfrm>
              <a:off x="2188843" y="1698235"/>
              <a:ext cx="299" cy="353"/>
            </a:xfrm>
            <a:custGeom>
              <a:rect b="b" l="l" r="r" t="t"/>
              <a:pathLst>
                <a:path extrusionOk="0" h="26" w="22">
                  <a:moveTo>
                    <a:pt x="22"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81"/>
            <p:cNvSpPr/>
            <p:nvPr/>
          </p:nvSpPr>
          <p:spPr>
            <a:xfrm>
              <a:off x="2191980" y="1701901"/>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81"/>
            <p:cNvSpPr/>
            <p:nvPr/>
          </p:nvSpPr>
          <p:spPr>
            <a:xfrm>
              <a:off x="2187513" y="1696769"/>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0" name="Google Shape;7280;p81"/>
          <p:cNvGrpSpPr/>
          <p:nvPr/>
        </p:nvGrpSpPr>
        <p:grpSpPr>
          <a:xfrm>
            <a:off x="3450485" y="919691"/>
            <a:ext cx="2310381" cy="1488888"/>
            <a:chOff x="229225" y="549050"/>
            <a:chExt cx="7161750" cy="4615275"/>
          </a:xfrm>
        </p:grpSpPr>
        <p:sp>
          <p:nvSpPr>
            <p:cNvPr id="7281" name="Google Shape;7281;p81"/>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81"/>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81"/>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81"/>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81"/>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81"/>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81"/>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81"/>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81"/>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81"/>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81"/>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81"/>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81"/>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81"/>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81"/>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81"/>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81"/>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81"/>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81"/>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81"/>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81"/>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81"/>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81"/>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81"/>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81"/>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81"/>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81"/>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81"/>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81"/>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81"/>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81"/>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81"/>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81"/>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81"/>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81"/>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81"/>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81"/>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81"/>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81"/>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81"/>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81"/>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81"/>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81"/>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81"/>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81"/>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81"/>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81"/>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81"/>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81"/>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81"/>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81"/>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81"/>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81"/>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81"/>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81"/>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81"/>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81"/>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81"/>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81"/>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81"/>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81"/>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81"/>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81"/>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81"/>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81"/>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81"/>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81"/>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81"/>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81"/>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81"/>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81"/>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81"/>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81"/>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81"/>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81"/>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81"/>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81"/>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81"/>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81"/>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81"/>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81"/>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81"/>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81"/>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81"/>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81"/>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81"/>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81"/>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81"/>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81"/>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81"/>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81"/>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81"/>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81"/>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81"/>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81"/>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81"/>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81"/>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81"/>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81"/>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81"/>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81"/>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81"/>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81"/>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81"/>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81"/>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81"/>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81"/>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81"/>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81"/>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81"/>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81"/>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81"/>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81"/>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81"/>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81"/>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81"/>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81"/>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8" name="Google Shape;7398;p81"/>
          <p:cNvGrpSpPr/>
          <p:nvPr/>
        </p:nvGrpSpPr>
        <p:grpSpPr>
          <a:xfrm>
            <a:off x="3548403" y="2849588"/>
            <a:ext cx="2310282" cy="1374222"/>
            <a:chOff x="238125" y="732525"/>
            <a:chExt cx="7130500" cy="4241425"/>
          </a:xfrm>
        </p:grpSpPr>
        <p:sp>
          <p:nvSpPr>
            <p:cNvPr id="7399" name="Google Shape;7399;p81"/>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81"/>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81"/>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81"/>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81"/>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81"/>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81"/>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81"/>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81"/>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81"/>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81"/>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81"/>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81"/>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81"/>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81"/>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81"/>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81"/>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81"/>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81"/>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81"/>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81"/>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81"/>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81"/>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81"/>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81"/>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81"/>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81"/>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81"/>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81"/>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81"/>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81"/>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81"/>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81"/>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81"/>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81"/>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81"/>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81"/>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81"/>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81"/>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81"/>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81"/>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81"/>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81"/>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81"/>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81"/>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81"/>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81"/>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81"/>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81"/>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81"/>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81"/>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81"/>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81"/>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81"/>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81"/>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81"/>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81"/>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81"/>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81"/>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81"/>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81"/>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81"/>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81"/>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81"/>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81"/>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81"/>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81"/>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81"/>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81"/>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81"/>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81"/>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81"/>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81"/>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81"/>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81"/>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81"/>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81"/>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81"/>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81"/>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81"/>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81"/>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81"/>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81"/>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81"/>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81"/>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81"/>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81"/>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81"/>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81"/>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81"/>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81"/>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81"/>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81"/>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81"/>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81"/>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81"/>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81"/>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81"/>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81"/>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81"/>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81"/>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81"/>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81"/>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81"/>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81"/>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81"/>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81"/>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81"/>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81"/>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81"/>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81"/>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81"/>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81"/>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81"/>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16" name="Shape 7516"/>
        <p:cNvGrpSpPr/>
        <p:nvPr/>
      </p:nvGrpSpPr>
      <p:grpSpPr>
        <a:xfrm>
          <a:off x="0" y="0"/>
          <a:ext cx="0" cy="0"/>
          <a:chOff x="0" y="0"/>
          <a:chExt cx="0" cy="0"/>
        </a:xfrm>
      </p:grpSpPr>
      <p:grpSp>
        <p:nvGrpSpPr>
          <p:cNvPr id="7517" name="Google Shape;7517;p82"/>
          <p:cNvGrpSpPr/>
          <p:nvPr/>
        </p:nvGrpSpPr>
        <p:grpSpPr>
          <a:xfrm>
            <a:off x="2100560" y="3398663"/>
            <a:ext cx="1102891" cy="760337"/>
            <a:chOff x="4967783" y="2151471"/>
            <a:chExt cx="3920692" cy="2702940"/>
          </a:xfrm>
        </p:grpSpPr>
        <p:grpSp>
          <p:nvGrpSpPr>
            <p:cNvPr id="7518" name="Google Shape;7518;p82"/>
            <p:cNvGrpSpPr/>
            <p:nvPr/>
          </p:nvGrpSpPr>
          <p:grpSpPr>
            <a:xfrm>
              <a:off x="5045709" y="2252109"/>
              <a:ext cx="3761071" cy="2501708"/>
              <a:chOff x="2691784" y="1805334"/>
              <a:chExt cx="3761071" cy="2501708"/>
            </a:xfrm>
          </p:grpSpPr>
          <p:sp>
            <p:nvSpPr>
              <p:cNvPr id="7519" name="Google Shape;7519;p82"/>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82"/>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82"/>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82"/>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82"/>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82"/>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82"/>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6" name="Google Shape;7526;p82"/>
            <p:cNvGrpSpPr/>
            <p:nvPr/>
          </p:nvGrpSpPr>
          <p:grpSpPr>
            <a:xfrm>
              <a:off x="4967783" y="2151471"/>
              <a:ext cx="3920692" cy="2702940"/>
              <a:chOff x="2613858" y="1704696"/>
              <a:chExt cx="3920692" cy="2702940"/>
            </a:xfrm>
          </p:grpSpPr>
          <p:sp>
            <p:nvSpPr>
              <p:cNvPr id="7527" name="Google Shape;7527;p82"/>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82"/>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82"/>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82"/>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82"/>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32" name="Google Shape;7532;p82"/>
          <p:cNvGrpSpPr/>
          <p:nvPr/>
        </p:nvGrpSpPr>
        <p:grpSpPr>
          <a:xfrm>
            <a:off x="3504468" y="1286940"/>
            <a:ext cx="1561911" cy="708580"/>
            <a:chOff x="3530532" y="1496185"/>
            <a:chExt cx="1561911" cy="708580"/>
          </a:xfrm>
        </p:grpSpPr>
        <p:grpSp>
          <p:nvGrpSpPr>
            <p:cNvPr id="7533" name="Google Shape;7533;p82"/>
            <p:cNvGrpSpPr/>
            <p:nvPr/>
          </p:nvGrpSpPr>
          <p:grpSpPr>
            <a:xfrm>
              <a:off x="3720318" y="1857562"/>
              <a:ext cx="1372125" cy="54"/>
              <a:chOff x="3720318" y="1857562"/>
              <a:chExt cx="1372125" cy="54"/>
            </a:xfrm>
          </p:grpSpPr>
          <p:cxnSp>
            <p:nvCxnSpPr>
              <p:cNvPr id="7534" name="Google Shape;7534;p82"/>
              <p:cNvCxnSpPr>
                <a:endCxn id="7535"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536" name="Google Shape;7536;p82"/>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537" name="Google Shape;7537;p82"/>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538" name="Google Shape;7538;p82"/>
              <p:cNvCxnSpPr>
                <a:stCxn id="7535"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7539" name="Google Shape;7539;p82"/>
            <p:cNvGrpSpPr/>
            <p:nvPr/>
          </p:nvGrpSpPr>
          <p:grpSpPr>
            <a:xfrm>
              <a:off x="3567462" y="1496185"/>
              <a:ext cx="286500" cy="272914"/>
              <a:chOff x="3567462" y="1496185"/>
              <a:chExt cx="286500" cy="272914"/>
            </a:xfrm>
          </p:grpSpPr>
          <p:cxnSp>
            <p:nvCxnSpPr>
              <p:cNvPr id="7540" name="Google Shape;7540;p82"/>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7541" name="Google Shape;7541;p82"/>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42" name="Google Shape;7542;p82"/>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82"/>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44" name="Google Shape;7544;p82"/>
            <p:cNvGrpSpPr/>
            <p:nvPr/>
          </p:nvGrpSpPr>
          <p:grpSpPr>
            <a:xfrm>
              <a:off x="3929014" y="1960574"/>
              <a:ext cx="286500" cy="242342"/>
              <a:chOff x="3929014" y="1960574"/>
              <a:chExt cx="286500" cy="242342"/>
            </a:xfrm>
          </p:grpSpPr>
          <p:cxnSp>
            <p:nvCxnSpPr>
              <p:cNvPr id="7545" name="Google Shape;7545;p82"/>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7546" name="Google Shape;7546;p82"/>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7" name="Google Shape;7547;p82"/>
            <p:cNvGrpSpPr/>
            <p:nvPr/>
          </p:nvGrpSpPr>
          <p:grpSpPr>
            <a:xfrm>
              <a:off x="4290828" y="1496185"/>
              <a:ext cx="286500" cy="272914"/>
              <a:chOff x="4290828" y="1496185"/>
              <a:chExt cx="286500" cy="272914"/>
            </a:xfrm>
          </p:grpSpPr>
          <p:cxnSp>
            <p:nvCxnSpPr>
              <p:cNvPr id="7548" name="Google Shape;7548;p82"/>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7549" name="Google Shape;7549;p82"/>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50" name="Google Shape;7550;p82"/>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82"/>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51" name="Google Shape;7551;p82"/>
            <p:cNvGrpSpPr/>
            <p:nvPr/>
          </p:nvGrpSpPr>
          <p:grpSpPr>
            <a:xfrm>
              <a:off x="4657726" y="1959674"/>
              <a:ext cx="286500" cy="245092"/>
              <a:chOff x="4657726" y="1959674"/>
              <a:chExt cx="286500" cy="245092"/>
            </a:xfrm>
          </p:grpSpPr>
          <p:cxnSp>
            <p:nvCxnSpPr>
              <p:cNvPr id="7552" name="Google Shape;7552;p82"/>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7553" name="Google Shape;7553;p82"/>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54" name="Google Shape;7554;p82"/>
          <p:cNvGrpSpPr/>
          <p:nvPr/>
        </p:nvGrpSpPr>
        <p:grpSpPr>
          <a:xfrm>
            <a:off x="3486488" y="2149036"/>
            <a:ext cx="1597032" cy="378649"/>
            <a:chOff x="3512551" y="2358282"/>
            <a:chExt cx="1597032" cy="378649"/>
          </a:xfrm>
        </p:grpSpPr>
        <p:grpSp>
          <p:nvGrpSpPr>
            <p:cNvPr id="7555" name="Google Shape;7555;p82"/>
            <p:cNvGrpSpPr/>
            <p:nvPr/>
          </p:nvGrpSpPr>
          <p:grpSpPr>
            <a:xfrm>
              <a:off x="3738198" y="2553002"/>
              <a:ext cx="1145834" cy="117"/>
              <a:chOff x="3738198" y="2553002"/>
              <a:chExt cx="1145834" cy="117"/>
            </a:xfrm>
          </p:grpSpPr>
          <p:cxnSp>
            <p:nvCxnSpPr>
              <p:cNvPr id="7556" name="Google Shape;7556;p82"/>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7557" name="Google Shape;7557;p82"/>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7558" name="Google Shape;7558;p82"/>
              <p:cNvCxnSpPr>
                <a:stCxn id="7559" idx="6"/>
                <a:endCxn id="7560"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7561" name="Google Shape;7561;p82"/>
            <p:cNvGrpSpPr/>
            <p:nvPr/>
          </p:nvGrpSpPr>
          <p:grpSpPr>
            <a:xfrm>
              <a:off x="3969644" y="2440153"/>
              <a:ext cx="225900" cy="296779"/>
              <a:chOff x="3969644" y="2440153"/>
              <a:chExt cx="225900" cy="296779"/>
            </a:xfrm>
          </p:grpSpPr>
          <p:cxnSp>
            <p:nvCxnSpPr>
              <p:cNvPr id="7562" name="Google Shape;7562;p82"/>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7560" name="Google Shape;7560;p82"/>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82"/>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4" name="Google Shape;7564;p82"/>
            <p:cNvGrpSpPr/>
            <p:nvPr/>
          </p:nvGrpSpPr>
          <p:grpSpPr>
            <a:xfrm>
              <a:off x="4426818" y="2358282"/>
              <a:ext cx="225600" cy="307471"/>
              <a:chOff x="4426818" y="2358282"/>
              <a:chExt cx="225600" cy="307471"/>
            </a:xfrm>
          </p:grpSpPr>
          <p:cxnSp>
            <p:nvCxnSpPr>
              <p:cNvPr id="7565" name="Google Shape;7565;p82"/>
              <p:cNvCxnSpPr>
                <a:stCxn id="7566"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7567" name="Google Shape;7567;p82"/>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82"/>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8" name="Google Shape;7568;p82"/>
            <p:cNvGrpSpPr/>
            <p:nvPr/>
          </p:nvGrpSpPr>
          <p:grpSpPr>
            <a:xfrm>
              <a:off x="4883984" y="2440153"/>
              <a:ext cx="225600" cy="296479"/>
              <a:chOff x="4883984" y="2440153"/>
              <a:chExt cx="225600" cy="296479"/>
            </a:xfrm>
          </p:grpSpPr>
          <p:cxnSp>
            <p:nvCxnSpPr>
              <p:cNvPr id="7569" name="Google Shape;7569;p82"/>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7570" name="Google Shape;7570;p82"/>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82"/>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2" name="Google Shape;7572;p82"/>
            <p:cNvGrpSpPr/>
            <p:nvPr/>
          </p:nvGrpSpPr>
          <p:grpSpPr>
            <a:xfrm>
              <a:off x="3512551" y="2358356"/>
              <a:ext cx="225647" cy="307629"/>
              <a:chOff x="2182679" y="2005014"/>
              <a:chExt cx="792300" cy="1080158"/>
            </a:xfrm>
          </p:grpSpPr>
          <p:cxnSp>
            <p:nvCxnSpPr>
              <p:cNvPr id="7573" name="Google Shape;7573;p82"/>
              <p:cNvCxnSpPr>
                <a:stCxn id="7574"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7559" name="Google Shape;7559;p82"/>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82"/>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75" name="Google Shape;7575;p82"/>
          <p:cNvGrpSpPr/>
          <p:nvPr/>
        </p:nvGrpSpPr>
        <p:grpSpPr>
          <a:xfrm>
            <a:off x="6846570" y="972834"/>
            <a:ext cx="1559809" cy="722610"/>
            <a:chOff x="634175" y="2986275"/>
            <a:chExt cx="3147949" cy="1458344"/>
          </a:xfrm>
        </p:grpSpPr>
        <p:cxnSp>
          <p:nvCxnSpPr>
            <p:cNvPr id="7576" name="Google Shape;7576;p82"/>
            <p:cNvCxnSpPr>
              <a:stCxn id="7577" idx="4"/>
              <a:endCxn id="7578" idx="0"/>
            </p:cNvCxnSpPr>
            <p:nvPr/>
          </p:nvCxnSpPr>
          <p:spPr>
            <a:xfrm>
              <a:off x="929975" y="3577875"/>
              <a:ext cx="591300" cy="275100"/>
            </a:xfrm>
            <a:prstGeom prst="straightConnector1">
              <a:avLst/>
            </a:prstGeom>
            <a:noFill/>
            <a:ln cap="flat" cmpd="sng" w="9525">
              <a:solidFill>
                <a:srgbClr val="435D74"/>
              </a:solidFill>
              <a:prstDash val="solid"/>
              <a:round/>
              <a:headEnd len="med" w="med" type="none"/>
              <a:tailEnd len="med" w="med" type="none"/>
            </a:ln>
          </p:spPr>
        </p:cxnSp>
        <p:cxnSp>
          <p:nvCxnSpPr>
            <p:cNvPr id="7579" name="Google Shape;7579;p82"/>
            <p:cNvCxnSpPr>
              <a:stCxn id="7578" idx="0"/>
              <a:endCxn id="7580"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7581" name="Google Shape;7581;p82"/>
            <p:cNvCxnSpPr>
              <a:stCxn id="7580" idx="4"/>
              <a:endCxn id="7582" idx="0"/>
            </p:cNvCxnSpPr>
            <p:nvPr/>
          </p:nvCxnSpPr>
          <p:spPr>
            <a:xfrm>
              <a:off x="2208152" y="3577875"/>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7583" name="Google Shape;7583;p82"/>
            <p:cNvCxnSpPr>
              <a:stCxn id="7582" idx="0"/>
              <a:endCxn id="7584"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med" w="med" type="none"/>
              <a:tailEnd len="med" w="med" type="none"/>
            </a:ln>
          </p:spPr>
        </p:cxnSp>
        <p:sp>
          <p:nvSpPr>
            <p:cNvPr id="7584" name="Google Shape;7584;p82"/>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580" name="Google Shape;7580;p82"/>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577" name="Google Shape;7577;p82"/>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582" name="Google Shape;7582;p82"/>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578" name="Google Shape;7578;p82"/>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7585" name="Google Shape;7585;p82"/>
          <p:cNvGrpSpPr/>
          <p:nvPr/>
        </p:nvGrpSpPr>
        <p:grpSpPr>
          <a:xfrm>
            <a:off x="3500360" y="2682741"/>
            <a:ext cx="1570719" cy="294123"/>
            <a:chOff x="998425" y="1182125"/>
            <a:chExt cx="1065400" cy="199500"/>
          </a:xfrm>
        </p:grpSpPr>
        <p:sp>
          <p:nvSpPr>
            <p:cNvPr id="7586" name="Google Shape;7586;p82"/>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82"/>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82"/>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82"/>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82"/>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1" name="Google Shape;7591;p82"/>
          <p:cNvGrpSpPr/>
          <p:nvPr/>
        </p:nvGrpSpPr>
        <p:grpSpPr>
          <a:xfrm>
            <a:off x="6843616" y="1800228"/>
            <a:ext cx="1565716" cy="366729"/>
            <a:chOff x="1247650" y="2075423"/>
            <a:chExt cx="6648477" cy="1557238"/>
          </a:xfrm>
        </p:grpSpPr>
        <p:sp>
          <p:nvSpPr>
            <p:cNvPr id="7592" name="Google Shape;7592;p82"/>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82"/>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82"/>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82"/>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82"/>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82"/>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8" name="Google Shape;7598;p82"/>
          <p:cNvGrpSpPr/>
          <p:nvPr/>
        </p:nvGrpSpPr>
        <p:grpSpPr>
          <a:xfrm>
            <a:off x="6827928" y="2949043"/>
            <a:ext cx="1597061" cy="663440"/>
            <a:chOff x="6796238" y="3158297"/>
            <a:chExt cx="1630319" cy="677257"/>
          </a:xfrm>
        </p:grpSpPr>
        <p:cxnSp>
          <p:nvCxnSpPr>
            <p:cNvPr id="7599" name="Google Shape;7599;p82"/>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7600" name="Google Shape;7600;p82"/>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7601" name="Google Shape;7601;p82"/>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7602" name="Google Shape;7602;p82"/>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7603" name="Google Shape;7603;p82"/>
            <p:cNvGrpSpPr/>
            <p:nvPr/>
          </p:nvGrpSpPr>
          <p:grpSpPr>
            <a:xfrm>
              <a:off x="6796238" y="3311904"/>
              <a:ext cx="1630319" cy="377697"/>
              <a:chOff x="6796238" y="3311904"/>
              <a:chExt cx="1630319" cy="377697"/>
            </a:xfrm>
          </p:grpSpPr>
          <p:sp>
            <p:nvSpPr>
              <p:cNvPr id="7604" name="Google Shape;7604;p82"/>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82"/>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82"/>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07" name="Google Shape;7607;p82"/>
          <p:cNvGrpSpPr/>
          <p:nvPr/>
        </p:nvGrpSpPr>
        <p:grpSpPr>
          <a:xfrm>
            <a:off x="5349066" y="970435"/>
            <a:ext cx="1368606" cy="1593805"/>
            <a:chOff x="1839112" y="2209163"/>
            <a:chExt cx="1918159" cy="2233784"/>
          </a:xfrm>
        </p:grpSpPr>
        <p:sp>
          <p:nvSpPr>
            <p:cNvPr id="7608" name="Google Shape;7608;p82"/>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82"/>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82"/>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611" name="Google Shape;7611;p82"/>
            <p:cNvCxnSpPr>
              <a:stCxn id="7608" idx="6"/>
              <a:endCxn id="7609" idx="2"/>
            </p:cNvCxnSpPr>
            <p:nvPr/>
          </p:nvCxnSpPr>
          <p:spPr>
            <a:xfrm>
              <a:off x="2414212" y="2496713"/>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7612" name="Google Shape;7612;p82"/>
            <p:cNvCxnSpPr>
              <a:stCxn id="7609" idx="4"/>
              <a:endCxn id="7613"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7614" name="Google Shape;7614;p82"/>
            <p:cNvCxnSpPr>
              <a:stCxn id="7613" idx="6"/>
              <a:endCxn id="7610" idx="2"/>
            </p:cNvCxnSpPr>
            <p:nvPr/>
          </p:nvCxnSpPr>
          <p:spPr>
            <a:xfrm>
              <a:off x="2414212" y="3328316"/>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7615" name="Google Shape;7615;p82"/>
            <p:cNvCxnSpPr>
              <a:stCxn id="7610" idx="4"/>
              <a:endCxn id="7616"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7613" name="Google Shape;7613;p82"/>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82"/>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82"/>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618" name="Google Shape;7618;p82"/>
            <p:cNvCxnSpPr>
              <a:endCxn id="7617"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7619" name="Google Shape;7619;p82"/>
          <p:cNvGrpSpPr/>
          <p:nvPr/>
        </p:nvGrpSpPr>
        <p:grpSpPr>
          <a:xfrm>
            <a:off x="3481439" y="976671"/>
            <a:ext cx="1637968" cy="154942"/>
            <a:chOff x="238125" y="2506075"/>
            <a:chExt cx="7115411" cy="673075"/>
          </a:xfrm>
        </p:grpSpPr>
        <p:sp>
          <p:nvSpPr>
            <p:cNvPr id="7620" name="Google Shape;7620;p82"/>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82"/>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82"/>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82"/>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82"/>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5" name="Google Shape;7625;p82"/>
          <p:cNvGrpSpPr/>
          <p:nvPr/>
        </p:nvGrpSpPr>
        <p:grpSpPr>
          <a:xfrm>
            <a:off x="720124" y="1298269"/>
            <a:ext cx="2476762" cy="91743"/>
            <a:chOff x="1464850" y="436376"/>
            <a:chExt cx="6001362" cy="222300"/>
          </a:xfrm>
        </p:grpSpPr>
        <p:sp>
          <p:nvSpPr>
            <p:cNvPr id="7626" name="Google Shape;7626;p82"/>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82"/>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82"/>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82"/>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82"/>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631" name="Google Shape;7631;p82"/>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632" name="Google Shape;7632;p82"/>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633" name="Google Shape;7633;p82"/>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634" name="Google Shape;7634;p82"/>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7635" name="Google Shape;7635;p82"/>
          <p:cNvGrpSpPr/>
          <p:nvPr/>
        </p:nvGrpSpPr>
        <p:grpSpPr>
          <a:xfrm>
            <a:off x="706391" y="2533734"/>
            <a:ext cx="1452710" cy="651923"/>
            <a:chOff x="803162" y="2667727"/>
            <a:chExt cx="1411906" cy="633611"/>
          </a:xfrm>
        </p:grpSpPr>
        <p:cxnSp>
          <p:nvCxnSpPr>
            <p:cNvPr id="7636" name="Google Shape;7636;p82"/>
            <p:cNvCxnSpPr>
              <a:stCxn id="7637" idx="2"/>
              <a:endCxn id="7638"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639" name="Google Shape;7639;p82"/>
            <p:cNvCxnSpPr>
              <a:stCxn id="7640" idx="0"/>
              <a:endCxn id="7637"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641" name="Google Shape;7641;p82"/>
            <p:cNvCxnSpPr>
              <a:stCxn id="7640" idx="2"/>
              <a:endCxn id="7642"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643" name="Google Shape;7643;p82"/>
            <p:cNvCxnSpPr>
              <a:stCxn id="7644" idx="0"/>
              <a:endCxn id="7640"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645" name="Google Shape;7645;p82"/>
            <p:cNvCxnSpPr>
              <a:stCxn id="7638" idx="2"/>
              <a:endCxn id="7646"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647" name="Google Shape;7647;p82"/>
            <p:cNvCxnSpPr>
              <a:stCxn id="7648" idx="0"/>
              <a:endCxn id="7638"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7644" name="Google Shape;7644;p82"/>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642" name="Google Shape;7642;p82"/>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648" name="Google Shape;7648;p82"/>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646" name="Google Shape;7646;p82"/>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638" name="Google Shape;7638;p82"/>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640" name="Google Shape;7640;p82"/>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637" name="Google Shape;7637;p82"/>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7649" name="Google Shape;7649;p82"/>
          <p:cNvGrpSpPr/>
          <p:nvPr/>
        </p:nvGrpSpPr>
        <p:grpSpPr>
          <a:xfrm>
            <a:off x="706393" y="969273"/>
            <a:ext cx="2518541" cy="209309"/>
            <a:chOff x="803163" y="1111966"/>
            <a:chExt cx="2447800" cy="203430"/>
          </a:xfrm>
        </p:grpSpPr>
        <p:grpSp>
          <p:nvGrpSpPr>
            <p:cNvPr id="7650" name="Google Shape;7650;p82"/>
            <p:cNvGrpSpPr/>
            <p:nvPr/>
          </p:nvGrpSpPr>
          <p:grpSpPr>
            <a:xfrm>
              <a:off x="1958180" y="1111966"/>
              <a:ext cx="588019" cy="121396"/>
              <a:chOff x="4808316" y="2800065"/>
              <a:chExt cx="1999386" cy="412910"/>
            </a:xfrm>
          </p:grpSpPr>
          <p:sp>
            <p:nvSpPr>
              <p:cNvPr id="7651" name="Google Shape;7651;p82"/>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52" name="Google Shape;7652;p82"/>
              <p:cNvGrpSpPr/>
              <p:nvPr/>
            </p:nvGrpSpPr>
            <p:grpSpPr>
              <a:xfrm>
                <a:off x="4808316" y="2800065"/>
                <a:ext cx="92400" cy="411825"/>
                <a:chOff x="845575" y="2563700"/>
                <a:chExt cx="92400" cy="411825"/>
              </a:xfrm>
            </p:grpSpPr>
            <p:cxnSp>
              <p:nvCxnSpPr>
                <p:cNvPr id="7653" name="Google Shape;7653;p82"/>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654" name="Google Shape;7654;p82"/>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7655" name="Google Shape;7655;p82"/>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7656" name="Google Shape;7656;p82"/>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57" name="Google Shape;7657;p82"/>
            <p:cNvGrpSpPr/>
            <p:nvPr/>
          </p:nvGrpSpPr>
          <p:grpSpPr>
            <a:xfrm>
              <a:off x="803163" y="1111974"/>
              <a:ext cx="591158" cy="121545"/>
              <a:chOff x="803163" y="1111974"/>
              <a:chExt cx="591158" cy="121545"/>
            </a:xfrm>
          </p:grpSpPr>
          <p:grpSp>
            <p:nvGrpSpPr>
              <p:cNvPr id="7658" name="Google Shape;7658;p82"/>
              <p:cNvGrpSpPr/>
              <p:nvPr/>
            </p:nvGrpSpPr>
            <p:grpSpPr>
              <a:xfrm>
                <a:off x="803163" y="1111974"/>
                <a:ext cx="27175" cy="121077"/>
                <a:chOff x="845575" y="2563700"/>
                <a:chExt cx="92400" cy="411825"/>
              </a:xfrm>
            </p:grpSpPr>
            <p:cxnSp>
              <p:nvCxnSpPr>
                <p:cNvPr id="7659" name="Google Shape;7659;p82"/>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660" name="Google Shape;7660;p82"/>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61" name="Google Shape;7661;p82"/>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2" name="Google Shape;7662;p82"/>
            <p:cNvGrpSpPr/>
            <p:nvPr/>
          </p:nvGrpSpPr>
          <p:grpSpPr>
            <a:xfrm>
              <a:off x="1381910" y="1194219"/>
              <a:ext cx="588341" cy="121177"/>
              <a:chOff x="1381910" y="1194219"/>
              <a:chExt cx="588341" cy="121177"/>
            </a:xfrm>
          </p:grpSpPr>
          <p:grpSp>
            <p:nvGrpSpPr>
              <p:cNvPr id="7663" name="Google Shape;7663;p82"/>
              <p:cNvGrpSpPr/>
              <p:nvPr/>
            </p:nvGrpSpPr>
            <p:grpSpPr>
              <a:xfrm rot="10800000">
                <a:off x="1381910" y="1194319"/>
                <a:ext cx="27175" cy="121077"/>
                <a:chOff x="2070100" y="2563700"/>
                <a:chExt cx="92400" cy="411825"/>
              </a:xfrm>
            </p:grpSpPr>
            <p:cxnSp>
              <p:nvCxnSpPr>
                <p:cNvPr id="7664" name="Google Shape;7664;p82"/>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665" name="Google Shape;7665;p82"/>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66" name="Google Shape;7666;p82"/>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7" name="Google Shape;7667;p82"/>
            <p:cNvGrpSpPr/>
            <p:nvPr/>
          </p:nvGrpSpPr>
          <p:grpSpPr>
            <a:xfrm>
              <a:off x="2532079" y="1194219"/>
              <a:ext cx="704927" cy="121177"/>
              <a:chOff x="2532079" y="1194219"/>
              <a:chExt cx="704927" cy="121177"/>
            </a:xfrm>
          </p:grpSpPr>
          <p:grpSp>
            <p:nvGrpSpPr>
              <p:cNvPr id="7668" name="Google Shape;7668;p82"/>
              <p:cNvGrpSpPr/>
              <p:nvPr/>
            </p:nvGrpSpPr>
            <p:grpSpPr>
              <a:xfrm rot="10800000">
                <a:off x="2532079" y="1194319"/>
                <a:ext cx="27175" cy="121077"/>
                <a:chOff x="2070100" y="2563700"/>
                <a:chExt cx="92400" cy="411825"/>
              </a:xfrm>
            </p:grpSpPr>
            <p:cxnSp>
              <p:nvCxnSpPr>
                <p:cNvPr id="7669" name="Google Shape;7669;p82"/>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670" name="Google Shape;7670;p82"/>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71" name="Google Shape;7671;p82"/>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72" name="Google Shape;7672;p82"/>
          <p:cNvGrpSpPr/>
          <p:nvPr/>
        </p:nvGrpSpPr>
        <p:grpSpPr>
          <a:xfrm>
            <a:off x="3499403" y="3665904"/>
            <a:ext cx="1567778" cy="491677"/>
            <a:chOff x="5194708" y="3484366"/>
            <a:chExt cx="3148148" cy="987304"/>
          </a:xfrm>
        </p:grpSpPr>
        <p:grpSp>
          <p:nvGrpSpPr>
            <p:cNvPr id="7673" name="Google Shape;7673;p82"/>
            <p:cNvGrpSpPr/>
            <p:nvPr/>
          </p:nvGrpSpPr>
          <p:grpSpPr>
            <a:xfrm>
              <a:off x="7531521" y="3484366"/>
              <a:ext cx="811335" cy="987304"/>
              <a:chOff x="3379425" y="1617275"/>
              <a:chExt cx="1090650" cy="1327200"/>
            </a:xfrm>
          </p:grpSpPr>
          <p:sp>
            <p:nvSpPr>
              <p:cNvPr id="7674" name="Google Shape;7674;p82"/>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82"/>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82"/>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7" name="Google Shape;7677;p82"/>
            <p:cNvGrpSpPr/>
            <p:nvPr/>
          </p:nvGrpSpPr>
          <p:grpSpPr>
            <a:xfrm>
              <a:off x="6752546" y="3484366"/>
              <a:ext cx="811428" cy="987304"/>
              <a:chOff x="2332275" y="1617275"/>
              <a:chExt cx="1090775" cy="1327200"/>
            </a:xfrm>
          </p:grpSpPr>
          <p:sp>
            <p:nvSpPr>
              <p:cNvPr id="7678" name="Google Shape;7678;p82"/>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82"/>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82"/>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1" name="Google Shape;7681;p82"/>
            <p:cNvGrpSpPr/>
            <p:nvPr/>
          </p:nvGrpSpPr>
          <p:grpSpPr>
            <a:xfrm>
              <a:off x="5973664" y="3484366"/>
              <a:ext cx="811335" cy="987304"/>
              <a:chOff x="1285250" y="1617275"/>
              <a:chExt cx="1090650" cy="1327200"/>
            </a:xfrm>
          </p:grpSpPr>
          <p:sp>
            <p:nvSpPr>
              <p:cNvPr id="7682" name="Google Shape;7682;p82"/>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82"/>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82"/>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5" name="Google Shape;7685;p82"/>
            <p:cNvGrpSpPr/>
            <p:nvPr/>
          </p:nvGrpSpPr>
          <p:grpSpPr>
            <a:xfrm>
              <a:off x="5194708" y="3484366"/>
              <a:ext cx="811409" cy="987304"/>
              <a:chOff x="238125" y="1617275"/>
              <a:chExt cx="1090750" cy="1327200"/>
            </a:xfrm>
          </p:grpSpPr>
          <p:sp>
            <p:nvSpPr>
              <p:cNvPr id="7686" name="Google Shape;7686;p82"/>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82"/>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82"/>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89" name="Google Shape;7689;p82"/>
          <p:cNvGrpSpPr/>
          <p:nvPr/>
        </p:nvGrpSpPr>
        <p:grpSpPr>
          <a:xfrm>
            <a:off x="3460012" y="3146315"/>
            <a:ext cx="1616964" cy="346256"/>
            <a:chOff x="1808063" y="4294338"/>
            <a:chExt cx="3370782" cy="721817"/>
          </a:xfrm>
        </p:grpSpPr>
        <p:sp>
          <p:nvSpPr>
            <p:cNvPr id="7690" name="Google Shape;7690;p82"/>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82"/>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82"/>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82"/>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82"/>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82"/>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82"/>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82"/>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82"/>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82"/>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0" name="Google Shape;7700;p82"/>
          <p:cNvGrpSpPr/>
          <p:nvPr/>
        </p:nvGrpSpPr>
        <p:grpSpPr>
          <a:xfrm>
            <a:off x="738224" y="3432344"/>
            <a:ext cx="1295882" cy="646587"/>
            <a:chOff x="834100" y="3642869"/>
            <a:chExt cx="1259483" cy="628426"/>
          </a:xfrm>
        </p:grpSpPr>
        <p:sp>
          <p:nvSpPr>
            <p:cNvPr id="7701" name="Google Shape;7701;p82"/>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82"/>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82"/>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82"/>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82"/>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82"/>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82"/>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82"/>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82"/>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82"/>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82"/>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82"/>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82"/>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82"/>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82"/>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82"/>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82"/>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82"/>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82"/>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82"/>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82"/>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82"/>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82"/>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82"/>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82"/>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26" name="Google Shape;7726;p82"/>
            <p:cNvGrpSpPr/>
            <p:nvPr/>
          </p:nvGrpSpPr>
          <p:grpSpPr>
            <a:xfrm>
              <a:off x="1360364" y="3847835"/>
              <a:ext cx="208119" cy="224359"/>
              <a:chOff x="1360769" y="3847100"/>
              <a:chExt cx="208119" cy="224359"/>
            </a:xfrm>
          </p:grpSpPr>
          <p:sp>
            <p:nvSpPr>
              <p:cNvPr id="7727" name="Google Shape;7727;p82"/>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82"/>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82"/>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82"/>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82"/>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82"/>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82"/>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82"/>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82"/>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82"/>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82"/>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82"/>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82"/>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82"/>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82"/>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82"/>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82"/>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82"/>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82"/>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82"/>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47" name="Google Shape;7747;p82"/>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82"/>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82"/>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82"/>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82"/>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82"/>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82"/>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82"/>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82"/>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82"/>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82"/>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82"/>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82"/>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82"/>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1" name="Google Shape;7761;p82"/>
          <p:cNvGrpSpPr/>
          <p:nvPr/>
        </p:nvGrpSpPr>
        <p:grpSpPr>
          <a:xfrm rot="5400000">
            <a:off x="5951337" y="3228841"/>
            <a:ext cx="164064" cy="1414916"/>
            <a:chOff x="4428249" y="1369375"/>
            <a:chExt cx="36905" cy="429569"/>
          </a:xfrm>
        </p:grpSpPr>
        <p:sp>
          <p:nvSpPr>
            <p:cNvPr id="7762" name="Google Shape;7762;p82"/>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82"/>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82"/>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82"/>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82"/>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82"/>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82"/>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82"/>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82"/>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82"/>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82"/>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82"/>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82"/>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82"/>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82"/>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82"/>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82"/>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82"/>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82"/>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82"/>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82"/>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82"/>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82"/>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82"/>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82"/>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82"/>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82"/>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82"/>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82"/>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82"/>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82"/>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82"/>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4" name="Google Shape;7794;p82"/>
          <p:cNvGrpSpPr/>
          <p:nvPr/>
        </p:nvGrpSpPr>
        <p:grpSpPr>
          <a:xfrm flipH="1" rot="10800000">
            <a:off x="5323766" y="2817385"/>
            <a:ext cx="1419207" cy="24808"/>
            <a:chOff x="219558" y="4738465"/>
            <a:chExt cx="5852400" cy="102300"/>
          </a:xfrm>
        </p:grpSpPr>
        <p:cxnSp>
          <p:nvCxnSpPr>
            <p:cNvPr id="7795" name="Google Shape;7795;p82"/>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7796" name="Google Shape;7796;p82"/>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82"/>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82"/>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82"/>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82"/>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1" name="Google Shape;7801;p82"/>
          <p:cNvGrpSpPr/>
          <p:nvPr/>
        </p:nvGrpSpPr>
        <p:grpSpPr>
          <a:xfrm>
            <a:off x="5335084" y="3190448"/>
            <a:ext cx="1396570" cy="385016"/>
            <a:chOff x="5286284" y="2966544"/>
            <a:chExt cx="1396570" cy="385016"/>
          </a:xfrm>
        </p:grpSpPr>
        <p:cxnSp>
          <p:nvCxnSpPr>
            <p:cNvPr id="7802" name="Google Shape;7802;p82"/>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7803" name="Google Shape;7803;p82"/>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7804" name="Google Shape;7804;p82"/>
            <p:cNvGrpSpPr/>
            <p:nvPr/>
          </p:nvGrpSpPr>
          <p:grpSpPr>
            <a:xfrm>
              <a:off x="5287688" y="3173364"/>
              <a:ext cx="1395166" cy="74100"/>
              <a:chOff x="5287688" y="3173364"/>
              <a:chExt cx="1395166" cy="74100"/>
            </a:xfrm>
          </p:grpSpPr>
          <p:cxnSp>
            <p:nvCxnSpPr>
              <p:cNvPr id="7805" name="Google Shape;7805;p82"/>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7806" name="Google Shape;7806;p82"/>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7807" name="Google Shape;7807;p82"/>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808" name="Google Shape;7808;p82"/>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809" name="Google Shape;7809;p82"/>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810" name="Google Shape;7810;p82"/>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811" name="Google Shape;7811;p82"/>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812" name="Google Shape;7812;p82"/>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7813" name="Google Shape;7813;p82"/>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7814" name="Google Shape;7814;p82"/>
          <p:cNvGrpSpPr/>
          <p:nvPr/>
        </p:nvGrpSpPr>
        <p:grpSpPr>
          <a:xfrm>
            <a:off x="2021150" y="1609224"/>
            <a:ext cx="1182276" cy="662027"/>
            <a:chOff x="2029517" y="1732295"/>
            <a:chExt cx="1149068" cy="643432"/>
          </a:xfrm>
        </p:grpSpPr>
        <p:grpSp>
          <p:nvGrpSpPr>
            <p:cNvPr id="7815" name="Google Shape;7815;p82"/>
            <p:cNvGrpSpPr/>
            <p:nvPr/>
          </p:nvGrpSpPr>
          <p:grpSpPr>
            <a:xfrm>
              <a:off x="2708660" y="1746937"/>
              <a:ext cx="455427" cy="244429"/>
              <a:chOff x="2700693" y="1746937"/>
              <a:chExt cx="455427" cy="244429"/>
            </a:xfrm>
          </p:grpSpPr>
          <p:grpSp>
            <p:nvGrpSpPr>
              <p:cNvPr id="7816" name="Google Shape;7816;p82"/>
              <p:cNvGrpSpPr/>
              <p:nvPr/>
            </p:nvGrpSpPr>
            <p:grpSpPr>
              <a:xfrm>
                <a:off x="2905682" y="1782817"/>
                <a:ext cx="250438" cy="208549"/>
                <a:chOff x="2905682" y="1782817"/>
                <a:chExt cx="250438" cy="208549"/>
              </a:xfrm>
            </p:grpSpPr>
            <p:cxnSp>
              <p:nvCxnSpPr>
                <p:cNvPr id="7817" name="Google Shape;7817;p82"/>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818" name="Google Shape;7818;p82"/>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9" name="Google Shape;7819;p82"/>
              <p:cNvGrpSpPr/>
              <p:nvPr/>
            </p:nvGrpSpPr>
            <p:grpSpPr>
              <a:xfrm>
                <a:off x="2700693" y="1746937"/>
                <a:ext cx="449967" cy="72374"/>
                <a:chOff x="2700693" y="1746937"/>
                <a:chExt cx="449967" cy="72374"/>
              </a:xfrm>
            </p:grpSpPr>
            <p:cxnSp>
              <p:nvCxnSpPr>
                <p:cNvPr id="7820" name="Google Shape;7820;p82"/>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821" name="Google Shape;7821;p82"/>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22" name="Google Shape;7822;p82"/>
            <p:cNvGrpSpPr/>
            <p:nvPr/>
          </p:nvGrpSpPr>
          <p:grpSpPr>
            <a:xfrm>
              <a:off x="2029517" y="1732295"/>
              <a:ext cx="1149068" cy="643432"/>
              <a:chOff x="2029517" y="1732295"/>
              <a:chExt cx="1149068" cy="643432"/>
            </a:xfrm>
          </p:grpSpPr>
          <p:grpSp>
            <p:nvGrpSpPr>
              <p:cNvPr id="7823" name="Google Shape;7823;p82"/>
              <p:cNvGrpSpPr/>
              <p:nvPr/>
            </p:nvGrpSpPr>
            <p:grpSpPr>
              <a:xfrm>
                <a:off x="2703618" y="2103152"/>
                <a:ext cx="474966" cy="260017"/>
                <a:chOff x="2703618" y="2103152"/>
                <a:chExt cx="474966" cy="260017"/>
              </a:xfrm>
            </p:grpSpPr>
            <p:grpSp>
              <p:nvGrpSpPr>
                <p:cNvPr id="7824" name="Google Shape;7824;p82"/>
                <p:cNvGrpSpPr/>
                <p:nvPr/>
              </p:nvGrpSpPr>
              <p:grpSpPr>
                <a:xfrm>
                  <a:off x="2703618" y="2290640"/>
                  <a:ext cx="450291" cy="72529"/>
                  <a:chOff x="2703618" y="2290640"/>
                  <a:chExt cx="450291" cy="72529"/>
                </a:xfrm>
              </p:grpSpPr>
              <p:cxnSp>
                <p:nvCxnSpPr>
                  <p:cNvPr id="7825" name="Google Shape;7825;p82"/>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826" name="Google Shape;7826;p82"/>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7" name="Google Shape;7827;p82"/>
                <p:cNvGrpSpPr/>
                <p:nvPr/>
              </p:nvGrpSpPr>
              <p:grpSpPr>
                <a:xfrm>
                  <a:off x="2908607" y="2103152"/>
                  <a:ext cx="269977" cy="223538"/>
                  <a:chOff x="2908607" y="2103152"/>
                  <a:chExt cx="269977" cy="223538"/>
                </a:xfrm>
              </p:grpSpPr>
              <p:cxnSp>
                <p:nvCxnSpPr>
                  <p:cNvPr id="7828" name="Google Shape;7828;p82"/>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829" name="Google Shape;7829;p82"/>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30" name="Google Shape;7830;p82"/>
              <p:cNvGrpSpPr/>
              <p:nvPr/>
            </p:nvGrpSpPr>
            <p:grpSpPr>
              <a:xfrm>
                <a:off x="2029517" y="1732295"/>
                <a:ext cx="685827" cy="643432"/>
                <a:chOff x="2029517" y="1732295"/>
                <a:chExt cx="685827" cy="643432"/>
              </a:xfrm>
            </p:grpSpPr>
            <p:sp>
              <p:nvSpPr>
                <p:cNvPr id="7831" name="Google Shape;7831;p82"/>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32" name="Google Shape;7832;p82"/>
                <p:cNvGrpSpPr/>
                <p:nvPr/>
              </p:nvGrpSpPr>
              <p:grpSpPr>
                <a:xfrm>
                  <a:off x="2158948" y="1732295"/>
                  <a:ext cx="556396" cy="333108"/>
                  <a:chOff x="2158948" y="1732295"/>
                  <a:chExt cx="556396" cy="333108"/>
                </a:xfrm>
              </p:grpSpPr>
              <p:cxnSp>
                <p:nvCxnSpPr>
                  <p:cNvPr id="7833" name="Google Shape;7833;p82"/>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7834" name="Google Shape;7834;p82"/>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5" name="Google Shape;7835;p82"/>
                <p:cNvGrpSpPr/>
                <p:nvPr/>
              </p:nvGrpSpPr>
              <p:grpSpPr>
                <a:xfrm>
                  <a:off x="2159908" y="2065057"/>
                  <a:ext cx="550884" cy="310670"/>
                  <a:chOff x="2159908" y="2065057"/>
                  <a:chExt cx="550884" cy="310670"/>
                </a:xfrm>
              </p:grpSpPr>
              <p:cxnSp>
                <p:nvCxnSpPr>
                  <p:cNvPr id="7836" name="Google Shape;7836;p82"/>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7837" name="Google Shape;7837;p82"/>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7838" name="Google Shape;7838;p82"/>
          <p:cNvGrpSpPr/>
          <p:nvPr/>
        </p:nvGrpSpPr>
        <p:grpSpPr>
          <a:xfrm>
            <a:off x="706399" y="1556837"/>
            <a:ext cx="962651" cy="810058"/>
            <a:chOff x="844912" y="1681380"/>
            <a:chExt cx="935611" cy="787305"/>
          </a:xfrm>
        </p:grpSpPr>
        <p:grpSp>
          <p:nvGrpSpPr>
            <p:cNvPr id="7839" name="Google Shape;7839;p82"/>
            <p:cNvGrpSpPr/>
            <p:nvPr/>
          </p:nvGrpSpPr>
          <p:grpSpPr>
            <a:xfrm>
              <a:off x="844912" y="1819635"/>
              <a:ext cx="329836" cy="510016"/>
              <a:chOff x="844912" y="1819635"/>
              <a:chExt cx="329836" cy="510016"/>
            </a:xfrm>
          </p:grpSpPr>
          <p:sp>
            <p:nvSpPr>
              <p:cNvPr id="7840" name="Google Shape;7840;p82"/>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82"/>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82"/>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82"/>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82"/>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82"/>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6" name="Google Shape;7846;p82"/>
            <p:cNvGrpSpPr/>
            <p:nvPr/>
          </p:nvGrpSpPr>
          <p:grpSpPr>
            <a:xfrm>
              <a:off x="1284601" y="2158168"/>
              <a:ext cx="495923" cy="310517"/>
              <a:chOff x="1284601" y="2158168"/>
              <a:chExt cx="495923" cy="310517"/>
            </a:xfrm>
          </p:grpSpPr>
          <p:sp>
            <p:nvSpPr>
              <p:cNvPr id="7847" name="Google Shape;7847;p82"/>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48" name="Google Shape;7848;p82"/>
              <p:cNvGrpSpPr/>
              <p:nvPr/>
            </p:nvGrpSpPr>
            <p:grpSpPr>
              <a:xfrm>
                <a:off x="1507666" y="2158168"/>
                <a:ext cx="272858" cy="310517"/>
                <a:chOff x="1507666" y="2158168"/>
                <a:chExt cx="272858" cy="310517"/>
              </a:xfrm>
            </p:grpSpPr>
            <p:grpSp>
              <p:nvGrpSpPr>
                <p:cNvPr id="7849" name="Google Shape;7849;p82"/>
                <p:cNvGrpSpPr/>
                <p:nvPr/>
              </p:nvGrpSpPr>
              <p:grpSpPr>
                <a:xfrm>
                  <a:off x="1507666" y="2176104"/>
                  <a:ext cx="166395" cy="273149"/>
                  <a:chOff x="1507666" y="2176104"/>
                  <a:chExt cx="166395" cy="273149"/>
                </a:xfrm>
              </p:grpSpPr>
              <p:sp>
                <p:nvSpPr>
                  <p:cNvPr id="7850" name="Google Shape;7850;p82"/>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82"/>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82"/>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82"/>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82"/>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82"/>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82"/>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57" name="Google Shape;7857;p82"/>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82"/>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59" name="Google Shape;7859;p82"/>
            <p:cNvGrpSpPr/>
            <p:nvPr/>
          </p:nvGrpSpPr>
          <p:grpSpPr>
            <a:xfrm>
              <a:off x="1284601" y="1681380"/>
              <a:ext cx="495923" cy="310517"/>
              <a:chOff x="1284601" y="1681380"/>
              <a:chExt cx="495923" cy="310517"/>
            </a:xfrm>
          </p:grpSpPr>
          <p:sp>
            <p:nvSpPr>
              <p:cNvPr id="7860" name="Google Shape;7860;p82"/>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61" name="Google Shape;7861;p82"/>
              <p:cNvGrpSpPr/>
              <p:nvPr/>
            </p:nvGrpSpPr>
            <p:grpSpPr>
              <a:xfrm>
                <a:off x="1507666" y="1681380"/>
                <a:ext cx="272858" cy="310517"/>
                <a:chOff x="1507666" y="1681380"/>
                <a:chExt cx="272858" cy="310517"/>
              </a:xfrm>
            </p:grpSpPr>
            <p:grpSp>
              <p:nvGrpSpPr>
                <p:cNvPr id="7862" name="Google Shape;7862;p82"/>
                <p:cNvGrpSpPr/>
                <p:nvPr/>
              </p:nvGrpSpPr>
              <p:grpSpPr>
                <a:xfrm>
                  <a:off x="1507666" y="1700120"/>
                  <a:ext cx="166395" cy="272984"/>
                  <a:chOff x="1507666" y="1700120"/>
                  <a:chExt cx="166395" cy="272984"/>
                </a:xfrm>
              </p:grpSpPr>
              <p:sp>
                <p:nvSpPr>
                  <p:cNvPr id="7863" name="Google Shape;7863;p82"/>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82"/>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82"/>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82"/>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82"/>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82"/>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82"/>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70" name="Google Shape;7870;p82"/>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82"/>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872" name="Google Shape;7872;p82"/>
          <p:cNvGrpSpPr/>
          <p:nvPr/>
        </p:nvGrpSpPr>
        <p:grpSpPr>
          <a:xfrm>
            <a:off x="6815339" y="2324267"/>
            <a:ext cx="1622269" cy="552443"/>
            <a:chOff x="6894650" y="2574740"/>
            <a:chExt cx="1445100" cy="492111"/>
          </a:xfrm>
        </p:grpSpPr>
        <p:sp>
          <p:nvSpPr>
            <p:cNvPr id="7873" name="Google Shape;7873;p82"/>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82"/>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82"/>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82"/>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82"/>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878" name="Google Shape;7878;p82"/>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7879" name="Google Shape;7879;p82"/>
          <p:cNvGrpSpPr/>
          <p:nvPr/>
        </p:nvGrpSpPr>
        <p:grpSpPr>
          <a:xfrm>
            <a:off x="6834882" y="3698522"/>
            <a:ext cx="1583206" cy="475705"/>
            <a:chOff x="6953919" y="3907920"/>
            <a:chExt cx="1377300" cy="475705"/>
          </a:xfrm>
        </p:grpSpPr>
        <p:cxnSp>
          <p:nvCxnSpPr>
            <p:cNvPr id="7880" name="Google Shape;7880;p82"/>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7881" name="Google Shape;7881;p82"/>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7882" name="Google Shape;7882;p82"/>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7883" name="Google Shape;7883;p82"/>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7884" name="Google Shape;7884;p82"/>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7885" name="Google Shape;7885;p82"/>
          <p:cNvGrpSpPr/>
          <p:nvPr/>
        </p:nvGrpSpPr>
        <p:grpSpPr>
          <a:xfrm>
            <a:off x="2338470" y="2459668"/>
            <a:ext cx="836286" cy="824529"/>
            <a:chOff x="2389399" y="2595741"/>
            <a:chExt cx="812796" cy="801369"/>
          </a:xfrm>
        </p:grpSpPr>
        <p:grpSp>
          <p:nvGrpSpPr>
            <p:cNvPr id="7886" name="Google Shape;7886;p82"/>
            <p:cNvGrpSpPr/>
            <p:nvPr/>
          </p:nvGrpSpPr>
          <p:grpSpPr>
            <a:xfrm>
              <a:off x="2492145" y="2881565"/>
              <a:ext cx="607300" cy="229751"/>
              <a:chOff x="2492145" y="2881565"/>
              <a:chExt cx="607300" cy="229751"/>
            </a:xfrm>
          </p:grpSpPr>
          <p:sp>
            <p:nvSpPr>
              <p:cNvPr id="7887" name="Google Shape;7887;p82"/>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82"/>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82"/>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0" name="Google Shape;7890;p82"/>
            <p:cNvGrpSpPr/>
            <p:nvPr/>
          </p:nvGrpSpPr>
          <p:grpSpPr>
            <a:xfrm>
              <a:off x="2389399" y="2595741"/>
              <a:ext cx="812796" cy="296825"/>
              <a:chOff x="2389399" y="2595741"/>
              <a:chExt cx="812796" cy="296825"/>
            </a:xfrm>
          </p:grpSpPr>
          <p:grpSp>
            <p:nvGrpSpPr>
              <p:cNvPr id="7891" name="Google Shape;7891;p82"/>
              <p:cNvGrpSpPr/>
              <p:nvPr/>
            </p:nvGrpSpPr>
            <p:grpSpPr>
              <a:xfrm>
                <a:off x="2389399" y="2595741"/>
                <a:ext cx="363638" cy="296825"/>
                <a:chOff x="2389399" y="2595741"/>
                <a:chExt cx="363638" cy="296825"/>
              </a:xfrm>
            </p:grpSpPr>
            <p:grpSp>
              <p:nvGrpSpPr>
                <p:cNvPr id="7892" name="Google Shape;7892;p82"/>
                <p:cNvGrpSpPr/>
                <p:nvPr/>
              </p:nvGrpSpPr>
              <p:grpSpPr>
                <a:xfrm>
                  <a:off x="2493852" y="2794333"/>
                  <a:ext cx="259185" cy="98232"/>
                  <a:chOff x="2493852" y="2794333"/>
                  <a:chExt cx="259185" cy="98232"/>
                </a:xfrm>
              </p:grpSpPr>
              <p:sp>
                <p:nvSpPr>
                  <p:cNvPr id="7893" name="Google Shape;7893;p82"/>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82"/>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82"/>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6" name="Google Shape;7896;p82"/>
                <p:cNvGrpSpPr/>
                <p:nvPr/>
              </p:nvGrpSpPr>
              <p:grpSpPr>
                <a:xfrm>
                  <a:off x="2389399" y="2595741"/>
                  <a:ext cx="224343" cy="182054"/>
                  <a:chOff x="2389399" y="2595741"/>
                  <a:chExt cx="224343" cy="182054"/>
                </a:xfrm>
              </p:grpSpPr>
              <p:sp>
                <p:nvSpPr>
                  <p:cNvPr id="7897" name="Google Shape;7897;p82"/>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82"/>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99" name="Google Shape;7899;p82"/>
              <p:cNvGrpSpPr/>
              <p:nvPr/>
            </p:nvGrpSpPr>
            <p:grpSpPr>
              <a:xfrm>
                <a:off x="2683630" y="2595741"/>
                <a:ext cx="224334" cy="296825"/>
                <a:chOff x="2683630" y="2595741"/>
                <a:chExt cx="224334" cy="296825"/>
              </a:xfrm>
            </p:grpSpPr>
            <p:grpSp>
              <p:nvGrpSpPr>
                <p:cNvPr id="7900" name="Google Shape;7900;p82"/>
                <p:cNvGrpSpPr/>
                <p:nvPr/>
              </p:nvGrpSpPr>
              <p:grpSpPr>
                <a:xfrm>
                  <a:off x="2788083" y="2794333"/>
                  <a:ext cx="15356" cy="98232"/>
                  <a:chOff x="2788083" y="2794333"/>
                  <a:chExt cx="15356" cy="98232"/>
                </a:xfrm>
              </p:grpSpPr>
              <p:sp>
                <p:nvSpPr>
                  <p:cNvPr id="7901" name="Google Shape;7901;p82"/>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82"/>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82"/>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4" name="Google Shape;7904;p82"/>
                <p:cNvGrpSpPr/>
                <p:nvPr/>
              </p:nvGrpSpPr>
              <p:grpSpPr>
                <a:xfrm>
                  <a:off x="2683630" y="2595741"/>
                  <a:ext cx="224334" cy="182054"/>
                  <a:chOff x="2683630" y="2595741"/>
                  <a:chExt cx="224334" cy="182054"/>
                </a:xfrm>
              </p:grpSpPr>
              <p:sp>
                <p:nvSpPr>
                  <p:cNvPr id="7905" name="Google Shape;7905;p82"/>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82"/>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07" name="Google Shape;7907;p82"/>
              <p:cNvGrpSpPr/>
              <p:nvPr/>
            </p:nvGrpSpPr>
            <p:grpSpPr>
              <a:xfrm>
                <a:off x="2838475" y="2595741"/>
                <a:ext cx="363719" cy="296825"/>
                <a:chOff x="2838475" y="2595741"/>
                <a:chExt cx="363719" cy="296825"/>
              </a:xfrm>
            </p:grpSpPr>
            <p:grpSp>
              <p:nvGrpSpPr>
                <p:cNvPr id="7908" name="Google Shape;7908;p82"/>
                <p:cNvGrpSpPr/>
                <p:nvPr/>
              </p:nvGrpSpPr>
              <p:grpSpPr>
                <a:xfrm>
                  <a:off x="2838475" y="2794333"/>
                  <a:ext cx="259185" cy="98232"/>
                  <a:chOff x="2838475" y="2794333"/>
                  <a:chExt cx="259185" cy="98232"/>
                </a:xfrm>
              </p:grpSpPr>
              <p:sp>
                <p:nvSpPr>
                  <p:cNvPr id="7909" name="Google Shape;7909;p82"/>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82"/>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82"/>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2" name="Google Shape;7912;p82"/>
                <p:cNvGrpSpPr/>
                <p:nvPr/>
              </p:nvGrpSpPr>
              <p:grpSpPr>
                <a:xfrm>
                  <a:off x="2977852" y="2595741"/>
                  <a:ext cx="224343" cy="182054"/>
                  <a:chOff x="2977852" y="2595741"/>
                  <a:chExt cx="224343" cy="182054"/>
                </a:xfrm>
              </p:grpSpPr>
              <p:sp>
                <p:nvSpPr>
                  <p:cNvPr id="7913" name="Google Shape;7913;p82"/>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82"/>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915" name="Google Shape;7915;p82"/>
            <p:cNvGrpSpPr/>
            <p:nvPr/>
          </p:nvGrpSpPr>
          <p:grpSpPr>
            <a:xfrm>
              <a:off x="2389399" y="3100241"/>
              <a:ext cx="812796" cy="296869"/>
              <a:chOff x="2389399" y="3100241"/>
              <a:chExt cx="812796" cy="296869"/>
            </a:xfrm>
          </p:grpSpPr>
          <p:grpSp>
            <p:nvGrpSpPr>
              <p:cNvPr id="7916" name="Google Shape;7916;p82"/>
              <p:cNvGrpSpPr/>
              <p:nvPr/>
            </p:nvGrpSpPr>
            <p:grpSpPr>
              <a:xfrm>
                <a:off x="2683630" y="3100241"/>
                <a:ext cx="224334" cy="296869"/>
                <a:chOff x="2683630" y="3100241"/>
                <a:chExt cx="224334" cy="296869"/>
              </a:xfrm>
            </p:grpSpPr>
            <p:grpSp>
              <p:nvGrpSpPr>
                <p:cNvPr id="7917" name="Google Shape;7917;p82"/>
                <p:cNvGrpSpPr/>
                <p:nvPr/>
              </p:nvGrpSpPr>
              <p:grpSpPr>
                <a:xfrm>
                  <a:off x="2788083" y="3100241"/>
                  <a:ext cx="15356" cy="98237"/>
                  <a:chOff x="2788083" y="3100241"/>
                  <a:chExt cx="15356" cy="98237"/>
                </a:xfrm>
              </p:grpSpPr>
              <p:sp>
                <p:nvSpPr>
                  <p:cNvPr id="7918" name="Google Shape;7918;p82"/>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82"/>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82"/>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1" name="Google Shape;7921;p82"/>
                <p:cNvGrpSpPr/>
                <p:nvPr/>
              </p:nvGrpSpPr>
              <p:grpSpPr>
                <a:xfrm>
                  <a:off x="2683630" y="3215065"/>
                  <a:ext cx="224334" cy="182045"/>
                  <a:chOff x="2683630" y="3215065"/>
                  <a:chExt cx="224334" cy="182045"/>
                </a:xfrm>
              </p:grpSpPr>
              <p:sp>
                <p:nvSpPr>
                  <p:cNvPr id="7922" name="Google Shape;7922;p82"/>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82"/>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24" name="Google Shape;7924;p82"/>
              <p:cNvGrpSpPr/>
              <p:nvPr/>
            </p:nvGrpSpPr>
            <p:grpSpPr>
              <a:xfrm>
                <a:off x="2389399" y="3100241"/>
                <a:ext cx="363638" cy="296869"/>
                <a:chOff x="2389399" y="3100241"/>
                <a:chExt cx="363638" cy="296869"/>
              </a:xfrm>
            </p:grpSpPr>
            <p:grpSp>
              <p:nvGrpSpPr>
                <p:cNvPr id="7925" name="Google Shape;7925;p82"/>
                <p:cNvGrpSpPr/>
                <p:nvPr/>
              </p:nvGrpSpPr>
              <p:grpSpPr>
                <a:xfrm>
                  <a:off x="2493852" y="3100241"/>
                  <a:ext cx="259185" cy="98237"/>
                  <a:chOff x="2493852" y="3100241"/>
                  <a:chExt cx="259185" cy="98237"/>
                </a:xfrm>
              </p:grpSpPr>
              <p:sp>
                <p:nvSpPr>
                  <p:cNvPr id="7926" name="Google Shape;7926;p82"/>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82"/>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82"/>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9" name="Google Shape;7929;p82"/>
                <p:cNvGrpSpPr/>
                <p:nvPr/>
              </p:nvGrpSpPr>
              <p:grpSpPr>
                <a:xfrm>
                  <a:off x="2389399" y="3215065"/>
                  <a:ext cx="224343" cy="182045"/>
                  <a:chOff x="2389399" y="3215065"/>
                  <a:chExt cx="224343" cy="182045"/>
                </a:xfrm>
              </p:grpSpPr>
              <p:sp>
                <p:nvSpPr>
                  <p:cNvPr id="7930" name="Google Shape;7930;p82"/>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82"/>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32" name="Google Shape;7932;p82"/>
              <p:cNvGrpSpPr/>
              <p:nvPr/>
            </p:nvGrpSpPr>
            <p:grpSpPr>
              <a:xfrm>
                <a:off x="2838475" y="3100241"/>
                <a:ext cx="363719" cy="296869"/>
                <a:chOff x="2838475" y="3100241"/>
                <a:chExt cx="363719" cy="296869"/>
              </a:xfrm>
            </p:grpSpPr>
            <p:grpSp>
              <p:nvGrpSpPr>
                <p:cNvPr id="7933" name="Google Shape;7933;p82"/>
                <p:cNvGrpSpPr/>
                <p:nvPr/>
              </p:nvGrpSpPr>
              <p:grpSpPr>
                <a:xfrm>
                  <a:off x="2838475" y="3100241"/>
                  <a:ext cx="259185" cy="98237"/>
                  <a:chOff x="2838475" y="3100241"/>
                  <a:chExt cx="259185" cy="98237"/>
                </a:xfrm>
              </p:grpSpPr>
              <p:sp>
                <p:nvSpPr>
                  <p:cNvPr id="7934" name="Google Shape;7934;p82"/>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82"/>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82"/>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7" name="Google Shape;7937;p82"/>
                <p:cNvGrpSpPr/>
                <p:nvPr/>
              </p:nvGrpSpPr>
              <p:grpSpPr>
                <a:xfrm>
                  <a:off x="2977852" y="3215065"/>
                  <a:ext cx="224343" cy="182045"/>
                  <a:chOff x="2977852" y="3215065"/>
                  <a:chExt cx="224343" cy="182045"/>
                </a:xfrm>
              </p:grpSpPr>
              <p:sp>
                <p:nvSpPr>
                  <p:cNvPr id="7938" name="Google Shape;7938;p82"/>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82"/>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43" name="Shape 7943"/>
        <p:cNvGrpSpPr/>
        <p:nvPr/>
      </p:nvGrpSpPr>
      <p:grpSpPr>
        <a:xfrm>
          <a:off x="0" y="0"/>
          <a:ext cx="0" cy="0"/>
          <a:chOff x="0" y="0"/>
          <a:chExt cx="0" cy="0"/>
        </a:xfrm>
      </p:grpSpPr>
      <p:grpSp>
        <p:nvGrpSpPr>
          <p:cNvPr id="7944" name="Google Shape;7944;p83"/>
          <p:cNvGrpSpPr/>
          <p:nvPr/>
        </p:nvGrpSpPr>
        <p:grpSpPr>
          <a:xfrm>
            <a:off x="702088" y="3155922"/>
            <a:ext cx="2390414" cy="1024800"/>
            <a:chOff x="728925" y="3296613"/>
            <a:chExt cx="2390414" cy="1024800"/>
          </a:xfrm>
        </p:grpSpPr>
        <p:grpSp>
          <p:nvGrpSpPr>
            <p:cNvPr id="7945" name="Google Shape;7945;p83"/>
            <p:cNvGrpSpPr/>
            <p:nvPr/>
          </p:nvGrpSpPr>
          <p:grpSpPr>
            <a:xfrm>
              <a:off x="728925" y="3619800"/>
              <a:ext cx="2390414" cy="500893"/>
              <a:chOff x="728925" y="3619800"/>
              <a:chExt cx="2390414" cy="500893"/>
            </a:xfrm>
          </p:grpSpPr>
          <p:sp>
            <p:nvSpPr>
              <p:cNvPr id="7946" name="Google Shape;7946;p83"/>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947" name="Google Shape;7947;p83"/>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7948" name="Google Shape;7948;p83"/>
            <p:cNvGrpSpPr/>
            <p:nvPr/>
          </p:nvGrpSpPr>
          <p:grpSpPr>
            <a:xfrm>
              <a:off x="1348050" y="3296613"/>
              <a:ext cx="1706152" cy="1024800"/>
              <a:chOff x="1348050" y="3296613"/>
              <a:chExt cx="1706152" cy="1024800"/>
            </a:xfrm>
          </p:grpSpPr>
          <p:sp>
            <p:nvSpPr>
              <p:cNvPr id="7949" name="Google Shape;7949;p83"/>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950" name="Google Shape;7950;p83"/>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951" name="Google Shape;7951;p83"/>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952" name="Google Shape;7952;p83"/>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953" name="Google Shape;7953;p83"/>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7954" name="Google Shape;7954;p83"/>
            <p:cNvGrpSpPr/>
            <p:nvPr/>
          </p:nvGrpSpPr>
          <p:grpSpPr>
            <a:xfrm>
              <a:off x="1455707" y="3654858"/>
              <a:ext cx="1491150" cy="417657"/>
              <a:chOff x="1455707" y="3654858"/>
              <a:chExt cx="1491150" cy="417657"/>
            </a:xfrm>
          </p:grpSpPr>
          <p:sp>
            <p:nvSpPr>
              <p:cNvPr id="7955" name="Google Shape;7955;p83"/>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83"/>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83"/>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83"/>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83"/>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83"/>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83"/>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83"/>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83"/>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83"/>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83"/>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83"/>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83"/>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83"/>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83"/>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83"/>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83"/>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83"/>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83"/>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83"/>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7975" name="Google Shape;7975;p83"/>
          <p:cNvGraphicFramePr/>
          <p:nvPr/>
        </p:nvGraphicFramePr>
        <p:xfrm>
          <a:off x="5937787" y="2153834"/>
          <a:ext cx="3000000" cy="3000000"/>
        </p:xfrm>
        <a:graphic>
          <a:graphicData uri="http://schemas.openxmlformats.org/drawingml/2006/table">
            <a:tbl>
              <a:tblPr>
                <a:noFill/>
                <a:tableStyleId>{5B13E9D5-46CF-4E19-BE94-289926B403FD}</a:tableStyleId>
              </a:tblPr>
              <a:tblGrid>
                <a:gridCol w="626025"/>
                <a:gridCol w="626025"/>
                <a:gridCol w="626025"/>
                <a:gridCol w="626025"/>
              </a:tblGrid>
              <a:tr h="10000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09"/>
                      </a:srgbClr>
                    </a:solidFill>
                  </a:tcPr>
                </a:tc>
              </a:tr>
            </a:tbl>
          </a:graphicData>
        </a:graphic>
      </p:graphicFrame>
      <p:grpSp>
        <p:nvGrpSpPr>
          <p:cNvPr id="7976" name="Google Shape;7976;p83"/>
          <p:cNvGrpSpPr/>
          <p:nvPr/>
        </p:nvGrpSpPr>
        <p:grpSpPr>
          <a:xfrm>
            <a:off x="710464" y="981599"/>
            <a:ext cx="2396505" cy="976502"/>
            <a:chOff x="749309" y="1112739"/>
            <a:chExt cx="2371603" cy="976502"/>
          </a:xfrm>
        </p:grpSpPr>
        <p:grpSp>
          <p:nvGrpSpPr>
            <p:cNvPr id="7977" name="Google Shape;7977;p83"/>
            <p:cNvGrpSpPr/>
            <p:nvPr/>
          </p:nvGrpSpPr>
          <p:grpSpPr>
            <a:xfrm>
              <a:off x="1092126" y="1112739"/>
              <a:ext cx="2028786" cy="975464"/>
              <a:chOff x="1092126" y="1112739"/>
              <a:chExt cx="2028786" cy="975464"/>
            </a:xfrm>
          </p:grpSpPr>
          <p:sp>
            <p:nvSpPr>
              <p:cNvPr id="7978" name="Google Shape;7978;p83"/>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83"/>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83"/>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83"/>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83"/>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83"/>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83"/>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83"/>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83"/>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83"/>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83"/>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83"/>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83"/>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83"/>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83"/>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83"/>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83"/>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83"/>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83"/>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83"/>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83"/>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83"/>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83"/>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83"/>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2" name="Google Shape;8002;p83"/>
            <p:cNvGrpSpPr/>
            <p:nvPr/>
          </p:nvGrpSpPr>
          <p:grpSpPr>
            <a:xfrm>
              <a:off x="749309" y="1112739"/>
              <a:ext cx="314700" cy="975464"/>
              <a:chOff x="749309" y="1112739"/>
              <a:chExt cx="314700" cy="975464"/>
            </a:xfrm>
          </p:grpSpPr>
          <p:sp>
            <p:nvSpPr>
              <p:cNvPr id="8003" name="Google Shape;8003;p83"/>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83"/>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83"/>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83"/>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07" name="Google Shape;8007;p83"/>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83"/>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83"/>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83"/>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8011" name="Google Shape;8011;p83"/>
          <p:cNvGraphicFramePr/>
          <p:nvPr/>
        </p:nvGraphicFramePr>
        <p:xfrm>
          <a:off x="5937812" y="981584"/>
          <a:ext cx="3000000" cy="3000000"/>
        </p:xfrm>
        <a:graphic>
          <a:graphicData uri="http://schemas.openxmlformats.org/drawingml/2006/table">
            <a:tbl>
              <a:tblPr>
                <a:noFill/>
                <a:tableStyleId>{5B13E9D5-46CF-4E19-BE94-289926B403FD}</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8012" name="Google Shape;8012;p83"/>
          <p:cNvGraphicFramePr/>
          <p:nvPr/>
        </p:nvGraphicFramePr>
        <p:xfrm>
          <a:off x="3358675" y="2153834"/>
          <a:ext cx="3000000" cy="3000000"/>
        </p:xfrm>
        <a:graphic>
          <a:graphicData uri="http://schemas.openxmlformats.org/drawingml/2006/table">
            <a:tbl>
              <a:tblPr>
                <a:noFill/>
                <a:tableStyleId>{5B13E9D5-46CF-4E19-BE94-289926B403FD}</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8013" name="Google Shape;8013;p83"/>
          <p:cNvGrpSpPr/>
          <p:nvPr/>
        </p:nvGrpSpPr>
        <p:grpSpPr>
          <a:xfrm>
            <a:off x="3360661" y="3144795"/>
            <a:ext cx="2363377" cy="1047062"/>
            <a:chOff x="3358399" y="3285485"/>
            <a:chExt cx="2363377" cy="1047062"/>
          </a:xfrm>
        </p:grpSpPr>
        <p:grpSp>
          <p:nvGrpSpPr>
            <p:cNvPr id="8014" name="Google Shape;8014;p83"/>
            <p:cNvGrpSpPr/>
            <p:nvPr/>
          </p:nvGrpSpPr>
          <p:grpSpPr>
            <a:xfrm>
              <a:off x="3358412" y="3285485"/>
              <a:ext cx="2363244" cy="139500"/>
              <a:chOff x="3358412" y="3285485"/>
              <a:chExt cx="2363244" cy="139500"/>
            </a:xfrm>
          </p:grpSpPr>
          <p:sp>
            <p:nvSpPr>
              <p:cNvPr id="8015" name="Google Shape;8015;p83"/>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83"/>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83"/>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83"/>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83"/>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0" name="Google Shape;8020;p83"/>
            <p:cNvGrpSpPr/>
            <p:nvPr/>
          </p:nvGrpSpPr>
          <p:grpSpPr>
            <a:xfrm>
              <a:off x="3358412" y="3466996"/>
              <a:ext cx="2363244" cy="139500"/>
              <a:chOff x="3358412" y="3466996"/>
              <a:chExt cx="2363244" cy="139500"/>
            </a:xfrm>
          </p:grpSpPr>
          <p:sp>
            <p:nvSpPr>
              <p:cNvPr id="8021" name="Google Shape;8021;p83"/>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83"/>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83"/>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83"/>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83"/>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6" name="Google Shape;8026;p83"/>
            <p:cNvGrpSpPr/>
            <p:nvPr/>
          </p:nvGrpSpPr>
          <p:grpSpPr>
            <a:xfrm>
              <a:off x="3358412" y="3648507"/>
              <a:ext cx="2363244" cy="139500"/>
              <a:chOff x="3358412" y="3648507"/>
              <a:chExt cx="2363244" cy="139500"/>
            </a:xfrm>
          </p:grpSpPr>
          <p:sp>
            <p:nvSpPr>
              <p:cNvPr id="8027" name="Google Shape;8027;p83"/>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83"/>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83"/>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83"/>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83"/>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2" name="Google Shape;8032;p83"/>
            <p:cNvGrpSpPr/>
            <p:nvPr/>
          </p:nvGrpSpPr>
          <p:grpSpPr>
            <a:xfrm>
              <a:off x="3358412" y="3830018"/>
              <a:ext cx="2363244" cy="139500"/>
              <a:chOff x="3358412" y="3830018"/>
              <a:chExt cx="2363244" cy="139500"/>
            </a:xfrm>
          </p:grpSpPr>
          <p:sp>
            <p:nvSpPr>
              <p:cNvPr id="8033" name="Google Shape;8033;p83"/>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83"/>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83"/>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83"/>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83"/>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8" name="Google Shape;8038;p83"/>
            <p:cNvGrpSpPr/>
            <p:nvPr/>
          </p:nvGrpSpPr>
          <p:grpSpPr>
            <a:xfrm>
              <a:off x="3358399" y="4011514"/>
              <a:ext cx="2363377" cy="139537"/>
              <a:chOff x="3294800" y="4134603"/>
              <a:chExt cx="2638876" cy="152400"/>
            </a:xfrm>
          </p:grpSpPr>
          <p:sp>
            <p:nvSpPr>
              <p:cNvPr id="8039" name="Google Shape;8039;p83"/>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83"/>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83"/>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83"/>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83"/>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4" name="Google Shape;8044;p83"/>
            <p:cNvGrpSpPr/>
            <p:nvPr/>
          </p:nvGrpSpPr>
          <p:grpSpPr>
            <a:xfrm>
              <a:off x="3358399" y="4193010"/>
              <a:ext cx="2363377" cy="139537"/>
              <a:chOff x="3294800" y="4134603"/>
              <a:chExt cx="2638876" cy="152400"/>
            </a:xfrm>
          </p:grpSpPr>
          <p:sp>
            <p:nvSpPr>
              <p:cNvPr id="8045" name="Google Shape;8045;p83"/>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83"/>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83"/>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83"/>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83"/>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8050" name="Google Shape;8050;p83"/>
          <p:cNvGraphicFramePr/>
          <p:nvPr/>
        </p:nvGraphicFramePr>
        <p:xfrm>
          <a:off x="711463" y="2153834"/>
          <a:ext cx="3000000" cy="3000000"/>
        </p:xfrm>
        <a:graphic>
          <a:graphicData uri="http://schemas.openxmlformats.org/drawingml/2006/table">
            <a:tbl>
              <a:tblPr>
                <a:noFill/>
                <a:tableStyleId>{5B13E9D5-46CF-4E19-BE94-289926B403FD}</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8051" name="Google Shape;8051;p83"/>
          <p:cNvGrpSpPr/>
          <p:nvPr/>
        </p:nvGrpSpPr>
        <p:grpSpPr>
          <a:xfrm>
            <a:off x="4161132" y="2557649"/>
            <a:ext cx="1302095" cy="60959"/>
            <a:chOff x="3558802" y="4011427"/>
            <a:chExt cx="1866000" cy="111300"/>
          </a:xfrm>
        </p:grpSpPr>
        <p:sp>
          <p:nvSpPr>
            <p:cNvPr id="8052" name="Google Shape;8052;p83"/>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83"/>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4" name="Google Shape;8054;p83"/>
          <p:cNvGrpSpPr/>
          <p:nvPr/>
        </p:nvGrpSpPr>
        <p:grpSpPr>
          <a:xfrm>
            <a:off x="4706620" y="2839808"/>
            <a:ext cx="914340" cy="60959"/>
            <a:chOff x="3558802" y="4011427"/>
            <a:chExt cx="1866000" cy="111300"/>
          </a:xfrm>
        </p:grpSpPr>
        <p:sp>
          <p:nvSpPr>
            <p:cNvPr id="8055" name="Google Shape;8055;p83"/>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83"/>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7" name="Google Shape;8057;p83"/>
          <p:cNvGrpSpPr/>
          <p:nvPr/>
        </p:nvGrpSpPr>
        <p:grpSpPr>
          <a:xfrm>
            <a:off x="5871419" y="3167606"/>
            <a:ext cx="2522867" cy="1001454"/>
            <a:chOff x="1904318" y="789980"/>
            <a:chExt cx="1489472" cy="606868"/>
          </a:xfrm>
        </p:grpSpPr>
        <p:cxnSp>
          <p:nvCxnSpPr>
            <p:cNvPr id="8058" name="Google Shape;8058;p83"/>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8059" name="Google Shape;8059;p83"/>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8060" name="Google Shape;8060;p83"/>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8061" name="Google Shape;8061;p83"/>
            <p:cNvSpPr txBox="1"/>
            <p:nvPr/>
          </p:nvSpPr>
          <p:spPr>
            <a:xfrm flipH="1">
              <a:off x="210971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JANUARY</a:t>
              </a:r>
              <a:endParaRPr sz="400">
                <a:solidFill>
                  <a:srgbClr val="E3E9ED"/>
                </a:solidFill>
              </a:endParaRPr>
            </a:p>
          </p:txBody>
        </p:sp>
        <p:sp>
          <p:nvSpPr>
            <p:cNvPr id="8062" name="Google Shape;8062;p83"/>
            <p:cNvSpPr txBox="1"/>
            <p:nvPr/>
          </p:nvSpPr>
          <p:spPr>
            <a:xfrm flipH="1">
              <a:off x="2434275" y="789980"/>
              <a:ext cx="2892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FEBRUARY</a:t>
              </a:r>
              <a:endParaRPr sz="400">
                <a:solidFill>
                  <a:srgbClr val="E3E9ED"/>
                </a:solidFill>
              </a:endParaRPr>
            </a:p>
          </p:txBody>
        </p:sp>
        <p:sp>
          <p:nvSpPr>
            <p:cNvPr id="8063" name="Google Shape;8063;p83"/>
            <p:cNvSpPr txBox="1"/>
            <p:nvPr/>
          </p:nvSpPr>
          <p:spPr>
            <a:xfrm flipH="1">
              <a:off x="2781049"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MARCH</a:t>
              </a:r>
              <a:endParaRPr sz="400">
                <a:solidFill>
                  <a:srgbClr val="E3E9ED"/>
                </a:solidFill>
              </a:endParaRPr>
            </a:p>
          </p:txBody>
        </p:sp>
        <p:sp>
          <p:nvSpPr>
            <p:cNvPr id="8064" name="Google Shape;8064;p83"/>
            <p:cNvSpPr txBox="1"/>
            <p:nvPr/>
          </p:nvSpPr>
          <p:spPr>
            <a:xfrm flipH="1">
              <a:off x="311269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APRIL</a:t>
              </a:r>
              <a:endParaRPr sz="400">
                <a:solidFill>
                  <a:srgbClr val="E3E9ED"/>
                </a:solidFill>
              </a:endParaRPr>
            </a:p>
          </p:txBody>
        </p:sp>
        <p:sp>
          <p:nvSpPr>
            <p:cNvPr id="8065" name="Google Shape;8065;p83"/>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83"/>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83"/>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83"/>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83"/>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83"/>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83"/>
            <p:cNvSpPr txBox="1"/>
            <p:nvPr/>
          </p:nvSpPr>
          <p:spPr>
            <a:xfrm flipH="1">
              <a:off x="1906114" y="918164"/>
              <a:ext cx="203400" cy="1065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1600"/>
                </a:spcAft>
                <a:buNone/>
              </a:pPr>
              <a:r>
                <a:rPr lang="en" sz="400">
                  <a:solidFill>
                    <a:srgbClr val="E3E9ED"/>
                  </a:solidFill>
                </a:rPr>
                <a:t>PHASE 1</a:t>
              </a:r>
              <a:endParaRPr sz="400">
                <a:solidFill>
                  <a:srgbClr val="E3E9ED"/>
                </a:solidFill>
              </a:endParaRPr>
            </a:p>
          </p:txBody>
        </p:sp>
        <p:sp>
          <p:nvSpPr>
            <p:cNvPr id="8072" name="Google Shape;8072;p83"/>
            <p:cNvSpPr txBox="1"/>
            <p:nvPr/>
          </p:nvSpPr>
          <p:spPr>
            <a:xfrm flipH="1">
              <a:off x="1904318" y="1113390"/>
              <a:ext cx="2052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8073" name="Google Shape;8073;p83"/>
            <p:cNvSpPr txBox="1"/>
            <p:nvPr/>
          </p:nvSpPr>
          <p:spPr>
            <a:xfrm flipH="1">
              <a:off x="1906118" y="1304527"/>
              <a:ext cx="2034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8074" name="Google Shape;8074;p83"/>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5" name="Google Shape;8075;p83"/>
          <p:cNvGrpSpPr/>
          <p:nvPr/>
        </p:nvGrpSpPr>
        <p:grpSpPr>
          <a:xfrm>
            <a:off x="3355824" y="951642"/>
            <a:ext cx="2363393" cy="1005865"/>
            <a:chOff x="3292400" y="1193188"/>
            <a:chExt cx="2615240" cy="1131075"/>
          </a:xfrm>
        </p:grpSpPr>
        <p:sp>
          <p:nvSpPr>
            <p:cNvPr id="8076" name="Google Shape;8076;p83"/>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077" name="Google Shape;8077;p83"/>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078" name="Google Shape;8078;p83"/>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JANUARY</a:t>
              </a:r>
              <a:endParaRPr sz="400">
                <a:solidFill>
                  <a:srgbClr val="FFFFFF"/>
                </a:solidFill>
              </a:endParaRPr>
            </a:p>
          </p:txBody>
        </p:sp>
        <p:sp>
          <p:nvSpPr>
            <p:cNvPr id="8079" name="Google Shape;8079;p83"/>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FEBRUARY</a:t>
              </a:r>
              <a:endParaRPr sz="400">
                <a:solidFill>
                  <a:srgbClr val="FFFFFF"/>
                </a:solidFill>
              </a:endParaRPr>
            </a:p>
          </p:txBody>
        </p:sp>
        <p:sp>
          <p:nvSpPr>
            <p:cNvPr id="8080" name="Google Shape;8080;p83"/>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MARCH</a:t>
              </a:r>
              <a:endParaRPr sz="400">
                <a:solidFill>
                  <a:srgbClr val="FFFFFF"/>
                </a:solidFill>
              </a:endParaRPr>
            </a:p>
          </p:txBody>
        </p:sp>
        <p:sp>
          <p:nvSpPr>
            <p:cNvPr id="8081" name="Google Shape;8081;p83"/>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APRIL</a:t>
              </a:r>
              <a:endParaRPr sz="400">
                <a:solidFill>
                  <a:srgbClr val="FFFFFF"/>
                </a:solidFill>
              </a:endParaRPr>
            </a:p>
          </p:txBody>
        </p:sp>
        <p:sp>
          <p:nvSpPr>
            <p:cNvPr id="8082" name="Google Shape;8082;p83"/>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MAY</a:t>
              </a:r>
              <a:endParaRPr sz="400">
                <a:solidFill>
                  <a:srgbClr val="FFFFFF"/>
                </a:solidFill>
              </a:endParaRPr>
            </a:p>
          </p:txBody>
        </p:sp>
        <p:sp>
          <p:nvSpPr>
            <p:cNvPr id="8083" name="Google Shape;8083;p83"/>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JUNE</a:t>
              </a:r>
              <a:endParaRPr sz="400">
                <a:solidFill>
                  <a:srgbClr val="FFFFFF"/>
                </a:solidFill>
              </a:endParaRPr>
            </a:p>
          </p:txBody>
        </p:sp>
        <p:sp>
          <p:nvSpPr>
            <p:cNvPr id="8084" name="Google Shape;8084;p83"/>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1</a:t>
              </a:r>
              <a:endParaRPr sz="400">
                <a:solidFill>
                  <a:srgbClr val="FFFFFF"/>
                </a:solidFill>
              </a:endParaRPr>
            </a:p>
          </p:txBody>
        </p:sp>
        <p:sp>
          <p:nvSpPr>
            <p:cNvPr id="8085" name="Google Shape;8085;p83"/>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2</a:t>
              </a:r>
              <a:endParaRPr sz="400">
                <a:solidFill>
                  <a:srgbClr val="FFFFFF"/>
                </a:solidFill>
              </a:endParaRPr>
            </a:p>
          </p:txBody>
        </p:sp>
        <p:sp>
          <p:nvSpPr>
            <p:cNvPr id="8086" name="Google Shape;8086;p83"/>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8087" name="Google Shape;8087;p83"/>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8088" name="Google Shape;8088;p83"/>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8089" name="Google Shape;8089;p83"/>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8090" name="Google Shape;8090;p83"/>
            <p:cNvGrpSpPr/>
            <p:nvPr/>
          </p:nvGrpSpPr>
          <p:grpSpPr>
            <a:xfrm>
              <a:off x="3748438" y="1378608"/>
              <a:ext cx="2159202" cy="903971"/>
              <a:chOff x="1683525" y="2179850"/>
              <a:chExt cx="4519050" cy="2134525"/>
            </a:xfrm>
          </p:grpSpPr>
          <p:sp>
            <p:nvSpPr>
              <p:cNvPr id="8091" name="Google Shape;8091;p83"/>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092" name="Google Shape;8092;p83"/>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093" name="Google Shape;8093;p83"/>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094" name="Google Shape;8094;p83"/>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095" name="Google Shape;8095;p83"/>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096" name="Google Shape;8096;p83"/>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097" name="Google Shape;8097;p83"/>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098" name="Google Shape;8098;p83"/>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099" name="Google Shape;8099;p83"/>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100" name="Google Shape;8100;p83"/>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101" name="Google Shape;8101;p83"/>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102" name="Google Shape;8102;p83"/>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grpSp>
      </p:gr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06" name="Shape 8106"/>
        <p:cNvGrpSpPr/>
        <p:nvPr/>
      </p:nvGrpSpPr>
      <p:grpSpPr>
        <a:xfrm>
          <a:off x="0" y="0"/>
          <a:ext cx="0" cy="0"/>
          <a:chOff x="0" y="0"/>
          <a:chExt cx="0" cy="0"/>
        </a:xfrm>
      </p:grpSpPr>
      <p:grpSp>
        <p:nvGrpSpPr>
          <p:cNvPr id="8107" name="Google Shape;8107;p84"/>
          <p:cNvGrpSpPr/>
          <p:nvPr/>
        </p:nvGrpSpPr>
        <p:grpSpPr>
          <a:xfrm>
            <a:off x="4796690" y="970936"/>
            <a:ext cx="745431" cy="718863"/>
            <a:chOff x="4249973" y="1201875"/>
            <a:chExt cx="1958568" cy="1888762"/>
          </a:xfrm>
        </p:grpSpPr>
        <p:sp>
          <p:nvSpPr>
            <p:cNvPr id="8108" name="Google Shape;8108;p84"/>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09" name="Google Shape;8109;p84"/>
            <p:cNvGrpSpPr/>
            <p:nvPr/>
          </p:nvGrpSpPr>
          <p:grpSpPr>
            <a:xfrm>
              <a:off x="5853086" y="1789142"/>
              <a:ext cx="355454" cy="1048099"/>
              <a:chOff x="5576108" y="2016725"/>
              <a:chExt cx="565200" cy="1666560"/>
            </a:xfrm>
          </p:grpSpPr>
          <p:sp>
            <p:nvSpPr>
              <p:cNvPr id="8110" name="Google Shape;8110;p84"/>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111" name="Google Shape;8111;p84"/>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2" name="Google Shape;8112;p84"/>
            <p:cNvGrpSpPr/>
            <p:nvPr/>
          </p:nvGrpSpPr>
          <p:grpSpPr>
            <a:xfrm>
              <a:off x="4869455" y="2691676"/>
              <a:ext cx="1013897" cy="398961"/>
              <a:chOff x="4012057" y="3451825"/>
              <a:chExt cx="1612175" cy="634379"/>
            </a:xfrm>
          </p:grpSpPr>
          <p:sp>
            <p:nvSpPr>
              <p:cNvPr id="8113" name="Google Shape;8113;p84"/>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114" name="Google Shape;8114;p84"/>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5" name="Google Shape;8115;p84"/>
            <p:cNvGrpSpPr/>
            <p:nvPr/>
          </p:nvGrpSpPr>
          <p:grpSpPr>
            <a:xfrm>
              <a:off x="4276937" y="2155961"/>
              <a:ext cx="651965" cy="891358"/>
              <a:chOff x="3069908" y="2599997"/>
              <a:chExt cx="1036675" cy="1417328"/>
            </a:xfrm>
          </p:grpSpPr>
          <p:sp>
            <p:nvSpPr>
              <p:cNvPr id="8116" name="Google Shape;8116;p84"/>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117" name="Google Shape;8117;p84"/>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8" name="Google Shape;8118;p84"/>
            <p:cNvGrpSpPr/>
            <p:nvPr/>
          </p:nvGrpSpPr>
          <p:grpSpPr>
            <a:xfrm>
              <a:off x="5054918" y="1201875"/>
              <a:ext cx="999548" cy="602711"/>
              <a:chOff x="4306958" y="1082925"/>
              <a:chExt cx="1589359" cy="958358"/>
            </a:xfrm>
          </p:grpSpPr>
          <p:sp>
            <p:nvSpPr>
              <p:cNvPr id="8119" name="Google Shape;8119;p84"/>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120" name="Google Shape;8120;p84"/>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1" name="Google Shape;8121;p84"/>
            <p:cNvGrpSpPr/>
            <p:nvPr/>
          </p:nvGrpSpPr>
          <p:grpSpPr>
            <a:xfrm>
              <a:off x="4249973" y="1303451"/>
              <a:ext cx="799317" cy="841334"/>
              <a:chOff x="3027033" y="1244439"/>
              <a:chExt cx="1270977" cy="1337786"/>
            </a:xfrm>
          </p:grpSpPr>
          <p:sp>
            <p:nvSpPr>
              <p:cNvPr id="8122" name="Google Shape;8122;p84"/>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123" name="Google Shape;8123;p84"/>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24" name="Google Shape;8124;p84"/>
          <p:cNvGrpSpPr/>
          <p:nvPr/>
        </p:nvGrpSpPr>
        <p:grpSpPr>
          <a:xfrm>
            <a:off x="713063" y="1849386"/>
            <a:ext cx="761767" cy="729896"/>
            <a:chOff x="2657744" y="2337745"/>
            <a:chExt cx="832987" cy="798137"/>
          </a:xfrm>
        </p:grpSpPr>
        <p:sp>
          <p:nvSpPr>
            <p:cNvPr id="8125" name="Google Shape;8125;p84"/>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84"/>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84"/>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84"/>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84"/>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84"/>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1" name="Google Shape;8131;p84"/>
          <p:cNvGrpSpPr/>
          <p:nvPr/>
        </p:nvGrpSpPr>
        <p:grpSpPr>
          <a:xfrm>
            <a:off x="3224027" y="1852592"/>
            <a:ext cx="685569" cy="723586"/>
            <a:chOff x="3398134" y="2057755"/>
            <a:chExt cx="704087" cy="743130"/>
          </a:xfrm>
        </p:grpSpPr>
        <p:grpSp>
          <p:nvGrpSpPr>
            <p:cNvPr id="8132" name="Google Shape;8132;p84"/>
            <p:cNvGrpSpPr/>
            <p:nvPr/>
          </p:nvGrpSpPr>
          <p:grpSpPr>
            <a:xfrm>
              <a:off x="3398134" y="2290183"/>
              <a:ext cx="315300" cy="219900"/>
              <a:chOff x="3398134" y="2290183"/>
              <a:chExt cx="315300" cy="219900"/>
            </a:xfrm>
          </p:grpSpPr>
          <p:sp>
            <p:nvSpPr>
              <p:cNvPr id="8133" name="Google Shape;8133;p84"/>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134" name="Google Shape;8134;p84"/>
              <p:cNvCxnSpPr>
                <a:stCxn id="8133"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8135" name="Google Shape;8135;p84"/>
            <p:cNvGrpSpPr/>
            <p:nvPr/>
          </p:nvGrpSpPr>
          <p:grpSpPr>
            <a:xfrm>
              <a:off x="3547823" y="2467358"/>
              <a:ext cx="219900" cy="333527"/>
              <a:chOff x="3547823" y="2467358"/>
              <a:chExt cx="219900" cy="333527"/>
            </a:xfrm>
          </p:grpSpPr>
          <p:sp>
            <p:nvSpPr>
              <p:cNvPr id="8136" name="Google Shape;8136;p84"/>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137" name="Google Shape;8137;p84"/>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8138" name="Google Shape;8138;p84"/>
            <p:cNvGrpSpPr/>
            <p:nvPr/>
          </p:nvGrpSpPr>
          <p:grpSpPr>
            <a:xfrm>
              <a:off x="3734138" y="2467358"/>
              <a:ext cx="219900" cy="333527"/>
              <a:chOff x="3734138" y="2467358"/>
              <a:chExt cx="219900" cy="333527"/>
            </a:xfrm>
          </p:grpSpPr>
          <p:sp>
            <p:nvSpPr>
              <p:cNvPr id="8139" name="Google Shape;8139;p84"/>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140" name="Google Shape;8140;p84"/>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8141" name="Google Shape;8141;p84"/>
            <p:cNvGrpSpPr/>
            <p:nvPr/>
          </p:nvGrpSpPr>
          <p:grpSpPr>
            <a:xfrm>
              <a:off x="3787560" y="2288011"/>
              <a:ext cx="314661" cy="219900"/>
              <a:chOff x="3787560" y="2288011"/>
              <a:chExt cx="314661" cy="219900"/>
            </a:xfrm>
          </p:grpSpPr>
          <p:sp>
            <p:nvSpPr>
              <p:cNvPr id="8142" name="Google Shape;8142;p84"/>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143" name="Google Shape;8143;p84"/>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8144" name="Google Shape;8144;p84"/>
            <p:cNvGrpSpPr/>
            <p:nvPr/>
          </p:nvGrpSpPr>
          <p:grpSpPr>
            <a:xfrm>
              <a:off x="3637290" y="2057755"/>
              <a:ext cx="219900" cy="335499"/>
              <a:chOff x="3637290" y="2057755"/>
              <a:chExt cx="219900" cy="335499"/>
            </a:xfrm>
          </p:grpSpPr>
          <p:sp>
            <p:nvSpPr>
              <p:cNvPr id="8145" name="Google Shape;8145;p84"/>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8146" name="Google Shape;8146;p84"/>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8147" name="Google Shape;8147;p84"/>
          <p:cNvGrpSpPr/>
          <p:nvPr/>
        </p:nvGrpSpPr>
        <p:grpSpPr>
          <a:xfrm>
            <a:off x="4899249" y="1859288"/>
            <a:ext cx="710153" cy="710153"/>
            <a:chOff x="5007123" y="2079403"/>
            <a:chExt cx="687600" cy="687600"/>
          </a:xfrm>
        </p:grpSpPr>
        <p:sp>
          <p:nvSpPr>
            <p:cNvPr id="8148" name="Google Shape;8148;p84"/>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84"/>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84"/>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84"/>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2" name="Google Shape;8152;p84"/>
          <p:cNvGrpSpPr/>
          <p:nvPr/>
        </p:nvGrpSpPr>
        <p:grpSpPr>
          <a:xfrm>
            <a:off x="5708687" y="1853794"/>
            <a:ext cx="720998" cy="721183"/>
            <a:chOff x="5797446" y="2063053"/>
            <a:chExt cx="698100" cy="698280"/>
          </a:xfrm>
        </p:grpSpPr>
        <p:sp>
          <p:nvSpPr>
            <p:cNvPr id="8153" name="Google Shape;8153;p84"/>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84"/>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84"/>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84"/>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7" name="Google Shape;8157;p84"/>
          <p:cNvGrpSpPr/>
          <p:nvPr/>
        </p:nvGrpSpPr>
        <p:grpSpPr>
          <a:xfrm>
            <a:off x="8153834" y="3499399"/>
            <a:ext cx="280585" cy="673164"/>
            <a:chOff x="8075075" y="3754290"/>
            <a:chExt cx="255612" cy="613194"/>
          </a:xfrm>
        </p:grpSpPr>
        <p:grpSp>
          <p:nvGrpSpPr>
            <p:cNvPr id="8158" name="Google Shape;8158;p84"/>
            <p:cNvGrpSpPr/>
            <p:nvPr/>
          </p:nvGrpSpPr>
          <p:grpSpPr>
            <a:xfrm>
              <a:off x="8075075" y="3754290"/>
              <a:ext cx="255612" cy="613194"/>
              <a:chOff x="8075075" y="3754290"/>
              <a:chExt cx="255612" cy="613194"/>
            </a:xfrm>
          </p:grpSpPr>
          <p:sp>
            <p:nvSpPr>
              <p:cNvPr id="8159" name="Google Shape;8159;p84"/>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84"/>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61" name="Google Shape;8161;p84"/>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2" name="Google Shape;8162;p84"/>
          <p:cNvGrpSpPr/>
          <p:nvPr/>
        </p:nvGrpSpPr>
        <p:grpSpPr>
          <a:xfrm>
            <a:off x="5270892" y="3488196"/>
            <a:ext cx="470352" cy="683745"/>
            <a:chOff x="1697726" y="3244179"/>
            <a:chExt cx="788124" cy="1146069"/>
          </a:xfrm>
        </p:grpSpPr>
        <p:sp>
          <p:nvSpPr>
            <p:cNvPr id="8163" name="Google Shape;8163;p84"/>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84"/>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65" name="Google Shape;8165;p84"/>
          <p:cNvSpPr/>
          <p:nvPr/>
        </p:nvSpPr>
        <p:spPr>
          <a:xfrm>
            <a:off x="8128357" y="3402198"/>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66" name="Google Shape;8166;p84"/>
          <p:cNvGrpSpPr/>
          <p:nvPr/>
        </p:nvGrpSpPr>
        <p:grpSpPr>
          <a:xfrm>
            <a:off x="5892043" y="3499398"/>
            <a:ext cx="293891" cy="293845"/>
            <a:chOff x="6134814" y="3754290"/>
            <a:chExt cx="293891" cy="293845"/>
          </a:xfrm>
        </p:grpSpPr>
        <p:sp>
          <p:nvSpPr>
            <p:cNvPr id="8167" name="Google Shape;8167;p84"/>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84"/>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9" name="Google Shape;8169;p84"/>
          <p:cNvGrpSpPr/>
          <p:nvPr/>
        </p:nvGrpSpPr>
        <p:grpSpPr>
          <a:xfrm>
            <a:off x="5892043" y="3878069"/>
            <a:ext cx="293891" cy="293891"/>
            <a:chOff x="6134814" y="4086186"/>
            <a:chExt cx="293891" cy="293891"/>
          </a:xfrm>
        </p:grpSpPr>
        <p:sp>
          <p:nvSpPr>
            <p:cNvPr id="8170" name="Google Shape;8170;p84"/>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84"/>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72" name="Google Shape;8172;p84"/>
          <p:cNvSpPr/>
          <p:nvPr/>
        </p:nvSpPr>
        <p:spPr>
          <a:xfrm>
            <a:off x="6930470" y="3498595"/>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84"/>
          <p:cNvSpPr/>
          <p:nvPr/>
        </p:nvSpPr>
        <p:spPr>
          <a:xfrm rot="10800000">
            <a:off x="6336732" y="3496333"/>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74" name="Google Shape;8174;p84"/>
          <p:cNvGrpSpPr/>
          <p:nvPr/>
        </p:nvGrpSpPr>
        <p:grpSpPr>
          <a:xfrm>
            <a:off x="7817018" y="2706762"/>
            <a:ext cx="622883" cy="621944"/>
            <a:chOff x="1187048" y="238125"/>
            <a:chExt cx="5256397" cy="5248476"/>
          </a:xfrm>
        </p:grpSpPr>
        <p:sp>
          <p:nvSpPr>
            <p:cNvPr id="8175" name="Google Shape;8175;p84"/>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84"/>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84"/>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84"/>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9" name="Google Shape;8179;p84"/>
          <p:cNvGrpSpPr/>
          <p:nvPr/>
        </p:nvGrpSpPr>
        <p:grpSpPr>
          <a:xfrm>
            <a:off x="2274123" y="2716370"/>
            <a:ext cx="1310987" cy="612407"/>
            <a:chOff x="238125" y="1188750"/>
            <a:chExt cx="7140450" cy="3335550"/>
          </a:xfrm>
        </p:grpSpPr>
        <p:sp>
          <p:nvSpPr>
            <p:cNvPr id="8180" name="Google Shape;8180;p84"/>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84"/>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84"/>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84"/>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84"/>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5" name="Google Shape;8185;p84"/>
          <p:cNvGrpSpPr/>
          <p:nvPr/>
        </p:nvGrpSpPr>
        <p:grpSpPr>
          <a:xfrm>
            <a:off x="6599995" y="2706925"/>
            <a:ext cx="1110299" cy="621702"/>
            <a:chOff x="238125" y="1335475"/>
            <a:chExt cx="5418735" cy="3034175"/>
          </a:xfrm>
        </p:grpSpPr>
        <p:sp>
          <p:nvSpPr>
            <p:cNvPr id="8186" name="Google Shape;8186;p84"/>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84"/>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84"/>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9" name="Google Shape;8189;p84"/>
          <p:cNvGrpSpPr/>
          <p:nvPr/>
        </p:nvGrpSpPr>
        <p:grpSpPr>
          <a:xfrm>
            <a:off x="5417655" y="2703822"/>
            <a:ext cx="1074451" cy="627181"/>
            <a:chOff x="5359127" y="2910889"/>
            <a:chExt cx="1097723" cy="640831"/>
          </a:xfrm>
        </p:grpSpPr>
        <p:grpSp>
          <p:nvGrpSpPr>
            <p:cNvPr id="8190" name="Google Shape;8190;p84"/>
            <p:cNvGrpSpPr/>
            <p:nvPr/>
          </p:nvGrpSpPr>
          <p:grpSpPr>
            <a:xfrm>
              <a:off x="5929791" y="3263088"/>
              <a:ext cx="527060" cy="287097"/>
              <a:chOff x="5929791" y="3263088"/>
              <a:chExt cx="527060" cy="287097"/>
            </a:xfrm>
          </p:grpSpPr>
          <p:sp>
            <p:nvSpPr>
              <p:cNvPr id="8191" name="Google Shape;8191;p84"/>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192" name="Google Shape;8192;p84"/>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193" name="Google Shape;8193;p84"/>
            <p:cNvGrpSpPr/>
            <p:nvPr/>
          </p:nvGrpSpPr>
          <p:grpSpPr>
            <a:xfrm>
              <a:off x="5359127" y="3263089"/>
              <a:ext cx="526428" cy="288631"/>
              <a:chOff x="5359127" y="3263089"/>
              <a:chExt cx="526428" cy="288631"/>
            </a:xfrm>
          </p:grpSpPr>
          <p:sp>
            <p:nvSpPr>
              <p:cNvPr id="8194" name="Google Shape;8194;p84"/>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195" name="Google Shape;8195;p84"/>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196" name="Google Shape;8196;p84"/>
            <p:cNvGrpSpPr/>
            <p:nvPr/>
          </p:nvGrpSpPr>
          <p:grpSpPr>
            <a:xfrm>
              <a:off x="5551525" y="2910889"/>
              <a:ext cx="520901" cy="610283"/>
              <a:chOff x="5551525" y="2910889"/>
              <a:chExt cx="520901" cy="610283"/>
            </a:xfrm>
          </p:grpSpPr>
          <p:sp>
            <p:nvSpPr>
              <p:cNvPr id="8197" name="Google Shape;8197;p84"/>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198" name="Google Shape;8198;p84"/>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199" name="Google Shape;8199;p84"/>
            <p:cNvGrpSpPr/>
            <p:nvPr/>
          </p:nvGrpSpPr>
          <p:grpSpPr>
            <a:xfrm>
              <a:off x="5743962" y="2919100"/>
              <a:ext cx="623674" cy="284502"/>
              <a:chOff x="5743962" y="2919100"/>
              <a:chExt cx="623674" cy="284502"/>
            </a:xfrm>
          </p:grpSpPr>
          <p:sp>
            <p:nvSpPr>
              <p:cNvPr id="8200" name="Google Shape;8200;p84"/>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201" name="Google Shape;8201;p84"/>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8202" name="Google Shape;8202;p84"/>
          <p:cNvGrpSpPr/>
          <p:nvPr/>
        </p:nvGrpSpPr>
        <p:grpSpPr>
          <a:xfrm>
            <a:off x="7568868" y="1854534"/>
            <a:ext cx="874976" cy="719600"/>
            <a:chOff x="7608988" y="2093194"/>
            <a:chExt cx="817276" cy="672147"/>
          </a:xfrm>
        </p:grpSpPr>
        <p:cxnSp>
          <p:nvCxnSpPr>
            <p:cNvPr id="8203" name="Google Shape;8203;p84"/>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204" name="Google Shape;8204;p84"/>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205" name="Google Shape;8205;p84"/>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206" name="Google Shape;8206;p84"/>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207" name="Google Shape;8207;p84"/>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8208" name="Google Shape;8208;p84"/>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8209" name="Google Shape;8209;p84"/>
            <p:cNvGrpSpPr/>
            <p:nvPr/>
          </p:nvGrpSpPr>
          <p:grpSpPr>
            <a:xfrm>
              <a:off x="7721175" y="2093194"/>
              <a:ext cx="599587" cy="623846"/>
              <a:chOff x="7721175" y="2093194"/>
              <a:chExt cx="599587" cy="623846"/>
            </a:xfrm>
          </p:grpSpPr>
          <p:grpSp>
            <p:nvGrpSpPr>
              <p:cNvPr id="8210" name="Google Shape;8210;p84"/>
              <p:cNvGrpSpPr/>
              <p:nvPr/>
            </p:nvGrpSpPr>
            <p:grpSpPr>
              <a:xfrm>
                <a:off x="7721175" y="2093194"/>
                <a:ext cx="291605" cy="623846"/>
                <a:chOff x="9405575" y="2061418"/>
                <a:chExt cx="291605" cy="623846"/>
              </a:xfrm>
            </p:grpSpPr>
            <p:sp>
              <p:nvSpPr>
                <p:cNvPr id="8211" name="Google Shape;8211;p84"/>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84"/>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84"/>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84"/>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84"/>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84"/>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84"/>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8" name="Google Shape;8218;p84"/>
              <p:cNvGrpSpPr/>
              <p:nvPr/>
            </p:nvGrpSpPr>
            <p:grpSpPr>
              <a:xfrm flipH="1">
                <a:off x="8029157" y="2093194"/>
                <a:ext cx="291605" cy="623846"/>
                <a:chOff x="9405575" y="2061418"/>
                <a:chExt cx="291605" cy="623846"/>
              </a:xfrm>
            </p:grpSpPr>
            <p:sp>
              <p:nvSpPr>
                <p:cNvPr id="8219" name="Google Shape;8219;p84"/>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84"/>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84"/>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84"/>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84"/>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84"/>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84"/>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226" name="Google Shape;8226;p84"/>
          <p:cNvGrpSpPr/>
          <p:nvPr/>
        </p:nvGrpSpPr>
        <p:grpSpPr>
          <a:xfrm>
            <a:off x="4013304" y="970936"/>
            <a:ext cx="712557" cy="785901"/>
            <a:chOff x="4206459" y="1191441"/>
            <a:chExt cx="712557" cy="785901"/>
          </a:xfrm>
        </p:grpSpPr>
        <p:sp>
          <p:nvSpPr>
            <p:cNvPr id="8227" name="Google Shape;8227;p84"/>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84"/>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84"/>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84"/>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31" name="Google Shape;8231;p84"/>
            <p:cNvGrpSpPr/>
            <p:nvPr/>
          </p:nvGrpSpPr>
          <p:grpSpPr>
            <a:xfrm>
              <a:off x="4644280" y="1290523"/>
              <a:ext cx="143716" cy="29463"/>
              <a:chOff x="4644280" y="1290523"/>
              <a:chExt cx="143716" cy="29463"/>
            </a:xfrm>
          </p:grpSpPr>
          <p:sp>
            <p:nvSpPr>
              <p:cNvPr id="8232" name="Google Shape;8232;p84"/>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84"/>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84"/>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84"/>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6" name="Google Shape;8236;p84"/>
            <p:cNvGrpSpPr/>
            <p:nvPr/>
          </p:nvGrpSpPr>
          <p:grpSpPr>
            <a:xfrm>
              <a:off x="4356567" y="1191441"/>
              <a:ext cx="143690" cy="29488"/>
              <a:chOff x="4356567" y="1191441"/>
              <a:chExt cx="143690" cy="29488"/>
            </a:xfrm>
          </p:grpSpPr>
          <p:sp>
            <p:nvSpPr>
              <p:cNvPr id="8237" name="Google Shape;8237;p84"/>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84"/>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84"/>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84"/>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1" name="Google Shape;8241;p84"/>
            <p:cNvGrpSpPr/>
            <p:nvPr/>
          </p:nvGrpSpPr>
          <p:grpSpPr>
            <a:xfrm>
              <a:off x="4339009" y="1863727"/>
              <a:ext cx="143703" cy="29476"/>
              <a:chOff x="4339009" y="1863727"/>
              <a:chExt cx="143703" cy="29476"/>
            </a:xfrm>
          </p:grpSpPr>
          <p:sp>
            <p:nvSpPr>
              <p:cNvPr id="8242" name="Google Shape;8242;p84"/>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84"/>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84"/>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84"/>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6" name="Google Shape;8246;p84"/>
            <p:cNvGrpSpPr/>
            <p:nvPr/>
          </p:nvGrpSpPr>
          <p:grpSpPr>
            <a:xfrm>
              <a:off x="4206459" y="1607315"/>
              <a:ext cx="29539" cy="142899"/>
              <a:chOff x="4206459" y="1607315"/>
              <a:chExt cx="29539" cy="142899"/>
            </a:xfrm>
          </p:grpSpPr>
          <p:sp>
            <p:nvSpPr>
              <p:cNvPr id="8247" name="Google Shape;8247;p84"/>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84"/>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84"/>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84"/>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51" name="Google Shape;8251;p84"/>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84"/>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84"/>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84"/>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55" name="Google Shape;8255;p84"/>
            <p:cNvGrpSpPr/>
            <p:nvPr/>
          </p:nvGrpSpPr>
          <p:grpSpPr>
            <a:xfrm>
              <a:off x="4889463" y="1423737"/>
              <a:ext cx="29552" cy="142899"/>
              <a:chOff x="4889463" y="1423737"/>
              <a:chExt cx="29552" cy="142899"/>
            </a:xfrm>
          </p:grpSpPr>
          <p:sp>
            <p:nvSpPr>
              <p:cNvPr id="8256" name="Google Shape;8256;p84"/>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84"/>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84"/>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84"/>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0" name="Google Shape;8260;p84"/>
            <p:cNvGrpSpPr/>
            <p:nvPr/>
          </p:nvGrpSpPr>
          <p:grpSpPr>
            <a:xfrm>
              <a:off x="4771663" y="1876896"/>
              <a:ext cx="108651" cy="100447"/>
              <a:chOff x="4771663" y="1876896"/>
              <a:chExt cx="108651" cy="100447"/>
            </a:xfrm>
          </p:grpSpPr>
          <p:sp>
            <p:nvSpPr>
              <p:cNvPr id="8261" name="Google Shape;8261;p84"/>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84"/>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84"/>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84"/>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65" name="Google Shape;8265;p84"/>
          <p:cNvGrpSpPr/>
          <p:nvPr/>
        </p:nvGrpSpPr>
        <p:grpSpPr>
          <a:xfrm>
            <a:off x="4008780" y="1854159"/>
            <a:ext cx="791287" cy="720350"/>
            <a:chOff x="267375" y="1071875"/>
            <a:chExt cx="470500" cy="428550"/>
          </a:xfrm>
        </p:grpSpPr>
        <p:sp>
          <p:nvSpPr>
            <p:cNvPr id="8266" name="Google Shape;8266;p84"/>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84"/>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84"/>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84"/>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84"/>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84"/>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84"/>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84"/>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4" name="Google Shape;8274;p84"/>
          <p:cNvGrpSpPr/>
          <p:nvPr/>
        </p:nvGrpSpPr>
        <p:grpSpPr>
          <a:xfrm>
            <a:off x="709275" y="3498789"/>
            <a:ext cx="1408444" cy="673166"/>
            <a:chOff x="712664" y="3693287"/>
            <a:chExt cx="1460738" cy="698160"/>
          </a:xfrm>
        </p:grpSpPr>
        <p:grpSp>
          <p:nvGrpSpPr>
            <p:cNvPr id="8275" name="Google Shape;8275;p84"/>
            <p:cNvGrpSpPr/>
            <p:nvPr/>
          </p:nvGrpSpPr>
          <p:grpSpPr>
            <a:xfrm>
              <a:off x="1380079" y="4133090"/>
              <a:ext cx="234048" cy="258099"/>
              <a:chOff x="1380079" y="4133090"/>
              <a:chExt cx="234048" cy="258099"/>
            </a:xfrm>
          </p:grpSpPr>
          <p:sp>
            <p:nvSpPr>
              <p:cNvPr id="8276" name="Google Shape;8276;p84"/>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84"/>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84"/>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9" name="Google Shape;8279;p84"/>
            <p:cNvGrpSpPr/>
            <p:nvPr/>
          </p:nvGrpSpPr>
          <p:grpSpPr>
            <a:xfrm>
              <a:off x="884610" y="3864082"/>
              <a:ext cx="1118566" cy="527275"/>
              <a:chOff x="890961" y="3865463"/>
              <a:chExt cx="1115221" cy="525698"/>
            </a:xfrm>
          </p:grpSpPr>
          <p:sp>
            <p:nvSpPr>
              <p:cNvPr id="8280" name="Google Shape;8280;p84"/>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84"/>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84"/>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3" name="Google Shape;8283;p84"/>
            <p:cNvGrpSpPr/>
            <p:nvPr/>
          </p:nvGrpSpPr>
          <p:grpSpPr>
            <a:xfrm>
              <a:off x="712664" y="3693287"/>
              <a:ext cx="1460738" cy="698160"/>
              <a:chOff x="712664" y="3693025"/>
              <a:chExt cx="1460738" cy="698160"/>
            </a:xfrm>
          </p:grpSpPr>
          <p:sp>
            <p:nvSpPr>
              <p:cNvPr id="8284" name="Google Shape;8284;p84"/>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84"/>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84"/>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84"/>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84"/>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84"/>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90" name="Google Shape;8290;p84"/>
          <p:cNvGrpSpPr/>
          <p:nvPr/>
        </p:nvGrpSpPr>
        <p:grpSpPr>
          <a:xfrm>
            <a:off x="3146990" y="970936"/>
            <a:ext cx="795485" cy="738831"/>
            <a:chOff x="3348603" y="1236445"/>
            <a:chExt cx="749256" cy="695894"/>
          </a:xfrm>
        </p:grpSpPr>
        <p:grpSp>
          <p:nvGrpSpPr>
            <p:cNvPr id="8291" name="Google Shape;8291;p84"/>
            <p:cNvGrpSpPr/>
            <p:nvPr/>
          </p:nvGrpSpPr>
          <p:grpSpPr>
            <a:xfrm>
              <a:off x="3583779" y="1236445"/>
              <a:ext cx="293795" cy="285811"/>
              <a:chOff x="3750225" y="1774000"/>
              <a:chExt cx="149575" cy="145525"/>
            </a:xfrm>
          </p:grpSpPr>
          <p:sp>
            <p:nvSpPr>
              <p:cNvPr id="8292" name="Google Shape;8292;p84"/>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84"/>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4" name="Google Shape;8294;p84"/>
            <p:cNvGrpSpPr/>
            <p:nvPr/>
          </p:nvGrpSpPr>
          <p:grpSpPr>
            <a:xfrm>
              <a:off x="3775534" y="1462599"/>
              <a:ext cx="322325" cy="285958"/>
              <a:chOff x="3847850" y="1889150"/>
              <a:chExt cx="164100" cy="145600"/>
            </a:xfrm>
          </p:grpSpPr>
          <p:sp>
            <p:nvSpPr>
              <p:cNvPr id="8295" name="Google Shape;8295;p84"/>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84"/>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7" name="Google Shape;8297;p84"/>
            <p:cNvGrpSpPr/>
            <p:nvPr/>
          </p:nvGrpSpPr>
          <p:grpSpPr>
            <a:xfrm>
              <a:off x="3545329" y="1646528"/>
              <a:ext cx="293746" cy="285811"/>
              <a:chOff x="3730650" y="1982800"/>
              <a:chExt cx="149550" cy="145525"/>
            </a:xfrm>
          </p:grpSpPr>
          <p:sp>
            <p:nvSpPr>
              <p:cNvPr id="8298" name="Google Shape;8298;p84"/>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84"/>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0" name="Google Shape;8300;p84"/>
            <p:cNvGrpSpPr/>
            <p:nvPr/>
          </p:nvGrpSpPr>
          <p:grpSpPr>
            <a:xfrm>
              <a:off x="3348603" y="1415046"/>
              <a:ext cx="294384" cy="284387"/>
              <a:chOff x="3630494" y="1864938"/>
              <a:chExt cx="149875" cy="144800"/>
            </a:xfrm>
          </p:grpSpPr>
          <p:sp>
            <p:nvSpPr>
              <p:cNvPr id="8301" name="Google Shape;8301;p84"/>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84"/>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03" name="Google Shape;8303;p84"/>
          <p:cNvGrpSpPr/>
          <p:nvPr/>
        </p:nvGrpSpPr>
        <p:grpSpPr>
          <a:xfrm>
            <a:off x="2268517" y="3493832"/>
            <a:ext cx="1324924" cy="678083"/>
            <a:chOff x="2413923" y="3711366"/>
            <a:chExt cx="1374117" cy="703260"/>
          </a:xfrm>
        </p:grpSpPr>
        <p:grpSp>
          <p:nvGrpSpPr>
            <p:cNvPr id="8304" name="Google Shape;8304;p84"/>
            <p:cNvGrpSpPr/>
            <p:nvPr/>
          </p:nvGrpSpPr>
          <p:grpSpPr>
            <a:xfrm>
              <a:off x="2413923" y="3711366"/>
              <a:ext cx="1374117" cy="703260"/>
              <a:chOff x="2413923" y="3711366"/>
              <a:chExt cx="1374117" cy="703260"/>
            </a:xfrm>
          </p:grpSpPr>
          <p:sp>
            <p:nvSpPr>
              <p:cNvPr id="8305" name="Google Shape;8305;p84"/>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06" name="Google Shape;8306;p84"/>
              <p:cNvGrpSpPr/>
              <p:nvPr/>
            </p:nvGrpSpPr>
            <p:grpSpPr>
              <a:xfrm>
                <a:off x="2600284" y="3808654"/>
                <a:ext cx="234506" cy="138009"/>
                <a:chOff x="2600284" y="3808654"/>
                <a:chExt cx="234506" cy="138009"/>
              </a:xfrm>
            </p:grpSpPr>
            <p:sp>
              <p:nvSpPr>
                <p:cNvPr id="8307" name="Google Shape;8307;p84"/>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08" name="Google Shape;8308;p84"/>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309" name="Google Shape;8309;p84"/>
              <p:cNvGrpSpPr/>
              <p:nvPr/>
            </p:nvGrpSpPr>
            <p:grpSpPr>
              <a:xfrm>
                <a:off x="3359659" y="3805664"/>
                <a:ext cx="232294" cy="141000"/>
                <a:chOff x="3359659" y="3805664"/>
                <a:chExt cx="232294" cy="141000"/>
              </a:xfrm>
            </p:grpSpPr>
            <p:sp>
              <p:nvSpPr>
                <p:cNvPr id="8310" name="Google Shape;8310;p84"/>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11" name="Google Shape;8311;p84"/>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312" name="Google Shape;8312;p84"/>
              <p:cNvGrpSpPr/>
              <p:nvPr/>
            </p:nvGrpSpPr>
            <p:grpSpPr>
              <a:xfrm>
                <a:off x="3067316" y="3711366"/>
                <a:ext cx="66900" cy="166809"/>
                <a:chOff x="3067316" y="3711366"/>
                <a:chExt cx="66900" cy="166809"/>
              </a:xfrm>
            </p:grpSpPr>
            <p:sp>
              <p:nvSpPr>
                <p:cNvPr id="8313" name="Google Shape;8313;p84"/>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14" name="Google Shape;8314;p84"/>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315" name="Google Shape;8315;p84"/>
              <p:cNvGrpSpPr/>
              <p:nvPr/>
            </p:nvGrpSpPr>
            <p:grpSpPr>
              <a:xfrm>
                <a:off x="2413923" y="4058666"/>
                <a:ext cx="224119" cy="66900"/>
                <a:chOff x="2413923" y="4058666"/>
                <a:chExt cx="224119" cy="66900"/>
              </a:xfrm>
            </p:grpSpPr>
            <p:sp>
              <p:nvSpPr>
                <p:cNvPr id="8316" name="Google Shape;8316;p84"/>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17" name="Google Shape;8317;p84"/>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318" name="Google Shape;8318;p84"/>
              <p:cNvGrpSpPr/>
              <p:nvPr/>
            </p:nvGrpSpPr>
            <p:grpSpPr>
              <a:xfrm>
                <a:off x="3564643" y="4058666"/>
                <a:ext cx="223397" cy="66900"/>
                <a:chOff x="3564643" y="4058666"/>
                <a:chExt cx="223397" cy="66900"/>
              </a:xfrm>
            </p:grpSpPr>
            <p:sp>
              <p:nvSpPr>
                <p:cNvPr id="8319" name="Google Shape;8319;p84"/>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20" name="Google Shape;8320;p84"/>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8321" name="Google Shape;8321;p84"/>
            <p:cNvGrpSpPr/>
            <p:nvPr/>
          </p:nvGrpSpPr>
          <p:grpSpPr>
            <a:xfrm>
              <a:off x="2633353" y="3965763"/>
              <a:ext cx="933975" cy="445687"/>
              <a:chOff x="2633353" y="3965763"/>
              <a:chExt cx="933975" cy="445687"/>
            </a:xfrm>
          </p:grpSpPr>
          <p:sp>
            <p:nvSpPr>
              <p:cNvPr id="8322" name="Google Shape;8322;p84"/>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84"/>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24" name="Google Shape;8324;p84"/>
          <p:cNvGrpSpPr/>
          <p:nvPr/>
        </p:nvGrpSpPr>
        <p:grpSpPr>
          <a:xfrm>
            <a:off x="6392789" y="1044380"/>
            <a:ext cx="1131087" cy="587383"/>
            <a:chOff x="238125" y="999450"/>
            <a:chExt cx="7140700" cy="3708225"/>
          </a:xfrm>
        </p:grpSpPr>
        <p:sp>
          <p:nvSpPr>
            <p:cNvPr id="8325" name="Google Shape;8325;p84"/>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84"/>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84"/>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84"/>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84"/>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84"/>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84"/>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84"/>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84"/>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4" name="Google Shape;8334;p84"/>
          <p:cNvGrpSpPr/>
          <p:nvPr/>
        </p:nvGrpSpPr>
        <p:grpSpPr>
          <a:xfrm>
            <a:off x="3744240" y="3493874"/>
            <a:ext cx="1375854" cy="678131"/>
            <a:chOff x="3913765" y="3641905"/>
            <a:chExt cx="1522805" cy="750560"/>
          </a:xfrm>
        </p:grpSpPr>
        <p:grpSp>
          <p:nvGrpSpPr>
            <p:cNvPr id="8335" name="Google Shape;8335;p84"/>
            <p:cNvGrpSpPr/>
            <p:nvPr/>
          </p:nvGrpSpPr>
          <p:grpSpPr>
            <a:xfrm>
              <a:off x="3913765" y="3997002"/>
              <a:ext cx="1522805" cy="395463"/>
              <a:chOff x="3913765" y="3997002"/>
              <a:chExt cx="1522805" cy="395463"/>
            </a:xfrm>
          </p:grpSpPr>
          <p:grpSp>
            <p:nvGrpSpPr>
              <p:cNvPr id="8336" name="Google Shape;8336;p84"/>
              <p:cNvGrpSpPr/>
              <p:nvPr/>
            </p:nvGrpSpPr>
            <p:grpSpPr>
              <a:xfrm>
                <a:off x="3913765" y="4138659"/>
                <a:ext cx="507602" cy="253806"/>
                <a:chOff x="3913765" y="4138659"/>
                <a:chExt cx="507602" cy="253806"/>
              </a:xfrm>
            </p:grpSpPr>
            <p:sp>
              <p:nvSpPr>
                <p:cNvPr id="8337" name="Google Shape;8337;p84"/>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84"/>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8339" name="Google Shape;8339;p84"/>
              <p:cNvGrpSpPr/>
              <p:nvPr/>
            </p:nvGrpSpPr>
            <p:grpSpPr>
              <a:xfrm>
                <a:off x="4421361" y="3997002"/>
                <a:ext cx="507618" cy="395463"/>
                <a:chOff x="4421361" y="3997002"/>
                <a:chExt cx="507618" cy="395463"/>
              </a:xfrm>
            </p:grpSpPr>
            <p:sp>
              <p:nvSpPr>
                <p:cNvPr id="8340" name="Google Shape;8340;p84"/>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84"/>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2" name="Google Shape;8342;p84"/>
              <p:cNvGrpSpPr/>
              <p:nvPr/>
            </p:nvGrpSpPr>
            <p:grpSpPr>
              <a:xfrm>
                <a:off x="4928973" y="4189418"/>
                <a:ext cx="507596" cy="203047"/>
                <a:chOff x="4928973" y="4189418"/>
                <a:chExt cx="507596" cy="203047"/>
              </a:xfrm>
            </p:grpSpPr>
            <p:sp>
              <p:nvSpPr>
                <p:cNvPr id="8343" name="Google Shape;8343;p84"/>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84"/>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45" name="Google Shape;8345;p84"/>
            <p:cNvGrpSpPr/>
            <p:nvPr/>
          </p:nvGrpSpPr>
          <p:grpSpPr>
            <a:xfrm>
              <a:off x="4482186" y="3641905"/>
              <a:ext cx="397605" cy="349784"/>
              <a:chOff x="2906375" y="1159725"/>
              <a:chExt cx="1860575" cy="1636800"/>
            </a:xfrm>
          </p:grpSpPr>
          <p:sp>
            <p:nvSpPr>
              <p:cNvPr id="8346" name="Google Shape;8346;p84"/>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84"/>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84"/>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84"/>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50" name="Google Shape;8350;p84"/>
          <p:cNvGrpSpPr/>
          <p:nvPr/>
        </p:nvGrpSpPr>
        <p:grpSpPr>
          <a:xfrm>
            <a:off x="6528949" y="1853801"/>
            <a:ext cx="940737" cy="721067"/>
            <a:chOff x="6599718" y="2068734"/>
            <a:chExt cx="940737" cy="721067"/>
          </a:xfrm>
        </p:grpSpPr>
        <p:sp>
          <p:nvSpPr>
            <p:cNvPr id="8351" name="Google Shape;8351;p84"/>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84"/>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84"/>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84"/>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84"/>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84"/>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57" name="Google Shape;8357;p84"/>
            <p:cNvGrpSpPr/>
            <p:nvPr/>
          </p:nvGrpSpPr>
          <p:grpSpPr>
            <a:xfrm>
              <a:off x="6836957" y="2068734"/>
              <a:ext cx="461892" cy="721067"/>
              <a:chOff x="6836957" y="2068734"/>
              <a:chExt cx="461892" cy="721067"/>
            </a:xfrm>
          </p:grpSpPr>
          <p:sp>
            <p:nvSpPr>
              <p:cNvPr id="8358" name="Google Shape;8358;p84"/>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84"/>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84"/>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84"/>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84"/>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84"/>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64" name="Google Shape;8364;p84"/>
              <p:cNvGrpSpPr/>
              <p:nvPr/>
            </p:nvGrpSpPr>
            <p:grpSpPr>
              <a:xfrm>
                <a:off x="6836957" y="2068734"/>
                <a:ext cx="461892" cy="721067"/>
                <a:chOff x="6836957" y="2068734"/>
                <a:chExt cx="461892" cy="721067"/>
              </a:xfrm>
            </p:grpSpPr>
            <p:sp>
              <p:nvSpPr>
                <p:cNvPr id="8365" name="Google Shape;8365;p84"/>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84"/>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84"/>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84"/>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84"/>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84"/>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84"/>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372" name="Google Shape;8372;p84"/>
          <p:cNvGrpSpPr/>
          <p:nvPr/>
        </p:nvGrpSpPr>
        <p:grpSpPr>
          <a:xfrm>
            <a:off x="2412267" y="1858147"/>
            <a:ext cx="712577" cy="712374"/>
            <a:chOff x="2559249" y="2069323"/>
            <a:chExt cx="685566" cy="685634"/>
          </a:xfrm>
        </p:grpSpPr>
        <p:sp>
          <p:nvSpPr>
            <p:cNvPr id="8373" name="Google Shape;8373;p84"/>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84"/>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84"/>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84"/>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84"/>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84"/>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84"/>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84"/>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84"/>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84"/>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84"/>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84"/>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84"/>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6" name="Google Shape;8386;p84"/>
          <p:cNvGrpSpPr/>
          <p:nvPr/>
        </p:nvGrpSpPr>
        <p:grpSpPr>
          <a:xfrm>
            <a:off x="7594705" y="970936"/>
            <a:ext cx="845645" cy="711911"/>
            <a:chOff x="951975" y="315800"/>
            <a:chExt cx="5860325" cy="4933550"/>
          </a:xfrm>
        </p:grpSpPr>
        <p:sp>
          <p:nvSpPr>
            <p:cNvPr id="8387" name="Google Shape;8387;p84"/>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84"/>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84"/>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84"/>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84"/>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84"/>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84"/>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84"/>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5" name="Google Shape;8395;p84"/>
          <p:cNvGrpSpPr/>
          <p:nvPr/>
        </p:nvGrpSpPr>
        <p:grpSpPr>
          <a:xfrm>
            <a:off x="3691834" y="2707045"/>
            <a:ext cx="1617932" cy="621724"/>
            <a:chOff x="3862800" y="3038525"/>
            <a:chExt cx="1329006" cy="510698"/>
          </a:xfrm>
        </p:grpSpPr>
        <p:sp>
          <p:nvSpPr>
            <p:cNvPr id="8396" name="Google Shape;8396;p84"/>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84"/>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98" name="Google Shape;8398;p84"/>
            <p:cNvGrpSpPr/>
            <p:nvPr/>
          </p:nvGrpSpPr>
          <p:grpSpPr>
            <a:xfrm>
              <a:off x="3967075" y="3040337"/>
              <a:ext cx="1019927" cy="402126"/>
              <a:chOff x="3967075" y="3040337"/>
              <a:chExt cx="1019927" cy="402126"/>
            </a:xfrm>
          </p:grpSpPr>
          <p:sp>
            <p:nvSpPr>
              <p:cNvPr id="8399" name="Google Shape;8399;p84"/>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84"/>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1" name="Google Shape;8401;p84"/>
            <p:cNvGrpSpPr/>
            <p:nvPr/>
          </p:nvGrpSpPr>
          <p:grpSpPr>
            <a:xfrm>
              <a:off x="4186700" y="3040337"/>
              <a:ext cx="390475" cy="183289"/>
              <a:chOff x="4186700" y="3040337"/>
              <a:chExt cx="390475" cy="183289"/>
            </a:xfrm>
          </p:grpSpPr>
          <p:sp>
            <p:nvSpPr>
              <p:cNvPr id="8402" name="Google Shape;8402;p84"/>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84"/>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4" name="Google Shape;8404;p84"/>
            <p:cNvGrpSpPr/>
            <p:nvPr/>
          </p:nvGrpSpPr>
          <p:grpSpPr>
            <a:xfrm>
              <a:off x="4073727" y="3040337"/>
              <a:ext cx="697794" cy="296263"/>
              <a:chOff x="4073727" y="3040337"/>
              <a:chExt cx="697794" cy="296263"/>
            </a:xfrm>
          </p:grpSpPr>
          <p:sp>
            <p:nvSpPr>
              <p:cNvPr id="8405" name="Google Shape;8405;p84"/>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84"/>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7" name="Google Shape;8407;p84"/>
            <p:cNvGrpSpPr/>
            <p:nvPr/>
          </p:nvGrpSpPr>
          <p:grpSpPr>
            <a:xfrm>
              <a:off x="3862800" y="3038525"/>
              <a:ext cx="1329006" cy="510698"/>
              <a:chOff x="3862800" y="3038525"/>
              <a:chExt cx="1329006" cy="510698"/>
            </a:xfrm>
          </p:grpSpPr>
          <p:sp>
            <p:nvSpPr>
              <p:cNvPr id="8408" name="Google Shape;8408;p84"/>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84"/>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10" name="Google Shape;8410;p84"/>
          <p:cNvGrpSpPr/>
          <p:nvPr/>
        </p:nvGrpSpPr>
        <p:grpSpPr>
          <a:xfrm>
            <a:off x="700156" y="970936"/>
            <a:ext cx="883205" cy="775176"/>
            <a:chOff x="649648" y="271400"/>
            <a:chExt cx="6215377" cy="5455143"/>
          </a:xfrm>
        </p:grpSpPr>
        <p:sp>
          <p:nvSpPr>
            <p:cNvPr id="8411" name="Google Shape;8411;p84"/>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84"/>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84"/>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84"/>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84"/>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84"/>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84"/>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84"/>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84"/>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84"/>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84"/>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84"/>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3" name="Google Shape;8423;p84"/>
          <p:cNvGrpSpPr/>
          <p:nvPr/>
        </p:nvGrpSpPr>
        <p:grpSpPr>
          <a:xfrm>
            <a:off x="2308457" y="970936"/>
            <a:ext cx="767704" cy="815489"/>
            <a:chOff x="2499700" y="1135950"/>
            <a:chExt cx="732402" cy="777990"/>
          </a:xfrm>
        </p:grpSpPr>
        <p:grpSp>
          <p:nvGrpSpPr>
            <p:cNvPr id="8424" name="Google Shape;8424;p84"/>
            <p:cNvGrpSpPr/>
            <p:nvPr/>
          </p:nvGrpSpPr>
          <p:grpSpPr>
            <a:xfrm>
              <a:off x="2499700" y="1135950"/>
              <a:ext cx="732402" cy="694705"/>
              <a:chOff x="2499700" y="1135950"/>
              <a:chExt cx="732402" cy="694705"/>
            </a:xfrm>
          </p:grpSpPr>
          <p:sp>
            <p:nvSpPr>
              <p:cNvPr id="8425" name="Google Shape;8425;p84"/>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84"/>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84"/>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84"/>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84"/>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84"/>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84"/>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84"/>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84"/>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84"/>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84"/>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84"/>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84"/>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84"/>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84"/>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84"/>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84"/>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84"/>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84"/>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84"/>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84"/>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84"/>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84"/>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84"/>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84"/>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84"/>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84"/>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2" name="Google Shape;8452;p84"/>
            <p:cNvGrpSpPr/>
            <p:nvPr/>
          </p:nvGrpSpPr>
          <p:grpSpPr>
            <a:xfrm>
              <a:off x="2517909" y="1188726"/>
              <a:ext cx="702702" cy="725214"/>
              <a:chOff x="2517909" y="1188726"/>
              <a:chExt cx="702702" cy="725214"/>
            </a:xfrm>
          </p:grpSpPr>
          <p:sp>
            <p:nvSpPr>
              <p:cNvPr id="8453" name="Google Shape;8453;p84"/>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84"/>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84"/>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84"/>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84"/>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58" name="Google Shape;8458;p84"/>
          <p:cNvGrpSpPr/>
          <p:nvPr/>
        </p:nvGrpSpPr>
        <p:grpSpPr>
          <a:xfrm>
            <a:off x="1654189" y="970936"/>
            <a:ext cx="583439" cy="870229"/>
            <a:chOff x="1716825" y="1121550"/>
            <a:chExt cx="622800" cy="928938"/>
          </a:xfrm>
        </p:grpSpPr>
        <p:grpSp>
          <p:nvGrpSpPr>
            <p:cNvPr id="8459" name="Google Shape;8459;p84"/>
            <p:cNvGrpSpPr/>
            <p:nvPr/>
          </p:nvGrpSpPr>
          <p:grpSpPr>
            <a:xfrm>
              <a:off x="1716825" y="1121550"/>
              <a:ext cx="622800" cy="928938"/>
              <a:chOff x="1716825" y="1121550"/>
              <a:chExt cx="622800" cy="928938"/>
            </a:xfrm>
          </p:grpSpPr>
          <p:cxnSp>
            <p:nvCxnSpPr>
              <p:cNvPr id="8460" name="Google Shape;8460;p84"/>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8461" name="Google Shape;8461;p84"/>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2" name="Google Shape;8462;p84"/>
            <p:cNvGrpSpPr/>
            <p:nvPr/>
          </p:nvGrpSpPr>
          <p:grpSpPr>
            <a:xfrm>
              <a:off x="1768050" y="1172775"/>
              <a:ext cx="520200" cy="832000"/>
              <a:chOff x="1768050" y="1172775"/>
              <a:chExt cx="520200" cy="832000"/>
            </a:xfrm>
          </p:grpSpPr>
          <p:cxnSp>
            <p:nvCxnSpPr>
              <p:cNvPr id="8463" name="Google Shape;8463;p84"/>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8464" name="Google Shape;8464;p84"/>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5" name="Google Shape;8465;p84"/>
            <p:cNvGrpSpPr/>
            <p:nvPr/>
          </p:nvGrpSpPr>
          <p:grpSpPr>
            <a:xfrm>
              <a:off x="1820100" y="1225475"/>
              <a:ext cx="416400" cy="729575"/>
              <a:chOff x="1820100" y="1225475"/>
              <a:chExt cx="416400" cy="729575"/>
            </a:xfrm>
          </p:grpSpPr>
          <p:cxnSp>
            <p:nvCxnSpPr>
              <p:cNvPr id="8466" name="Google Shape;8466;p84"/>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8467" name="Google Shape;8467;p84"/>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8" name="Google Shape;8468;p84"/>
            <p:cNvGrpSpPr/>
            <p:nvPr/>
          </p:nvGrpSpPr>
          <p:grpSpPr>
            <a:xfrm>
              <a:off x="1874250" y="1278825"/>
              <a:ext cx="308100" cy="605275"/>
              <a:chOff x="1874250" y="1278825"/>
              <a:chExt cx="308100" cy="605275"/>
            </a:xfrm>
          </p:grpSpPr>
          <p:cxnSp>
            <p:nvCxnSpPr>
              <p:cNvPr id="8469" name="Google Shape;8469;p84"/>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8470" name="Google Shape;8470;p84"/>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71" name="Google Shape;8471;p84"/>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2" name="Google Shape;8472;p84"/>
          <p:cNvGrpSpPr/>
          <p:nvPr/>
        </p:nvGrpSpPr>
        <p:grpSpPr>
          <a:xfrm>
            <a:off x="1574012" y="1857258"/>
            <a:ext cx="739072" cy="714152"/>
            <a:chOff x="4334725" y="1355875"/>
            <a:chExt cx="3106650" cy="3001900"/>
          </a:xfrm>
        </p:grpSpPr>
        <p:grpSp>
          <p:nvGrpSpPr>
            <p:cNvPr id="8473" name="Google Shape;8473;p84"/>
            <p:cNvGrpSpPr/>
            <p:nvPr/>
          </p:nvGrpSpPr>
          <p:grpSpPr>
            <a:xfrm>
              <a:off x="4516050" y="1724875"/>
              <a:ext cx="2693725" cy="2632900"/>
              <a:chOff x="4516050" y="1724875"/>
              <a:chExt cx="2693725" cy="2632900"/>
            </a:xfrm>
          </p:grpSpPr>
          <p:sp>
            <p:nvSpPr>
              <p:cNvPr id="8474" name="Google Shape;8474;p84"/>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84"/>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84"/>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7" name="Google Shape;8477;p84"/>
            <p:cNvGrpSpPr/>
            <p:nvPr/>
          </p:nvGrpSpPr>
          <p:grpSpPr>
            <a:xfrm>
              <a:off x="4334725" y="1355875"/>
              <a:ext cx="3106650" cy="2709650"/>
              <a:chOff x="4334725" y="1355875"/>
              <a:chExt cx="3106650" cy="2709650"/>
            </a:xfrm>
          </p:grpSpPr>
          <p:sp>
            <p:nvSpPr>
              <p:cNvPr id="8478" name="Google Shape;8478;p84"/>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84"/>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84"/>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81" name="Google Shape;8481;p84"/>
          <p:cNvGrpSpPr/>
          <p:nvPr/>
        </p:nvGrpSpPr>
        <p:grpSpPr>
          <a:xfrm>
            <a:off x="7690961" y="3488029"/>
            <a:ext cx="312074" cy="684173"/>
            <a:chOff x="7645573" y="3754300"/>
            <a:chExt cx="293855" cy="644170"/>
          </a:xfrm>
        </p:grpSpPr>
        <p:sp>
          <p:nvSpPr>
            <p:cNvPr id="8482" name="Google Shape;8482;p84"/>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84"/>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4" name="Google Shape;8484;p84"/>
          <p:cNvGrpSpPr/>
          <p:nvPr/>
        </p:nvGrpSpPr>
        <p:grpSpPr>
          <a:xfrm>
            <a:off x="5612949" y="970936"/>
            <a:ext cx="709011" cy="739359"/>
            <a:chOff x="5830645" y="1256617"/>
            <a:chExt cx="530340" cy="553040"/>
          </a:xfrm>
        </p:grpSpPr>
        <p:grpSp>
          <p:nvGrpSpPr>
            <p:cNvPr id="8485" name="Google Shape;8485;p84"/>
            <p:cNvGrpSpPr/>
            <p:nvPr/>
          </p:nvGrpSpPr>
          <p:grpSpPr>
            <a:xfrm>
              <a:off x="5830645" y="1256617"/>
              <a:ext cx="259743" cy="269909"/>
              <a:chOff x="5830645" y="1256617"/>
              <a:chExt cx="259743" cy="269909"/>
            </a:xfrm>
          </p:grpSpPr>
          <p:sp>
            <p:nvSpPr>
              <p:cNvPr id="8486" name="Google Shape;8486;p84"/>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84"/>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8" name="Google Shape;8488;p84"/>
            <p:cNvGrpSpPr/>
            <p:nvPr/>
          </p:nvGrpSpPr>
          <p:grpSpPr>
            <a:xfrm>
              <a:off x="6101293" y="1256617"/>
              <a:ext cx="259692" cy="269909"/>
              <a:chOff x="6101293" y="1256617"/>
              <a:chExt cx="259692" cy="269909"/>
            </a:xfrm>
          </p:grpSpPr>
          <p:sp>
            <p:nvSpPr>
              <p:cNvPr id="8489" name="Google Shape;8489;p84"/>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84"/>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1" name="Google Shape;8491;p84"/>
            <p:cNvGrpSpPr/>
            <p:nvPr/>
          </p:nvGrpSpPr>
          <p:grpSpPr>
            <a:xfrm>
              <a:off x="5830645" y="1539749"/>
              <a:ext cx="259692" cy="269909"/>
              <a:chOff x="5830645" y="1539749"/>
              <a:chExt cx="259692" cy="269909"/>
            </a:xfrm>
          </p:grpSpPr>
          <p:sp>
            <p:nvSpPr>
              <p:cNvPr id="8492" name="Google Shape;8492;p84"/>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84"/>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4" name="Google Shape;8494;p84"/>
            <p:cNvGrpSpPr/>
            <p:nvPr/>
          </p:nvGrpSpPr>
          <p:grpSpPr>
            <a:xfrm>
              <a:off x="6101293" y="1539749"/>
              <a:ext cx="259692" cy="269909"/>
              <a:chOff x="6101293" y="1539749"/>
              <a:chExt cx="259692" cy="269909"/>
            </a:xfrm>
          </p:grpSpPr>
          <p:sp>
            <p:nvSpPr>
              <p:cNvPr id="8495" name="Google Shape;8495;p84"/>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84"/>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97" name="Google Shape;8497;p84"/>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8" name="Google Shape;8498;p84"/>
          <p:cNvGrpSpPr/>
          <p:nvPr/>
        </p:nvGrpSpPr>
        <p:grpSpPr>
          <a:xfrm>
            <a:off x="714444" y="2707052"/>
            <a:ext cx="1452955" cy="621360"/>
            <a:chOff x="732422" y="2990152"/>
            <a:chExt cx="1337773" cy="572102"/>
          </a:xfrm>
        </p:grpSpPr>
        <p:sp>
          <p:nvSpPr>
            <p:cNvPr id="8499" name="Google Shape;8499;p84"/>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84"/>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84"/>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84"/>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84"/>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84"/>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08" name="Shape 8508"/>
        <p:cNvGrpSpPr/>
        <p:nvPr/>
      </p:nvGrpSpPr>
      <p:grpSpPr>
        <a:xfrm>
          <a:off x="0" y="0"/>
          <a:ext cx="0" cy="0"/>
          <a:chOff x="0" y="0"/>
          <a:chExt cx="0" cy="0"/>
        </a:xfrm>
      </p:grpSpPr>
      <p:grpSp>
        <p:nvGrpSpPr>
          <p:cNvPr id="8509" name="Google Shape;8509;p85"/>
          <p:cNvGrpSpPr/>
          <p:nvPr/>
        </p:nvGrpSpPr>
        <p:grpSpPr>
          <a:xfrm>
            <a:off x="708579" y="965872"/>
            <a:ext cx="1636117" cy="1526144"/>
            <a:chOff x="729238" y="1179665"/>
            <a:chExt cx="1636117" cy="1526144"/>
          </a:xfrm>
        </p:grpSpPr>
        <p:grpSp>
          <p:nvGrpSpPr>
            <p:cNvPr id="8510" name="Google Shape;8510;p85"/>
            <p:cNvGrpSpPr/>
            <p:nvPr/>
          </p:nvGrpSpPr>
          <p:grpSpPr>
            <a:xfrm>
              <a:off x="729238" y="1179665"/>
              <a:ext cx="80700" cy="1526144"/>
              <a:chOff x="729238" y="1179665"/>
              <a:chExt cx="80700" cy="1526144"/>
            </a:xfrm>
          </p:grpSpPr>
          <p:sp>
            <p:nvSpPr>
              <p:cNvPr id="8511" name="Google Shape;8511;p85"/>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85"/>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85"/>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85"/>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85"/>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85"/>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85"/>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85"/>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85"/>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85"/>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1" name="Google Shape;8521;p85"/>
            <p:cNvGrpSpPr/>
            <p:nvPr/>
          </p:nvGrpSpPr>
          <p:grpSpPr>
            <a:xfrm>
              <a:off x="903098" y="1179665"/>
              <a:ext cx="80700" cy="1526144"/>
              <a:chOff x="903098" y="1179665"/>
              <a:chExt cx="80700" cy="1526144"/>
            </a:xfrm>
          </p:grpSpPr>
          <p:sp>
            <p:nvSpPr>
              <p:cNvPr id="8522" name="Google Shape;8522;p85"/>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85"/>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85"/>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85"/>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85"/>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85"/>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85"/>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85"/>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85"/>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85"/>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2" name="Google Shape;8532;p85"/>
            <p:cNvGrpSpPr/>
            <p:nvPr/>
          </p:nvGrpSpPr>
          <p:grpSpPr>
            <a:xfrm>
              <a:off x="1076958" y="1179665"/>
              <a:ext cx="80700" cy="1526144"/>
              <a:chOff x="1076958" y="1179665"/>
              <a:chExt cx="80700" cy="1526144"/>
            </a:xfrm>
          </p:grpSpPr>
          <p:sp>
            <p:nvSpPr>
              <p:cNvPr id="8533" name="Google Shape;8533;p85"/>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85"/>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85"/>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85"/>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85"/>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85"/>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85"/>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85"/>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85"/>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85"/>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3" name="Google Shape;8543;p85"/>
            <p:cNvGrpSpPr/>
            <p:nvPr/>
          </p:nvGrpSpPr>
          <p:grpSpPr>
            <a:xfrm>
              <a:off x="1247707" y="1179665"/>
              <a:ext cx="80700" cy="1526144"/>
              <a:chOff x="1247707" y="1179665"/>
              <a:chExt cx="80700" cy="1526144"/>
            </a:xfrm>
          </p:grpSpPr>
          <p:sp>
            <p:nvSpPr>
              <p:cNvPr id="8544" name="Google Shape;8544;p85"/>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85"/>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85"/>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85"/>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85"/>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85"/>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85"/>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85"/>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85"/>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85"/>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4" name="Google Shape;8554;p85"/>
            <p:cNvGrpSpPr/>
            <p:nvPr/>
          </p:nvGrpSpPr>
          <p:grpSpPr>
            <a:xfrm>
              <a:off x="1421567" y="1179665"/>
              <a:ext cx="80700" cy="1526144"/>
              <a:chOff x="1421567" y="1179665"/>
              <a:chExt cx="80700" cy="1526144"/>
            </a:xfrm>
          </p:grpSpPr>
          <p:sp>
            <p:nvSpPr>
              <p:cNvPr id="8555" name="Google Shape;8555;p85"/>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85"/>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85"/>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85"/>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85"/>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85"/>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85"/>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85"/>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85"/>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85"/>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5" name="Google Shape;8565;p85"/>
            <p:cNvGrpSpPr/>
            <p:nvPr/>
          </p:nvGrpSpPr>
          <p:grpSpPr>
            <a:xfrm>
              <a:off x="1592327" y="1179665"/>
              <a:ext cx="80700" cy="1526144"/>
              <a:chOff x="1592327" y="1179665"/>
              <a:chExt cx="80700" cy="1526144"/>
            </a:xfrm>
          </p:grpSpPr>
          <p:sp>
            <p:nvSpPr>
              <p:cNvPr id="8566" name="Google Shape;8566;p85"/>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85"/>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85"/>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85"/>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85"/>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85"/>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85"/>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85"/>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85"/>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85"/>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6" name="Google Shape;8576;p85"/>
            <p:cNvGrpSpPr/>
            <p:nvPr/>
          </p:nvGrpSpPr>
          <p:grpSpPr>
            <a:xfrm>
              <a:off x="1766187" y="1179665"/>
              <a:ext cx="80700" cy="1526144"/>
              <a:chOff x="1766187" y="1179665"/>
              <a:chExt cx="80700" cy="1526144"/>
            </a:xfrm>
          </p:grpSpPr>
          <p:sp>
            <p:nvSpPr>
              <p:cNvPr id="8577" name="Google Shape;8577;p85"/>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85"/>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85"/>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85"/>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85"/>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85"/>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85"/>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85"/>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85"/>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85"/>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7" name="Google Shape;8587;p85"/>
            <p:cNvGrpSpPr/>
            <p:nvPr/>
          </p:nvGrpSpPr>
          <p:grpSpPr>
            <a:xfrm>
              <a:off x="1936935" y="1179665"/>
              <a:ext cx="80700" cy="1526144"/>
              <a:chOff x="1936935" y="1179665"/>
              <a:chExt cx="80700" cy="1526144"/>
            </a:xfrm>
          </p:grpSpPr>
          <p:sp>
            <p:nvSpPr>
              <p:cNvPr id="8588" name="Google Shape;8588;p85"/>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85"/>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85"/>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85"/>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85"/>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85"/>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85"/>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85"/>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85"/>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85"/>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8" name="Google Shape;8598;p85"/>
            <p:cNvGrpSpPr/>
            <p:nvPr/>
          </p:nvGrpSpPr>
          <p:grpSpPr>
            <a:xfrm>
              <a:off x="2110795" y="1179665"/>
              <a:ext cx="80700" cy="1526144"/>
              <a:chOff x="2110795" y="1179665"/>
              <a:chExt cx="80700" cy="1526144"/>
            </a:xfrm>
          </p:grpSpPr>
          <p:sp>
            <p:nvSpPr>
              <p:cNvPr id="8599" name="Google Shape;8599;p85"/>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85"/>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85"/>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85"/>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85"/>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85"/>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85"/>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85"/>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85"/>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85"/>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9" name="Google Shape;8609;p85"/>
            <p:cNvGrpSpPr/>
            <p:nvPr/>
          </p:nvGrpSpPr>
          <p:grpSpPr>
            <a:xfrm>
              <a:off x="2284655" y="1179665"/>
              <a:ext cx="80700" cy="1526144"/>
              <a:chOff x="2284655" y="1179665"/>
              <a:chExt cx="80700" cy="1526144"/>
            </a:xfrm>
          </p:grpSpPr>
          <p:sp>
            <p:nvSpPr>
              <p:cNvPr id="8610" name="Google Shape;8610;p85"/>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85"/>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85"/>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85"/>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85"/>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85"/>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85"/>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85"/>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85"/>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85"/>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20" name="Google Shape;8620;p85"/>
          <p:cNvGrpSpPr/>
          <p:nvPr/>
        </p:nvGrpSpPr>
        <p:grpSpPr>
          <a:xfrm>
            <a:off x="2603245" y="985011"/>
            <a:ext cx="1364248" cy="1102133"/>
            <a:chOff x="2623904" y="1198803"/>
            <a:chExt cx="1364248" cy="1102133"/>
          </a:xfrm>
        </p:grpSpPr>
        <p:grpSp>
          <p:nvGrpSpPr>
            <p:cNvPr id="8621" name="Google Shape;8621;p85"/>
            <p:cNvGrpSpPr/>
            <p:nvPr/>
          </p:nvGrpSpPr>
          <p:grpSpPr>
            <a:xfrm>
              <a:off x="2623907" y="1198803"/>
              <a:ext cx="1364245" cy="273000"/>
              <a:chOff x="2623907" y="1198803"/>
              <a:chExt cx="1364245" cy="273000"/>
            </a:xfrm>
          </p:grpSpPr>
          <p:sp>
            <p:nvSpPr>
              <p:cNvPr id="8622" name="Google Shape;8622;p85"/>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85"/>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85"/>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85"/>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85"/>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7" name="Google Shape;8627;p85"/>
            <p:cNvGrpSpPr/>
            <p:nvPr/>
          </p:nvGrpSpPr>
          <p:grpSpPr>
            <a:xfrm>
              <a:off x="2623904" y="1476964"/>
              <a:ext cx="1364245" cy="273000"/>
              <a:chOff x="2623904" y="1476964"/>
              <a:chExt cx="1364245" cy="273000"/>
            </a:xfrm>
          </p:grpSpPr>
          <p:sp>
            <p:nvSpPr>
              <p:cNvPr id="8628" name="Google Shape;8628;p85"/>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85"/>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85"/>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85"/>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85"/>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3" name="Google Shape;8633;p85"/>
            <p:cNvGrpSpPr/>
            <p:nvPr/>
          </p:nvGrpSpPr>
          <p:grpSpPr>
            <a:xfrm>
              <a:off x="2623907" y="1749775"/>
              <a:ext cx="1364245" cy="273000"/>
              <a:chOff x="2623907" y="1749775"/>
              <a:chExt cx="1364245" cy="273000"/>
            </a:xfrm>
          </p:grpSpPr>
          <p:sp>
            <p:nvSpPr>
              <p:cNvPr id="8634" name="Google Shape;8634;p85"/>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85"/>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85"/>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85"/>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85"/>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9" name="Google Shape;8639;p85"/>
            <p:cNvGrpSpPr/>
            <p:nvPr/>
          </p:nvGrpSpPr>
          <p:grpSpPr>
            <a:xfrm>
              <a:off x="2623904" y="2027936"/>
              <a:ext cx="1364245" cy="273000"/>
              <a:chOff x="2623904" y="2027936"/>
              <a:chExt cx="1364245" cy="273000"/>
            </a:xfrm>
          </p:grpSpPr>
          <p:sp>
            <p:nvSpPr>
              <p:cNvPr id="8640" name="Google Shape;8640;p85"/>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85"/>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85"/>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85"/>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85"/>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45" name="Google Shape;8645;p85"/>
          <p:cNvGrpSpPr/>
          <p:nvPr/>
        </p:nvGrpSpPr>
        <p:grpSpPr>
          <a:xfrm>
            <a:off x="2592706" y="2444193"/>
            <a:ext cx="1387541" cy="159124"/>
            <a:chOff x="3200660" y="2180272"/>
            <a:chExt cx="2563824" cy="378237"/>
          </a:xfrm>
        </p:grpSpPr>
        <p:sp>
          <p:nvSpPr>
            <p:cNvPr id="8646" name="Google Shape;8646;p85"/>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85"/>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85"/>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85"/>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85"/>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85"/>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85"/>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85"/>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85"/>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85"/>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85"/>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85"/>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85"/>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85"/>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85"/>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85"/>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85"/>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85"/>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4" name="Google Shape;8664;p85"/>
          <p:cNvGrpSpPr/>
          <p:nvPr/>
        </p:nvGrpSpPr>
        <p:grpSpPr>
          <a:xfrm>
            <a:off x="2589231" y="2722018"/>
            <a:ext cx="1390502" cy="159625"/>
            <a:chOff x="3530150" y="2790075"/>
            <a:chExt cx="1962600" cy="225300"/>
          </a:xfrm>
        </p:grpSpPr>
        <p:sp>
          <p:nvSpPr>
            <p:cNvPr id="8665" name="Google Shape;8665;p85"/>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85"/>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7" name="Google Shape;8667;p85"/>
          <p:cNvGrpSpPr/>
          <p:nvPr/>
        </p:nvGrpSpPr>
        <p:grpSpPr>
          <a:xfrm>
            <a:off x="2589884" y="3000344"/>
            <a:ext cx="1411629" cy="153761"/>
            <a:chOff x="3558802" y="4011427"/>
            <a:chExt cx="1866000" cy="111300"/>
          </a:xfrm>
        </p:grpSpPr>
        <p:sp>
          <p:nvSpPr>
            <p:cNvPr id="8668" name="Google Shape;8668;p85"/>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85"/>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0" name="Google Shape;8670;p85"/>
          <p:cNvGrpSpPr/>
          <p:nvPr/>
        </p:nvGrpSpPr>
        <p:grpSpPr>
          <a:xfrm>
            <a:off x="2589576" y="2205744"/>
            <a:ext cx="1383503" cy="119749"/>
            <a:chOff x="3465975" y="2270276"/>
            <a:chExt cx="1986364" cy="171929"/>
          </a:xfrm>
        </p:grpSpPr>
        <p:sp>
          <p:nvSpPr>
            <p:cNvPr id="8671" name="Google Shape;8671;p85"/>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85"/>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85"/>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85"/>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85"/>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85"/>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85"/>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85"/>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9" name="Google Shape;8679;p85"/>
          <p:cNvGrpSpPr/>
          <p:nvPr/>
        </p:nvGrpSpPr>
        <p:grpSpPr>
          <a:xfrm>
            <a:off x="2600584" y="3569394"/>
            <a:ext cx="1369531" cy="195460"/>
            <a:chOff x="723300" y="4253549"/>
            <a:chExt cx="2276482" cy="324900"/>
          </a:xfrm>
        </p:grpSpPr>
        <p:sp>
          <p:nvSpPr>
            <p:cNvPr id="8680" name="Google Shape;8680;p85"/>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85"/>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85"/>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85"/>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85"/>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5" name="Google Shape;8685;p85"/>
          <p:cNvGrpSpPr/>
          <p:nvPr/>
        </p:nvGrpSpPr>
        <p:grpSpPr>
          <a:xfrm>
            <a:off x="2590145" y="3270574"/>
            <a:ext cx="1389066" cy="180119"/>
            <a:chOff x="705948" y="3788465"/>
            <a:chExt cx="2308953" cy="299400"/>
          </a:xfrm>
        </p:grpSpPr>
        <p:sp>
          <p:nvSpPr>
            <p:cNvPr id="8686" name="Google Shape;8686;p85"/>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85"/>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85"/>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85"/>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85"/>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1" name="Google Shape;8691;p85"/>
          <p:cNvGrpSpPr/>
          <p:nvPr/>
        </p:nvGrpSpPr>
        <p:grpSpPr>
          <a:xfrm>
            <a:off x="2638082" y="3883554"/>
            <a:ext cx="1304609" cy="294074"/>
            <a:chOff x="2658741" y="4097347"/>
            <a:chExt cx="1304609" cy="294074"/>
          </a:xfrm>
        </p:grpSpPr>
        <p:grpSp>
          <p:nvGrpSpPr>
            <p:cNvPr id="8692" name="Google Shape;8692;p85"/>
            <p:cNvGrpSpPr/>
            <p:nvPr/>
          </p:nvGrpSpPr>
          <p:grpSpPr>
            <a:xfrm>
              <a:off x="2658741" y="4097347"/>
              <a:ext cx="118572" cy="294074"/>
              <a:chOff x="3343310" y="4475555"/>
              <a:chExt cx="127717" cy="316753"/>
            </a:xfrm>
          </p:grpSpPr>
          <p:sp>
            <p:nvSpPr>
              <p:cNvPr id="8693" name="Google Shape;8693;p85"/>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85"/>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5" name="Google Shape;8695;p85"/>
            <p:cNvGrpSpPr/>
            <p:nvPr/>
          </p:nvGrpSpPr>
          <p:grpSpPr>
            <a:xfrm>
              <a:off x="3815519" y="4098388"/>
              <a:ext cx="147831" cy="291991"/>
              <a:chOff x="3527539" y="4476677"/>
              <a:chExt cx="159232" cy="314510"/>
            </a:xfrm>
          </p:grpSpPr>
          <p:sp>
            <p:nvSpPr>
              <p:cNvPr id="8696" name="Google Shape;8696;p85"/>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85"/>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8" name="Google Shape;8698;p85"/>
            <p:cNvGrpSpPr/>
            <p:nvPr/>
          </p:nvGrpSpPr>
          <p:grpSpPr>
            <a:xfrm>
              <a:off x="3511696" y="4098388"/>
              <a:ext cx="147831" cy="291991"/>
              <a:chOff x="3527539" y="4476677"/>
              <a:chExt cx="159232" cy="314510"/>
            </a:xfrm>
          </p:grpSpPr>
          <p:sp>
            <p:nvSpPr>
              <p:cNvPr id="8699" name="Google Shape;8699;p85"/>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85"/>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1" name="Google Shape;8701;p85"/>
            <p:cNvGrpSpPr/>
            <p:nvPr/>
          </p:nvGrpSpPr>
          <p:grpSpPr>
            <a:xfrm>
              <a:off x="3207874" y="4098388"/>
              <a:ext cx="147831" cy="291991"/>
              <a:chOff x="3527539" y="4476677"/>
              <a:chExt cx="159232" cy="314510"/>
            </a:xfrm>
          </p:grpSpPr>
          <p:sp>
            <p:nvSpPr>
              <p:cNvPr id="8702" name="Google Shape;8702;p85"/>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85"/>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4" name="Google Shape;8704;p85"/>
            <p:cNvGrpSpPr/>
            <p:nvPr/>
          </p:nvGrpSpPr>
          <p:grpSpPr>
            <a:xfrm>
              <a:off x="2933305" y="4097347"/>
              <a:ext cx="118572" cy="294074"/>
              <a:chOff x="3343310" y="4475555"/>
              <a:chExt cx="127717" cy="316753"/>
            </a:xfrm>
          </p:grpSpPr>
          <p:sp>
            <p:nvSpPr>
              <p:cNvPr id="8705" name="Google Shape;8705;p85"/>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85"/>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07" name="Google Shape;8707;p85"/>
          <p:cNvGrpSpPr/>
          <p:nvPr/>
        </p:nvGrpSpPr>
        <p:grpSpPr>
          <a:xfrm>
            <a:off x="4256912" y="1866676"/>
            <a:ext cx="1433821" cy="191501"/>
            <a:chOff x="4273350" y="2080469"/>
            <a:chExt cx="1433821" cy="191501"/>
          </a:xfrm>
        </p:grpSpPr>
        <p:grpSp>
          <p:nvGrpSpPr>
            <p:cNvPr id="8708" name="Google Shape;8708;p85"/>
            <p:cNvGrpSpPr/>
            <p:nvPr/>
          </p:nvGrpSpPr>
          <p:grpSpPr>
            <a:xfrm>
              <a:off x="4273350" y="2080469"/>
              <a:ext cx="1433821" cy="0"/>
              <a:chOff x="5224975" y="2962250"/>
              <a:chExt cx="1544400" cy="0"/>
            </a:xfrm>
          </p:grpSpPr>
          <p:cxnSp>
            <p:nvCxnSpPr>
              <p:cNvPr id="8709" name="Google Shape;8709;p85"/>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8710" name="Google Shape;8710;p85"/>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8711" name="Google Shape;8711;p85"/>
            <p:cNvGrpSpPr/>
            <p:nvPr/>
          </p:nvGrpSpPr>
          <p:grpSpPr>
            <a:xfrm>
              <a:off x="4273350" y="2271969"/>
              <a:ext cx="1433821" cy="0"/>
              <a:chOff x="5224975" y="2962250"/>
              <a:chExt cx="1544400" cy="0"/>
            </a:xfrm>
          </p:grpSpPr>
          <p:cxnSp>
            <p:nvCxnSpPr>
              <p:cNvPr id="8712" name="Google Shape;8712;p85"/>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8713" name="Google Shape;8713;p85"/>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8714" name="Google Shape;8714;p85"/>
          <p:cNvGrpSpPr/>
          <p:nvPr/>
        </p:nvGrpSpPr>
        <p:grpSpPr>
          <a:xfrm>
            <a:off x="4258467" y="969244"/>
            <a:ext cx="1430711" cy="743389"/>
            <a:chOff x="5159450" y="1919950"/>
            <a:chExt cx="1541050" cy="862500"/>
          </a:xfrm>
        </p:grpSpPr>
        <p:sp>
          <p:nvSpPr>
            <p:cNvPr id="8715" name="Google Shape;8715;p85"/>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8716" name="Google Shape;8716;p85"/>
            <p:cNvGrpSpPr/>
            <p:nvPr/>
          </p:nvGrpSpPr>
          <p:grpSpPr>
            <a:xfrm>
              <a:off x="5159450" y="1919950"/>
              <a:ext cx="1541050" cy="862500"/>
              <a:chOff x="5159450" y="1919950"/>
              <a:chExt cx="1541050" cy="862500"/>
            </a:xfrm>
          </p:grpSpPr>
          <p:cxnSp>
            <p:nvCxnSpPr>
              <p:cNvPr id="8717" name="Google Shape;8717;p85"/>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8718" name="Google Shape;8718;p85"/>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8719" name="Google Shape;8719;p85"/>
          <p:cNvGrpSpPr/>
          <p:nvPr/>
        </p:nvGrpSpPr>
        <p:grpSpPr>
          <a:xfrm>
            <a:off x="4248581" y="2192571"/>
            <a:ext cx="1450484" cy="1052087"/>
            <a:chOff x="5230575" y="1554475"/>
            <a:chExt cx="2137150" cy="1550150"/>
          </a:xfrm>
        </p:grpSpPr>
        <p:sp>
          <p:nvSpPr>
            <p:cNvPr id="8720" name="Google Shape;8720;p85"/>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85"/>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85"/>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85"/>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85"/>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85"/>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85"/>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85"/>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85"/>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85"/>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85"/>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85"/>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85"/>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3" name="Google Shape;8733;p85"/>
          <p:cNvGrpSpPr/>
          <p:nvPr/>
        </p:nvGrpSpPr>
        <p:grpSpPr>
          <a:xfrm rot="10800000">
            <a:off x="4265131" y="3284761"/>
            <a:ext cx="1417383" cy="887946"/>
            <a:chOff x="5645403" y="2920021"/>
            <a:chExt cx="2650800" cy="2180614"/>
          </a:xfrm>
        </p:grpSpPr>
        <p:sp>
          <p:nvSpPr>
            <p:cNvPr id="8734" name="Google Shape;8734;p85"/>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35" name="Google Shape;8735;p85"/>
            <p:cNvCxnSpPr>
              <a:stCxn id="8734"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8736" name="Google Shape;8736;p85"/>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37" name="Google Shape;8737;p85"/>
            <p:cNvCxnSpPr>
              <a:endCxn id="8736" idx="3"/>
            </p:cNvCxnSpPr>
            <p:nvPr/>
          </p:nvCxnSpPr>
          <p:spPr>
            <a:xfrm rot="10800000">
              <a:off x="8059040" y="3735532"/>
              <a:ext cx="135300" cy="0"/>
            </a:xfrm>
            <a:prstGeom prst="straightConnector1">
              <a:avLst/>
            </a:prstGeom>
            <a:noFill/>
            <a:ln cap="flat" cmpd="sng" w="9525">
              <a:solidFill>
                <a:srgbClr val="5F7D95"/>
              </a:solidFill>
              <a:prstDash val="solid"/>
              <a:round/>
              <a:headEnd len="med" w="med" type="none"/>
              <a:tailEnd len="med" w="med" type="none"/>
            </a:ln>
          </p:spPr>
        </p:cxnSp>
        <p:sp>
          <p:nvSpPr>
            <p:cNvPr id="8738" name="Google Shape;8738;p85"/>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39" name="Google Shape;8739;p85"/>
            <p:cNvCxnSpPr>
              <a:stCxn id="8738" idx="1"/>
            </p:cNvCxnSpPr>
            <p:nvPr/>
          </p:nvCxnSpPr>
          <p:spPr>
            <a:xfrm rot="10800000">
              <a:off x="6175223"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8740" name="Google Shape;8740;p85"/>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41" name="Google Shape;8741;p85"/>
            <p:cNvCxnSpPr>
              <a:endCxn id="8740"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8742" name="Google Shape;8742;p85"/>
          <p:cNvGrpSpPr/>
          <p:nvPr/>
        </p:nvGrpSpPr>
        <p:grpSpPr>
          <a:xfrm>
            <a:off x="7365491" y="2188116"/>
            <a:ext cx="1071743" cy="1021579"/>
            <a:chOff x="7189833" y="2022667"/>
            <a:chExt cx="1251159" cy="1192597"/>
          </a:xfrm>
        </p:grpSpPr>
        <p:sp>
          <p:nvSpPr>
            <p:cNvPr id="8743" name="Google Shape;8743;p85"/>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85"/>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85"/>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85"/>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7" name="Google Shape;8747;p85"/>
          <p:cNvGrpSpPr/>
          <p:nvPr/>
        </p:nvGrpSpPr>
        <p:grpSpPr>
          <a:xfrm>
            <a:off x="706762" y="2614523"/>
            <a:ext cx="1695374" cy="1560837"/>
            <a:chOff x="727421" y="2828315"/>
            <a:chExt cx="1695374" cy="1560837"/>
          </a:xfrm>
        </p:grpSpPr>
        <p:grpSp>
          <p:nvGrpSpPr>
            <p:cNvPr id="8748" name="Google Shape;8748;p85"/>
            <p:cNvGrpSpPr/>
            <p:nvPr/>
          </p:nvGrpSpPr>
          <p:grpSpPr>
            <a:xfrm>
              <a:off x="819108" y="2882501"/>
              <a:ext cx="103104" cy="1426186"/>
              <a:chOff x="4674013" y="3100904"/>
              <a:chExt cx="122758" cy="1698043"/>
            </a:xfrm>
          </p:grpSpPr>
          <p:sp>
            <p:nvSpPr>
              <p:cNvPr id="8749" name="Google Shape;8749;p85"/>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85"/>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85"/>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85"/>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85"/>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85"/>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85"/>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6" name="Google Shape;8756;p85"/>
            <p:cNvGrpSpPr/>
            <p:nvPr/>
          </p:nvGrpSpPr>
          <p:grpSpPr>
            <a:xfrm>
              <a:off x="1062475" y="2882501"/>
              <a:ext cx="103104" cy="1426186"/>
              <a:chOff x="4940438" y="3100904"/>
              <a:chExt cx="122758" cy="1698043"/>
            </a:xfrm>
          </p:grpSpPr>
          <p:sp>
            <p:nvSpPr>
              <p:cNvPr id="8757" name="Google Shape;8757;p85"/>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85"/>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85"/>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85"/>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85"/>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85"/>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85"/>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4" name="Google Shape;8764;p85"/>
            <p:cNvGrpSpPr/>
            <p:nvPr/>
          </p:nvGrpSpPr>
          <p:grpSpPr>
            <a:xfrm>
              <a:off x="1299324" y="2882501"/>
              <a:ext cx="103104" cy="1426186"/>
              <a:chOff x="5206863" y="3100904"/>
              <a:chExt cx="122758" cy="1698043"/>
            </a:xfrm>
          </p:grpSpPr>
          <p:sp>
            <p:nvSpPr>
              <p:cNvPr id="8765" name="Google Shape;8765;p85"/>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85"/>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85"/>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85"/>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85"/>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85"/>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85"/>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2" name="Google Shape;8772;p85"/>
            <p:cNvGrpSpPr/>
            <p:nvPr/>
          </p:nvGrpSpPr>
          <p:grpSpPr>
            <a:xfrm>
              <a:off x="1786057" y="2882501"/>
              <a:ext cx="103104" cy="1426186"/>
              <a:chOff x="6006138" y="3143629"/>
              <a:chExt cx="122758" cy="1698043"/>
            </a:xfrm>
          </p:grpSpPr>
          <p:sp>
            <p:nvSpPr>
              <p:cNvPr id="8773" name="Google Shape;8773;p85"/>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85"/>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85"/>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85"/>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85"/>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85"/>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85"/>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0" name="Google Shape;8780;p85"/>
            <p:cNvGrpSpPr/>
            <p:nvPr/>
          </p:nvGrpSpPr>
          <p:grpSpPr>
            <a:xfrm>
              <a:off x="2029422" y="2882501"/>
              <a:ext cx="103104" cy="1426186"/>
              <a:chOff x="6805413" y="3100904"/>
              <a:chExt cx="122758" cy="1698043"/>
            </a:xfrm>
          </p:grpSpPr>
          <p:sp>
            <p:nvSpPr>
              <p:cNvPr id="8781" name="Google Shape;8781;p85"/>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85"/>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85"/>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85"/>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85"/>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85"/>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85"/>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8" name="Google Shape;8788;p85"/>
            <p:cNvGrpSpPr/>
            <p:nvPr/>
          </p:nvGrpSpPr>
          <p:grpSpPr>
            <a:xfrm>
              <a:off x="727421" y="2828315"/>
              <a:ext cx="1695374" cy="1560837"/>
              <a:chOff x="734799" y="2782450"/>
              <a:chExt cx="1571100" cy="1577400"/>
            </a:xfrm>
          </p:grpSpPr>
          <p:cxnSp>
            <p:nvCxnSpPr>
              <p:cNvPr id="8789" name="Google Shape;8789;p85"/>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8790" name="Google Shape;8790;p85"/>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8791" name="Google Shape;8791;p85"/>
            <p:cNvGrpSpPr/>
            <p:nvPr/>
          </p:nvGrpSpPr>
          <p:grpSpPr>
            <a:xfrm>
              <a:off x="2272795" y="2882501"/>
              <a:ext cx="103104" cy="1426186"/>
              <a:chOff x="5206863" y="3100904"/>
              <a:chExt cx="122758" cy="1698043"/>
            </a:xfrm>
          </p:grpSpPr>
          <p:sp>
            <p:nvSpPr>
              <p:cNvPr id="8792" name="Google Shape;8792;p85"/>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85"/>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85"/>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85"/>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85"/>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85"/>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85"/>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9" name="Google Shape;8799;p85"/>
            <p:cNvGrpSpPr/>
            <p:nvPr/>
          </p:nvGrpSpPr>
          <p:grpSpPr>
            <a:xfrm>
              <a:off x="1542694" y="2882501"/>
              <a:ext cx="103104" cy="1426186"/>
              <a:chOff x="6006138" y="3143629"/>
              <a:chExt cx="122758" cy="1698043"/>
            </a:xfrm>
          </p:grpSpPr>
          <p:sp>
            <p:nvSpPr>
              <p:cNvPr id="8800" name="Google Shape;8800;p85"/>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85"/>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85"/>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85"/>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85"/>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85"/>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85"/>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07" name="Google Shape;8807;p85"/>
          <p:cNvGrpSpPr/>
          <p:nvPr/>
        </p:nvGrpSpPr>
        <p:grpSpPr>
          <a:xfrm>
            <a:off x="5915341" y="2192094"/>
            <a:ext cx="1248543" cy="1025319"/>
            <a:chOff x="5183758" y="1210600"/>
            <a:chExt cx="3605380" cy="2960783"/>
          </a:xfrm>
        </p:grpSpPr>
        <p:sp>
          <p:nvSpPr>
            <p:cNvPr id="8808" name="Google Shape;8808;p85"/>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85"/>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85"/>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85"/>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12" name="Google Shape;8812;p85"/>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8813" name="Google Shape;8813;p85"/>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8814" name="Google Shape;8814;p85"/>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8815" name="Google Shape;8815;p85"/>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8816" name="Google Shape;8816;p85"/>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7" name="Google Shape;8817;p85"/>
          <p:cNvGrpSpPr/>
          <p:nvPr/>
        </p:nvGrpSpPr>
        <p:grpSpPr>
          <a:xfrm>
            <a:off x="5772403" y="3330411"/>
            <a:ext cx="2664831" cy="843440"/>
            <a:chOff x="5916567" y="1099697"/>
            <a:chExt cx="2556683" cy="809211"/>
          </a:xfrm>
        </p:grpSpPr>
        <p:sp>
          <p:nvSpPr>
            <p:cNvPr id="8818" name="Google Shape;8818;p85"/>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85"/>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85"/>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85"/>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85"/>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85"/>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85"/>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85"/>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6" name="Google Shape;8826;p85"/>
          <p:cNvGrpSpPr/>
          <p:nvPr/>
        </p:nvGrpSpPr>
        <p:grpSpPr>
          <a:xfrm>
            <a:off x="5879943" y="979270"/>
            <a:ext cx="1299851" cy="1023338"/>
            <a:chOff x="5900602" y="1193063"/>
            <a:chExt cx="1299851" cy="1023338"/>
          </a:xfrm>
        </p:grpSpPr>
        <p:grpSp>
          <p:nvGrpSpPr>
            <p:cNvPr id="8827" name="Google Shape;8827;p85"/>
            <p:cNvGrpSpPr/>
            <p:nvPr/>
          </p:nvGrpSpPr>
          <p:grpSpPr>
            <a:xfrm>
              <a:off x="6743564" y="1193063"/>
              <a:ext cx="456889" cy="700379"/>
              <a:chOff x="6743564" y="1193063"/>
              <a:chExt cx="456889" cy="700379"/>
            </a:xfrm>
          </p:grpSpPr>
          <p:grpSp>
            <p:nvGrpSpPr>
              <p:cNvPr id="8828" name="Google Shape;8828;p85"/>
              <p:cNvGrpSpPr/>
              <p:nvPr/>
            </p:nvGrpSpPr>
            <p:grpSpPr>
              <a:xfrm>
                <a:off x="6743564" y="1690731"/>
                <a:ext cx="214402" cy="202710"/>
                <a:chOff x="6743564" y="1690731"/>
                <a:chExt cx="214402" cy="202710"/>
              </a:xfrm>
            </p:grpSpPr>
            <p:sp>
              <p:nvSpPr>
                <p:cNvPr id="8829" name="Google Shape;8829;p85"/>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85"/>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1" name="Google Shape;8831;p85"/>
              <p:cNvGrpSpPr/>
              <p:nvPr/>
            </p:nvGrpSpPr>
            <p:grpSpPr>
              <a:xfrm>
                <a:off x="6915505" y="1193063"/>
                <a:ext cx="284947" cy="589637"/>
                <a:chOff x="6915505" y="1193063"/>
                <a:chExt cx="284947" cy="589637"/>
              </a:xfrm>
            </p:grpSpPr>
            <p:sp>
              <p:nvSpPr>
                <p:cNvPr id="8832" name="Google Shape;8832;p85"/>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33" name="Google Shape;8833;p85"/>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8834" name="Google Shape;8834;p85"/>
            <p:cNvGrpSpPr/>
            <p:nvPr/>
          </p:nvGrpSpPr>
          <p:grpSpPr>
            <a:xfrm>
              <a:off x="6520337" y="1193063"/>
              <a:ext cx="341815" cy="801589"/>
              <a:chOff x="6520337" y="1193063"/>
              <a:chExt cx="341815" cy="801589"/>
            </a:xfrm>
          </p:grpSpPr>
          <p:grpSp>
            <p:nvGrpSpPr>
              <p:cNvPr id="8835" name="Google Shape;8835;p85"/>
              <p:cNvGrpSpPr/>
              <p:nvPr/>
            </p:nvGrpSpPr>
            <p:grpSpPr>
              <a:xfrm>
                <a:off x="6520337" y="1589527"/>
                <a:ext cx="213950" cy="405125"/>
                <a:chOff x="6520337" y="1589527"/>
                <a:chExt cx="213950" cy="405125"/>
              </a:xfrm>
            </p:grpSpPr>
            <p:sp>
              <p:nvSpPr>
                <p:cNvPr id="8836" name="Google Shape;8836;p85"/>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85"/>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8" name="Google Shape;8838;p85"/>
              <p:cNvGrpSpPr/>
              <p:nvPr/>
            </p:nvGrpSpPr>
            <p:grpSpPr>
              <a:xfrm>
                <a:off x="6577204" y="1193063"/>
                <a:ext cx="284947" cy="453562"/>
                <a:chOff x="6577204" y="1193063"/>
                <a:chExt cx="284947" cy="453562"/>
              </a:xfrm>
            </p:grpSpPr>
            <p:sp>
              <p:nvSpPr>
                <p:cNvPr id="8839" name="Google Shape;8839;p85"/>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40" name="Google Shape;8840;p85"/>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8841" name="Google Shape;8841;p85"/>
            <p:cNvGrpSpPr/>
            <p:nvPr/>
          </p:nvGrpSpPr>
          <p:grpSpPr>
            <a:xfrm>
              <a:off x="6238903" y="1193063"/>
              <a:ext cx="300475" cy="901782"/>
              <a:chOff x="6238903" y="1193063"/>
              <a:chExt cx="300475" cy="901782"/>
            </a:xfrm>
          </p:grpSpPr>
          <p:grpSp>
            <p:nvGrpSpPr>
              <p:cNvPr id="8842" name="Google Shape;8842;p85"/>
              <p:cNvGrpSpPr/>
              <p:nvPr/>
            </p:nvGrpSpPr>
            <p:grpSpPr>
              <a:xfrm>
                <a:off x="6290865" y="1489315"/>
                <a:ext cx="248514" cy="605530"/>
                <a:chOff x="6290865" y="1489315"/>
                <a:chExt cx="248514" cy="605530"/>
              </a:xfrm>
            </p:grpSpPr>
            <p:sp>
              <p:nvSpPr>
                <p:cNvPr id="8843" name="Google Shape;8843;p85"/>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85"/>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5" name="Google Shape;8845;p85"/>
              <p:cNvGrpSpPr/>
              <p:nvPr/>
            </p:nvGrpSpPr>
            <p:grpSpPr>
              <a:xfrm>
                <a:off x="6238903" y="1193063"/>
                <a:ext cx="284947" cy="327512"/>
                <a:chOff x="6238903" y="1193063"/>
                <a:chExt cx="284947" cy="327512"/>
              </a:xfrm>
            </p:grpSpPr>
            <p:sp>
              <p:nvSpPr>
                <p:cNvPr id="8846" name="Google Shape;8846;p85"/>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47" name="Google Shape;8847;p85"/>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8848" name="Google Shape;8848;p85"/>
            <p:cNvGrpSpPr/>
            <p:nvPr/>
          </p:nvGrpSpPr>
          <p:grpSpPr>
            <a:xfrm>
              <a:off x="5900602" y="1193063"/>
              <a:ext cx="444345" cy="1023338"/>
              <a:chOff x="5900602" y="1193063"/>
              <a:chExt cx="444345" cy="1023338"/>
            </a:xfrm>
          </p:grpSpPr>
          <p:grpSp>
            <p:nvGrpSpPr>
              <p:cNvPr id="8849" name="Google Shape;8849;p85"/>
              <p:cNvGrpSpPr/>
              <p:nvPr/>
            </p:nvGrpSpPr>
            <p:grpSpPr>
              <a:xfrm>
                <a:off x="6046501" y="1367785"/>
                <a:ext cx="298446" cy="848616"/>
                <a:chOff x="6046501" y="1367785"/>
                <a:chExt cx="298446" cy="848616"/>
              </a:xfrm>
            </p:grpSpPr>
            <p:sp>
              <p:nvSpPr>
                <p:cNvPr id="8850" name="Google Shape;8850;p85"/>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85"/>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2" name="Google Shape;8852;p85"/>
              <p:cNvGrpSpPr/>
              <p:nvPr/>
            </p:nvGrpSpPr>
            <p:grpSpPr>
              <a:xfrm>
                <a:off x="5900602" y="1193063"/>
                <a:ext cx="284947" cy="182312"/>
                <a:chOff x="5900602" y="1193063"/>
                <a:chExt cx="284947" cy="182312"/>
              </a:xfrm>
            </p:grpSpPr>
            <p:sp>
              <p:nvSpPr>
                <p:cNvPr id="8853" name="Google Shape;8853;p85"/>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54" name="Google Shape;8854;p85"/>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8855" name="Google Shape;8855;p85"/>
          <p:cNvGrpSpPr/>
          <p:nvPr/>
        </p:nvGrpSpPr>
        <p:grpSpPr>
          <a:xfrm>
            <a:off x="7217825" y="979415"/>
            <a:ext cx="1219413" cy="1051365"/>
            <a:chOff x="7287122" y="1165658"/>
            <a:chExt cx="1219413" cy="1051365"/>
          </a:xfrm>
        </p:grpSpPr>
        <p:grpSp>
          <p:nvGrpSpPr>
            <p:cNvPr id="8856" name="Google Shape;8856;p85"/>
            <p:cNvGrpSpPr/>
            <p:nvPr/>
          </p:nvGrpSpPr>
          <p:grpSpPr>
            <a:xfrm>
              <a:off x="7287122" y="1969723"/>
              <a:ext cx="1219413" cy="247300"/>
              <a:chOff x="7287122" y="1969723"/>
              <a:chExt cx="1219413" cy="247300"/>
            </a:xfrm>
          </p:grpSpPr>
          <p:sp>
            <p:nvSpPr>
              <p:cNvPr id="8857" name="Google Shape;8857;p85"/>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58" name="Google Shape;8858;p85"/>
              <p:cNvGrpSpPr/>
              <p:nvPr/>
            </p:nvGrpSpPr>
            <p:grpSpPr>
              <a:xfrm>
                <a:off x="7287122" y="2063892"/>
                <a:ext cx="1151753" cy="73428"/>
                <a:chOff x="7287122" y="2063892"/>
                <a:chExt cx="1151753" cy="73428"/>
              </a:xfrm>
            </p:grpSpPr>
            <p:sp>
              <p:nvSpPr>
                <p:cNvPr id="8859" name="Google Shape;8859;p85"/>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60" name="Google Shape;8860;p85"/>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8861" name="Google Shape;8861;p85"/>
            <p:cNvGrpSpPr/>
            <p:nvPr/>
          </p:nvGrpSpPr>
          <p:grpSpPr>
            <a:xfrm>
              <a:off x="7287122" y="1712201"/>
              <a:ext cx="1219403" cy="246767"/>
              <a:chOff x="7287122" y="1712201"/>
              <a:chExt cx="1219403" cy="246767"/>
            </a:xfrm>
          </p:grpSpPr>
          <p:sp>
            <p:nvSpPr>
              <p:cNvPr id="8862" name="Google Shape;8862;p85"/>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63" name="Google Shape;8863;p85"/>
              <p:cNvGrpSpPr/>
              <p:nvPr/>
            </p:nvGrpSpPr>
            <p:grpSpPr>
              <a:xfrm>
                <a:off x="7287122" y="1842861"/>
                <a:ext cx="1005303" cy="73419"/>
                <a:chOff x="7287122" y="1842861"/>
                <a:chExt cx="1005303" cy="73419"/>
              </a:xfrm>
            </p:grpSpPr>
            <p:sp>
              <p:nvSpPr>
                <p:cNvPr id="8864" name="Google Shape;8864;p85"/>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65" name="Google Shape;8865;p85"/>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8866" name="Google Shape;8866;p85"/>
            <p:cNvGrpSpPr/>
            <p:nvPr/>
          </p:nvGrpSpPr>
          <p:grpSpPr>
            <a:xfrm>
              <a:off x="7287122" y="1447520"/>
              <a:ext cx="1219403" cy="286667"/>
              <a:chOff x="7287122" y="1447520"/>
              <a:chExt cx="1219403" cy="286667"/>
            </a:xfrm>
          </p:grpSpPr>
          <p:sp>
            <p:nvSpPr>
              <p:cNvPr id="8867" name="Google Shape;8867;p85"/>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68" name="Google Shape;8868;p85"/>
              <p:cNvGrpSpPr/>
              <p:nvPr/>
            </p:nvGrpSpPr>
            <p:grpSpPr>
              <a:xfrm>
                <a:off x="7287122" y="1581977"/>
                <a:ext cx="852803" cy="73428"/>
                <a:chOff x="7287122" y="1581977"/>
                <a:chExt cx="852803" cy="73428"/>
              </a:xfrm>
            </p:grpSpPr>
            <p:sp>
              <p:nvSpPr>
                <p:cNvPr id="8869" name="Google Shape;8869;p85"/>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70" name="Google Shape;8870;p85"/>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8871" name="Google Shape;8871;p85"/>
            <p:cNvGrpSpPr/>
            <p:nvPr/>
          </p:nvGrpSpPr>
          <p:grpSpPr>
            <a:xfrm>
              <a:off x="7287122" y="1165658"/>
              <a:ext cx="1219403" cy="344253"/>
              <a:chOff x="7287122" y="1165658"/>
              <a:chExt cx="1219403" cy="344253"/>
            </a:xfrm>
          </p:grpSpPr>
          <p:sp>
            <p:nvSpPr>
              <p:cNvPr id="8872" name="Google Shape;8872;p85"/>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73" name="Google Shape;8873;p85"/>
              <p:cNvGrpSpPr/>
              <p:nvPr/>
            </p:nvGrpSpPr>
            <p:grpSpPr>
              <a:xfrm>
                <a:off x="7287122" y="1341025"/>
                <a:ext cx="695703" cy="73419"/>
                <a:chOff x="7287122" y="1341025"/>
                <a:chExt cx="695703" cy="73419"/>
              </a:xfrm>
            </p:grpSpPr>
            <p:sp>
              <p:nvSpPr>
                <p:cNvPr id="8874" name="Google Shape;8874;p85"/>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75" name="Google Shape;8875;p85"/>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879" name="Shape 8879"/>
        <p:cNvGrpSpPr/>
        <p:nvPr/>
      </p:nvGrpSpPr>
      <p:grpSpPr>
        <a:xfrm>
          <a:off x="0" y="0"/>
          <a:ext cx="0" cy="0"/>
          <a:chOff x="0" y="0"/>
          <a:chExt cx="0" cy="0"/>
        </a:xfrm>
      </p:grpSpPr>
      <p:grpSp>
        <p:nvGrpSpPr>
          <p:cNvPr id="8880" name="Google Shape;8880;p86"/>
          <p:cNvGrpSpPr/>
          <p:nvPr/>
        </p:nvGrpSpPr>
        <p:grpSpPr>
          <a:xfrm>
            <a:off x="846551" y="2273217"/>
            <a:ext cx="415546" cy="355053"/>
            <a:chOff x="866243" y="2291587"/>
            <a:chExt cx="415546" cy="355053"/>
          </a:xfrm>
        </p:grpSpPr>
        <p:sp>
          <p:nvSpPr>
            <p:cNvPr id="8881" name="Google Shape;8881;p86"/>
            <p:cNvSpPr/>
            <p:nvPr/>
          </p:nvSpPr>
          <p:spPr>
            <a:xfrm>
              <a:off x="1053756" y="2523748"/>
              <a:ext cx="103998" cy="81706"/>
            </a:xfrm>
            <a:custGeom>
              <a:rect b="b" l="l" r="r" t="t"/>
              <a:pathLst>
                <a:path extrusionOk="0" h="2573" w="3275">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86"/>
            <p:cNvSpPr/>
            <p:nvPr/>
          </p:nvSpPr>
          <p:spPr>
            <a:xfrm>
              <a:off x="1076461" y="2409176"/>
              <a:ext cx="79419" cy="60525"/>
            </a:xfrm>
            <a:custGeom>
              <a:rect b="b" l="l" r="r" t="t"/>
              <a:pathLst>
                <a:path extrusionOk="0" h="1906" w="2501">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86"/>
            <p:cNvSpPr/>
            <p:nvPr/>
          </p:nvSpPr>
          <p:spPr>
            <a:xfrm>
              <a:off x="985324" y="2448488"/>
              <a:ext cx="86628" cy="94185"/>
            </a:xfrm>
            <a:custGeom>
              <a:rect b="b" l="l" r="r" t="t"/>
              <a:pathLst>
                <a:path extrusionOk="0" h="2966" w="2728">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86"/>
            <p:cNvSpPr/>
            <p:nvPr/>
          </p:nvSpPr>
          <p:spPr>
            <a:xfrm>
              <a:off x="1014062" y="2472336"/>
              <a:ext cx="15147" cy="15147"/>
            </a:xfrm>
            <a:custGeom>
              <a:rect b="b" l="l" r="r" t="t"/>
              <a:pathLst>
                <a:path extrusionOk="0" h="477" w="477">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86"/>
            <p:cNvSpPr/>
            <p:nvPr/>
          </p:nvSpPr>
          <p:spPr>
            <a:xfrm>
              <a:off x="866243" y="2291587"/>
              <a:ext cx="415546" cy="355053"/>
            </a:xfrm>
            <a:custGeom>
              <a:rect b="b" l="l" r="r" t="t"/>
              <a:pathLst>
                <a:path extrusionOk="0" h="11181" w="13086">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86" name="Google Shape;8886;p86"/>
          <p:cNvSpPr/>
          <p:nvPr/>
        </p:nvSpPr>
        <p:spPr>
          <a:xfrm>
            <a:off x="1392102" y="2269439"/>
            <a:ext cx="360356" cy="358831"/>
          </a:xfrm>
          <a:custGeom>
            <a:rect b="b" l="l" r="r" t="t"/>
            <a:pathLst>
              <a:path extrusionOk="0" h="11300" w="11348">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87" name="Google Shape;8887;p86"/>
          <p:cNvGrpSpPr/>
          <p:nvPr/>
        </p:nvGrpSpPr>
        <p:grpSpPr>
          <a:xfrm>
            <a:off x="1938828" y="2284205"/>
            <a:ext cx="359213" cy="327807"/>
            <a:chOff x="1958520" y="2302574"/>
            <a:chExt cx="359213" cy="327807"/>
          </a:xfrm>
        </p:grpSpPr>
        <p:sp>
          <p:nvSpPr>
            <p:cNvPr id="8888" name="Google Shape;8888;p86"/>
            <p:cNvSpPr/>
            <p:nvPr/>
          </p:nvSpPr>
          <p:spPr>
            <a:xfrm>
              <a:off x="1958520" y="2302574"/>
              <a:ext cx="359213" cy="327807"/>
            </a:xfrm>
            <a:custGeom>
              <a:rect b="b" l="l" r="r" t="t"/>
              <a:pathLst>
                <a:path extrusionOk="0" h="10323" w="11312">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86"/>
            <p:cNvSpPr/>
            <p:nvPr/>
          </p:nvSpPr>
          <p:spPr>
            <a:xfrm>
              <a:off x="1986877" y="2331313"/>
              <a:ext cx="302117" cy="184909"/>
            </a:xfrm>
            <a:custGeom>
              <a:rect b="b" l="l" r="r" t="t"/>
              <a:pathLst>
                <a:path extrusionOk="0" h="5823" w="9514">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86"/>
            <p:cNvSpPr/>
            <p:nvPr/>
          </p:nvSpPr>
          <p:spPr>
            <a:xfrm>
              <a:off x="2131521" y="2526701"/>
              <a:ext cx="11908" cy="10638"/>
            </a:xfrm>
            <a:custGeom>
              <a:rect b="b" l="l" r="r" t="t"/>
              <a:pathLst>
                <a:path extrusionOk="0" h="335" w="375">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1" name="Google Shape;8891;p86"/>
          <p:cNvGrpSpPr/>
          <p:nvPr/>
        </p:nvGrpSpPr>
        <p:grpSpPr>
          <a:xfrm>
            <a:off x="2560190" y="2269057"/>
            <a:ext cx="207582" cy="359594"/>
            <a:chOff x="2656082" y="2287427"/>
            <a:chExt cx="207582" cy="359594"/>
          </a:xfrm>
        </p:grpSpPr>
        <p:sp>
          <p:nvSpPr>
            <p:cNvPr id="8892" name="Google Shape;8892;p86"/>
            <p:cNvSpPr/>
            <p:nvPr/>
          </p:nvSpPr>
          <p:spPr>
            <a:xfrm>
              <a:off x="2656082" y="2287427"/>
              <a:ext cx="207582" cy="359594"/>
            </a:xfrm>
            <a:custGeom>
              <a:rect b="b" l="l" r="r" t="t"/>
              <a:pathLst>
                <a:path extrusionOk="0" h="11324" w="6537">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86"/>
            <p:cNvSpPr/>
            <p:nvPr/>
          </p:nvSpPr>
          <p:spPr>
            <a:xfrm>
              <a:off x="2754395" y="2308608"/>
              <a:ext cx="31787" cy="10257"/>
            </a:xfrm>
            <a:custGeom>
              <a:rect b="b" l="l" r="r" t="t"/>
              <a:pathLst>
                <a:path extrusionOk="0" h="323" w="1001">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86"/>
            <p:cNvSpPr/>
            <p:nvPr/>
          </p:nvSpPr>
          <p:spPr>
            <a:xfrm>
              <a:off x="2743789" y="2594053"/>
              <a:ext cx="31406" cy="31056"/>
            </a:xfrm>
            <a:custGeom>
              <a:rect b="b" l="l" r="r" t="t"/>
              <a:pathLst>
                <a:path extrusionOk="0" h="978" w="989">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86"/>
            <p:cNvSpPr/>
            <p:nvPr/>
          </p:nvSpPr>
          <p:spPr>
            <a:xfrm>
              <a:off x="2733596" y="2308608"/>
              <a:ext cx="10225" cy="10257"/>
            </a:xfrm>
            <a:custGeom>
              <a:rect b="b" l="l" r="r" t="t"/>
              <a:pathLst>
                <a:path extrusionOk="0" h="323" w="322">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6" name="Google Shape;8896;p86"/>
          <p:cNvGrpSpPr/>
          <p:nvPr/>
        </p:nvGrpSpPr>
        <p:grpSpPr>
          <a:xfrm>
            <a:off x="3029961" y="2303099"/>
            <a:ext cx="362991" cy="290018"/>
            <a:chOff x="3049653" y="2321468"/>
            <a:chExt cx="362991" cy="290018"/>
          </a:xfrm>
        </p:grpSpPr>
        <p:sp>
          <p:nvSpPr>
            <p:cNvPr id="8897" name="Google Shape;8897;p86"/>
            <p:cNvSpPr/>
            <p:nvPr/>
          </p:nvSpPr>
          <p:spPr>
            <a:xfrm>
              <a:off x="3280290" y="2429690"/>
              <a:ext cx="29913" cy="73957"/>
            </a:xfrm>
            <a:custGeom>
              <a:rect b="b" l="l" r="r" t="t"/>
              <a:pathLst>
                <a:path extrusionOk="0" h="2329" w="942">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86"/>
            <p:cNvSpPr/>
            <p:nvPr/>
          </p:nvSpPr>
          <p:spPr>
            <a:xfrm>
              <a:off x="3317729" y="2392250"/>
              <a:ext cx="49570" cy="148836"/>
            </a:xfrm>
            <a:custGeom>
              <a:rect b="b" l="l" r="r" t="t"/>
              <a:pathLst>
                <a:path extrusionOk="0" h="4687" w="1561">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86"/>
            <p:cNvSpPr/>
            <p:nvPr/>
          </p:nvSpPr>
          <p:spPr>
            <a:xfrm>
              <a:off x="3354406" y="2355954"/>
              <a:ext cx="58239" cy="222317"/>
            </a:xfrm>
            <a:custGeom>
              <a:rect b="b" l="l" r="r" t="t"/>
              <a:pathLst>
                <a:path extrusionOk="0" h="7001" w="1834">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86"/>
            <p:cNvSpPr/>
            <p:nvPr/>
          </p:nvSpPr>
          <p:spPr>
            <a:xfrm>
              <a:off x="3049653" y="2321468"/>
              <a:ext cx="210250" cy="290018"/>
            </a:xfrm>
            <a:custGeom>
              <a:rect b="b" l="l" r="r" t="t"/>
              <a:pathLst>
                <a:path extrusionOk="0" h="9133" w="6621">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1" name="Google Shape;8901;p86"/>
          <p:cNvGrpSpPr/>
          <p:nvPr/>
        </p:nvGrpSpPr>
        <p:grpSpPr>
          <a:xfrm>
            <a:off x="3544551" y="2271534"/>
            <a:ext cx="422342" cy="355243"/>
            <a:chOff x="3564243" y="2289904"/>
            <a:chExt cx="422342" cy="355243"/>
          </a:xfrm>
        </p:grpSpPr>
        <p:sp>
          <p:nvSpPr>
            <p:cNvPr id="8902" name="Google Shape;8902;p86"/>
            <p:cNvSpPr/>
            <p:nvPr/>
          </p:nvSpPr>
          <p:spPr>
            <a:xfrm>
              <a:off x="3564243" y="2291587"/>
              <a:ext cx="66177" cy="351655"/>
            </a:xfrm>
            <a:custGeom>
              <a:rect b="b" l="l" r="r" t="t"/>
              <a:pathLst>
                <a:path extrusionOk="0" h="11074" w="2084">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86"/>
            <p:cNvSpPr/>
            <p:nvPr/>
          </p:nvSpPr>
          <p:spPr>
            <a:xfrm>
              <a:off x="3636835" y="2373674"/>
              <a:ext cx="236702" cy="236289"/>
            </a:xfrm>
            <a:custGeom>
              <a:rect b="b" l="l" r="r" t="t"/>
              <a:pathLst>
                <a:path extrusionOk="0" h="7441" w="7454">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86"/>
            <p:cNvSpPr/>
            <p:nvPr/>
          </p:nvSpPr>
          <p:spPr>
            <a:xfrm>
              <a:off x="3685230" y="2324104"/>
              <a:ext cx="237083" cy="235971"/>
            </a:xfrm>
            <a:custGeom>
              <a:rect b="b" l="l" r="r" t="t"/>
              <a:pathLst>
                <a:path extrusionOk="0" h="7431" w="7466">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86"/>
            <p:cNvSpPr/>
            <p:nvPr/>
          </p:nvSpPr>
          <p:spPr>
            <a:xfrm>
              <a:off x="3663668" y="2351699"/>
              <a:ext cx="230668" cy="230668"/>
            </a:xfrm>
            <a:custGeom>
              <a:rect b="b" l="l" r="r" t="t"/>
              <a:pathLst>
                <a:path extrusionOk="0" h="7264" w="7264">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86"/>
            <p:cNvSpPr/>
            <p:nvPr/>
          </p:nvSpPr>
          <p:spPr>
            <a:xfrm>
              <a:off x="3933998" y="2289904"/>
              <a:ext cx="52586" cy="355243"/>
            </a:xfrm>
            <a:custGeom>
              <a:rect b="b" l="l" r="r" t="t"/>
              <a:pathLst>
                <a:path extrusionOk="0" h="11187" w="1656">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07" name="Google Shape;8907;p86"/>
          <p:cNvSpPr/>
          <p:nvPr/>
        </p:nvSpPr>
        <p:spPr>
          <a:xfrm>
            <a:off x="4124143" y="2269820"/>
            <a:ext cx="357688" cy="357339"/>
          </a:xfrm>
          <a:custGeom>
            <a:rect b="b" l="l" r="r" t="t"/>
            <a:pathLst>
              <a:path extrusionOk="0" h="11253" w="11264">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08" name="Google Shape;8908;p86"/>
          <p:cNvGrpSpPr/>
          <p:nvPr/>
        </p:nvGrpSpPr>
        <p:grpSpPr>
          <a:xfrm>
            <a:off x="4668202" y="2271344"/>
            <a:ext cx="359594" cy="353909"/>
            <a:chOff x="4687894" y="2289713"/>
            <a:chExt cx="359594" cy="353909"/>
          </a:xfrm>
        </p:grpSpPr>
        <p:sp>
          <p:nvSpPr>
            <p:cNvPr id="8909" name="Google Shape;8909;p86"/>
            <p:cNvSpPr/>
            <p:nvPr/>
          </p:nvSpPr>
          <p:spPr>
            <a:xfrm>
              <a:off x="4955207" y="2477227"/>
              <a:ext cx="34041" cy="22356"/>
            </a:xfrm>
            <a:custGeom>
              <a:rect b="b" l="l" r="r" t="t"/>
              <a:pathLst>
                <a:path extrusionOk="0" h="704" w="1072">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86"/>
            <p:cNvSpPr/>
            <p:nvPr/>
          </p:nvSpPr>
          <p:spPr>
            <a:xfrm>
              <a:off x="4687894" y="2289713"/>
              <a:ext cx="359594" cy="353909"/>
            </a:xfrm>
            <a:custGeom>
              <a:rect b="b" l="l" r="r" t="t"/>
              <a:pathLst>
                <a:path extrusionOk="0" h="11145" w="11324">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86"/>
            <p:cNvSpPr/>
            <p:nvPr/>
          </p:nvSpPr>
          <p:spPr>
            <a:xfrm>
              <a:off x="4829299" y="2324485"/>
              <a:ext cx="42393" cy="75291"/>
            </a:xfrm>
            <a:custGeom>
              <a:rect b="b" l="l" r="r" t="t"/>
              <a:pathLst>
                <a:path extrusionOk="0" h="2371" w="1335">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12" name="Google Shape;8912;p86"/>
          <p:cNvSpPr/>
          <p:nvPr/>
        </p:nvSpPr>
        <p:spPr>
          <a:xfrm>
            <a:off x="5214928" y="2268708"/>
            <a:ext cx="358832" cy="359562"/>
          </a:xfrm>
          <a:custGeom>
            <a:rect b="b" l="l" r="r" t="t"/>
            <a:pathLst>
              <a:path extrusionOk="0" h="11323" w="1130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13" name="Google Shape;8913;p86"/>
          <p:cNvGrpSpPr/>
          <p:nvPr/>
        </p:nvGrpSpPr>
        <p:grpSpPr>
          <a:xfrm>
            <a:off x="6352932" y="2289857"/>
            <a:ext cx="263567" cy="317614"/>
            <a:chOff x="6421399" y="2308227"/>
            <a:chExt cx="263567" cy="317614"/>
          </a:xfrm>
        </p:grpSpPr>
        <p:sp>
          <p:nvSpPr>
            <p:cNvPr id="8914" name="Google Shape;8914;p86"/>
            <p:cNvSpPr/>
            <p:nvPr/>
          </p:nvSpPr>
          <p:spPr>
            <a:xfrm>
              <a:off x="6421399" y="2308227"/>
              <a:ext cx="263567" cy="317614"/>
            </a:xfrm>
            <a:custGeom>
              <a:rect b="b" l="l" r="r" t="t"/>
              <a:pathLst>
                <a:path extrusionOk="0" h="10002" w="830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86"/>
            <p:cNvSpPr/>
            <p:nvPr/>
          </p:nvSpPr>
          <p:spPr>
            <a:xfrm>
              <a:off x="6539750" y="2414860"/>
              <a:ext cx="26484" cy="162236"/>
            </a:xfrm>
            <a:custGeom>
              <a:rect b="b" l="l" r="r" t="t"/>
              <a:pathLst>
                <a:path extrusionOk="0" h="5109" w="834">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86"/>
            <p:cNvSpPr/>
            <p:nvPr/>
          </p:nvSpPr>
          <p:spPr>
            <a:xfrm>
              <a:off x="6590018" y="2414479"/>
              <a:ext cx="30294" cy="162967"/>
            </a:xfrm>
            <a:custGeom>
              <a:rect b="b" l="l" r="r" t="t"/>
              <a:pathLst>
                <a:path extrusionOk="0" h="5132" w="954">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86"/>
            <p:cNvSpPr/>
            <p:nvPr/>
          </p:nvSpPr>
          <p:spPr>
            <a:xfrm>
              <a:off x="6486052" y="2414860"/>
              <a:ext cx="30294" cy="162967"/>
            </a:xfrm>
            <a:custGeom>
              <a:rect b="b" l="l" r="r" t="t"/>
              <a:pathLst>
                <a:path extrusionOk="0" h="5132" w="954">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8" name="Google Shape;8918;p86"/>
          <p:cNvGrpSpPr/>
          <p:nvPr/>
        </p:nvGrpSpPr>
        <p:grpSpPr>
          <a:xfrm>
            <a:off x="6850501" y="2277250"/>
            <a:ext cx="360356" cy="343462"/>
            <a:chOff x="6870193" y="2295620"/>
            <a:chExt cx="360356" cy="343462"/>
          </a:xfrm>
        </p:grpSpPr>
        <p:sp>
          <p:nvSpPr>
            <p:cNvPr id="8919" name="Google Shape;8919;p86"/>
            <p:cNvSpPr/>
            <p:nvPr/>
          </p:nvSpPr>
          <p:spPr>
            <a:xfrm>
              <a:off x="6870193" y="2295620"/>
              <a:ext cx="360356" cy="343462"/>
            </a:xfrm>
            <a:custGeom>
              <a:rect b="b" l="l" r="r" t="t"/>
              <a:pathLst>
                <a:path extrusionOk="0" h="10816" w="11348">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86"/>
            <p:cNvSpPr/>
            <p:nvPr/>
          </p:nvSpPr>
          <p:spPr>
            <a:xfrm>
              <a:off x="6920842" y="2577064"/>
              <a:ext cx="36709" cy="36677"/>
            </a:xfrm>
            <a:custGeom>
              <a:rect b="b" l="l" r="r" t="t"/>
              <a:pathLst>
                <a:path extrusionOk="0" h="1155" w="1156">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1" name="Google Shape;8921;p86"/>
          <p:cNvGrpSpPr/>
          <p:nvPr/>
        </p:nvGrpSpPr>
        <p:grpSpPr>
          <a:xfrm>
            <a:off x="7421773" y="2284490"/>
            <a:ext cx="342192" cy="327140"/>
            <a:chOff x="7441465" y="2302860"/>
            <a:chExt cx="342192" cy="327140"/>
          </a:xfrm>
        </p:grpSpPr>
        <p:sp>
          <p:nvSpPr>
            <p:cNvPr id="8922" name="Google Shape;8922;p86"/>
            <p:cNvSpPr/>
            <p:nvPr/>
          </p:nvSpPr>
          <p:spPr>
            <a:xfrm>
              <a:off x="7441465" y="2337727"/>
              <a:ext cx="299862" cy="292273"/>
            </a:xfrm>
            <a:custGeom>
              <a:rect b="b" l="l" r="r" t="t"/>
              <a:pathLst>
                <a:path extrusionOk="0" h="9204" w="9443">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86"/>
            <p:cNvSpPr/>
            <p:nvPr/>
          </p:nvSpPr>
          <p:spPr>
            <a:xfrm>
              <a:off x="7484588" y="2302860"/>
              <a:ext cx="299069" cy="293130"/>
            </a:xfrm>
            <a:custGeom>
              <a:rect b="b" l="l" r="r" t="t"/>
              <a:pathLst>
                <a:path extrusionOk="0" h="9231" w="9418">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4" name="Google Shape;8924;p86"/>
          <p:cNvGrpSpPr/>
          <p:nvPr/>
        </p:nvGrpSpPr>
        <p:grpSpPr>
          <a:xfrm>
            <a:off x="7969991" y="2331837"/>
            <a:ext cx="332761" cy="234066"/>
            <a:chOff x="7989683" y="2350207"/>
            <a:chExt cx="332761" cy="234066"/>
          </a:xfrm>
        </p:grpSpPr>
        <p:sp>
          <p:nvSpPr>
            <p:cNvPr id="8925" name="Google Shape;8925;p86"/>
            <p:cNvSpPr/>
            <p:nvPr/>
          </p:nvSpPr>
          <p:spPr>
            <a:xfrm>
              <a:off x="8258902" y="2396188"/>
              <a:ext cx="29119" cy="22101"/>
            </a:xfrm>
            <a:custGeom>
              <a:rect b="b" l="l" r="r" t="t"/>
              <a:pathLst>
                <a:path extrusionOk="0" h="696" w="917">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86"/>
            <p:cNvSpPr/>
            <p:nvPr/>
          </p:nvSpPr>
          <p:spPr>
            <a:xfrm>
              <a:off x="8051320" y="2350207"/>
              <a:ext cx="194753" cy="49919"/>
            </a:xfrm>
            <a:custGeom>
              <a:rect b="b" l="l" r="r" t="t"/>
              <a:pathLst>
                <a:path extrusionOk="0" h="1572" w="6133">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86"/>
            <p:cNvSpPr/>
            <p:nvPr/>
          </p:nvSpPr>
          <p:spPr>
            <a:xfrm>
              <a:off x="7989683" y="2378183"/>
              <a:ext cx="332761" cy="206090"/>
            </a:xfrm>
            <a:custGeom>
              <a:rect b="b" l="l" r="r" t="t"/>
              <a:pathLst>
                <a:path extrusionOk="0" h="6490" w="10479">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86"/>
            <p:cNvSpPr/>
            <p:nvPr/>
          </p:nvSpPr>
          <p:spPr>
            <a:xfrm>
              <a:off x="8081201" y="2405746"/>
              <a:ext cx="151598" cy="149884"/>
            </a:xfrm>
            <a:custGeom>
              <a:rect b="b" l="l" r="r" t="t"/>
              <a:pathLst>
                <a:path extrusionOk="0" h="4720" w="4774">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86"/>
            <p:cNvSpPr/>
            <p:nvPr/>
          </p:nvSpPr>
          <p:spPr>
            <a:xfrm>
              <a:off x="8115973" y="2440550"/>
              <a:ext cx="80562" cy="80213"/>
            </a:xfrm>
            <a:custGeom>
              <a:rect b="b" l="l" r="r" t="t"/>
              <a:pathLst>
                <a:path extrusionOk="0" h="2526" w="2537">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86"/>
            <p:cNvSpPr/>
            <p:nvPr/>
          </p:nvSpPr>
          <p:spPr>
            <a:xfrm>
              <a:off x="8164749" y="2447377"/>
              <a:ext cx="24610" cy="24610"/>
            </a:xfrm>
            <a:custGeom>
              <a:rect b="b" l="l" r="r" t="t"/>
              <a:pathLst>
                <a:path extrusionOk="0" h="775" w="775">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1" name="Google Shape;8931;p86"/>
          <p:cNvGrpSpPr/>
          <p:nvPr/>
        </p:nvGrpSpPr>
        <p:grpSpPr>
          <a:xfrm>
            <a:off x="5803602" y="2291381"/>
            <a:ext cx="315327" cy="314978"/>
            <a:chOff x="5823294" y="2309751"/>
            <a:chExt cx="315327" cy="314978"/>
          </a:xfrm>
        </p:grpSpPr>
        <p:sp>
          <p:nvSpPr>
            <p:cNvPr id="8932" name="Google Shape;8932;p86"/>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86"/>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86"/>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86"/>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86"/>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86"/>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86"/>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86"/>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86"/>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86"/>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86"/>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86"/>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86"/>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86"/>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86"/>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86"/>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86"/>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9" name="Google Shape;8949;p86"/>
          <p:cNvGrpSpPr/>
          <p:nvPr/>
        </p:nvGrpSpPr>
        <p:grpSpPr>
          <a:xfrm>
            <a:off x="2477583" y="2725790"/>
            <a:ext cx="370930" cy="370549"/>
            <a:chOff x="2497275" y="2744159"/>
            <a:chExt cx="370930" cy="370549"/>
          </a:xfrm>
        </p:grpSpPr>
        <p:sp>
          <p:nvSpPr>
            <p:cNvPr id="8950" name="Google Shape;8950;p86"/>
            <p:cNvSpPr/>
            <p:nvPr/>
          </p:nvSpPr>
          <p:spPr>
            <a:xfrm>
              <a:off x="2497275" y="2744159"/>
              <a:ext cx="284366" cy="284747"/>
            </a:xfrm>
            <a:custGeom>
              <a:rect b="b" l="l" r="r" t="t"/>
              <a:pathLst>
                <a:path extrusionOk="0" h="8967" w="8955">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86"/>
            <p:cNvSpPr/>
            <p:nvPr/>
          </p:nvSpPr>
          <p:spPr>
            <a:xfrm>
              <a:off x="2592191" y="2821673"/>
              <a:ext cx="113461" cy="98345"/>
            </a:xfrm>
            <a:custGeom>
              <a:rect b="b" l="l" r="r" t="t"/>
              <a:pathLst>
                <a:path extrusionOk="0" h="3097" w="3573">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86"/>
            <p:cNvSpPr/>
            <p:nvPr/>
          </p:nvSpPr>
          <p:spPr>
            <a:xfrm>
              <a:off x="2574408" y="2862129"/>
              <a:ext cx="106665" cy="90756"/>
            </a:xfrm>
            <a:custGeom>
              <a:rect b="b" l="l" r="r" t="t"/>
              <a:pathLst>
                <a:path extrusionOk="0" h="2858" w="3359">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86"/>
            <p:cNvSpPr/>
            <p:nvPr/>
          </p:nvSpPr>
          <p:spPr>
            <a:xfrm>
              <a:off x="2676881" y="2923385"/>
              <a:ext cx="191324" cy="191324"/>
            </a:xfrm>
            <a:custGeom>
              <a:rect b="b" l="l" r="r" t="t"/>
              <a:pathLst>
                <a:path extrusionOk="0" h="6025" w="6025">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86"/>
            <p:cNvSpPr/>
            <p:nvPr/>
          </p:nvSpPr>
          <p:spPr>
            <a:xfrm>
              <a:off x="2738867" y="2986895"/>
              <a:ext cx="65066" cy="65066"/>
            </a:xfrm>
            <a:custGeom>
              <a:rect b="b" l="l" r="r" t="t"/>
              <a:pathLst>
                <a:path extrusionOk="0" h="2049" w="2049">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86"/>
            <p:cNvSpPr/>
            <p:nvPr/>
          </p:nvSpPr>
          <p:spPr>
            <a:xfrm>
              <a:off x="2604670" y="2851904"/>
              <a:ext cx="70718" cy="71131"/>
            </a:xfrm>
            <a:custGeom>
              <a:rect b="b" l="l" r="r" t="t"/>
              <a:pathLst>
                <a:path extrusionOk="0" h="2240" w="2227">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6" name="Google Shape;8956;p86"/>
          <p:cNvGrpSpPr/>
          <p:nvPr/>
        </p:nvGrpSpPr>
        <p:grpSpPr>
          <a:xfrm>
            <a:off x="841248" y="2728108"/>
            <a:ext cx="371883" cy="365691"/>
            <a:chOff x="860940" y="2746477"/>
            <a:chExt cx="371883" cy="365691"/>
          </a:xfrm>
        </p:grpSpPr>
        <p:sp>
          <p:nvSpPr>
            <p:cNvPr id="8957" name="Google Shape;8957;p86"/>
            <p:cNvSpPr/>
            <p:nvPr/>
          </p:nvSpPr>
          <p:spPr>
            <a:xfrm>
              <a:off x="908191" y="3026302"/>
              <a:ext cx="30294" cy="28961"/>
            </a:xfrm>
            <a:custGeom>
              <a:rect b="b" l="l" r="r" t="t"/>
              <a:pathLst>
                <a:path extrusionOk="0" h="912" w="954">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86"/>
            <p:cNvSpPr/>
            <p:nvPr/>
          </p:nvSpPr>
          <p:spPr>
            <a:xfrm>
              <a:off x="943757" y="3061836"/>
              <a:ext cx="30263" cy="28961"/>
            </a:xfrm>
            <a:custGeom>
              <a:rect b="b" l="l" r="r" t="t"/>
              <a:pathLst>
                <a:path extrusionOk="0" h="912" w="953">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86"/>
            <p:cNvSpPr/>
            <p:nvPr/>
          </p:nvSpPr>
          <p:spPr>
            <a:xfrm>
              <a:off x="926355" y="3044085"/>
              <a:ext cx="29881" cy="28579"/>
            </a:xfrm>
            <a:custGeom>
              <a:rect b="b" l="l" r="r" t="t"/>
              <a:pathLst>
                <a:path extrusionOk="0" h="900" w="941">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86"/>
            <p:cNvSpPr/>
            <p:nvPr/>
          </p:nvSpPr>
          <p:spPr>
            <a:xfrm>
              <a:off x="860940" y="2746477"/>
              <a:ext cx="371883" cy="365691"/>
            </a:xfrm>
            <a:custGeom>
              <a:rect b="b" l="l" r="r" t="t"/>
              <a:pathLst>
                <a:path extrusionOk="0" h="11516" w="11711">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86"/>
            <p:cNvSpPr/>
            <p:nvPr/>
          </p:nvSpPr>
          <p:spPr>
            <a:xfrm>
              <a:off x="1070396" y="2832057"/>
              <a:ext cx="90406" cy="69035"/>
            </a:xfrm>
            <a:custGeom>
              <a:rect b="b" l="l" r="r" t="t"/>
              <a:pathLst>
                <a:path extrusionOk="0" h="2174" w="2847">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2" name="Google Shape;8962;p86"/>
          <p:cNvGrpSpPr/>
          <p:nvPr/>
        </p:nvGrpSpPr>
        <p:grpSpPr>
          <a:xfrm>
            <a:off x="1431144" y="2747889"/>
            <a:ext cx="283985" cy="341080"/>
            <a:chOff x="1493849" y="2775533"/>
            <a:chExt cx="283985" cy="341080"/>
          </a:xfrm>
        </p:grpSpPr>
        <p:sp>
          <p:nvSpPr>
            <p:cNvPr id="8963" name="Google Shape;8963;p86"/>
            <p:cNvSpPr/>
            <p:nvPr/>
          </p:nvSpPr>
          <p:spPr>
            <a:xfrm>
              <a:off x="1493849" y="2775533"/>
              <a:ext cx="283985" cy="341080"/>
            </a:xfrm>
            <a:custGeom>
              <a:rect b="b" l="l" r="r" t="t"/>
              <a:pathLst>
                <a:path extrusionOk="0" h="10741" w="8943">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86"/>
            <p:cNvSpPr/>
            <p:nvPr/>
          </p:nvSpPr>
          <p:spPr>
            <a:xfrm>
              <a:off x="1590638" y="2834153"/>
              <a:ext cx="88501" cy="84754"/>
            </a:xfrm>
            <a:custGeom>
              <a:rect b="b" l="l" r="r" t="t"/>
              <a:pathLst>
                <a:path extrusionOk="0" h="2669" w="2787">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5" name="Google Shape;8965;p86"/>
          <p:cNvGrpSpPr/>
          <p:nvPr/>
        </p:nvGrpSpPr>
        <p:grpSpPr>
          <a:xfrm>
            <a:off x="1933144" y="2756052"/>
            <a:ext cx="372835" cy="342573"/>
            <a:chOff x="1952836" y="2774422"/>
            <a:chExt cx="372835" cy="342573"/>
          </a:xfrm>
        </p:grpSpPr>
        <p:sp>
          <p:nvSpPr>
            <p:cNvPr id="8966" name="Google Shape;8966;p86"/>
            <p:cNvSpPr/>
            <p:nvPr/>
          </p:nvSpPr>
          <p:spPr>
            <a:xfrm>
              <a:off x="2076490"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86"/>
            <p:cNvSpPr/>
            <p:nvPr/>
          </p:nvSpPr>
          <p:spPr>
            <a:xfrm>
              <a:off x="2208432"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86"/>
            <p:cNvSpPr/>
            <p:nvPr/>
          </p:nvSpPr>
          <p:spPr>
            <a:xfrm>
              <a:off x="1952836" y="2774422"/>
              <a:ext cx="372835" cy="342573"/>
            </a:xfrm>
            <a:custGeom>
              <a:rect b="b" l="l" r="r" t="t"/>
              <a:pathLst>
                <a:path extrusionOk="0" h="10788" w="11741">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9" name="Google Shape;8969;p86"/>
          <p:cNvGrpSpPr/>
          <p:nvPr/>
        </p:nvGrpSpPr>
        <p:grpSpPr>
          <a:xfrm>
            <a:off x="3060224" y="2726107"/>
            <a:ext cx="332729" cy="372518"/>
            <a:chOff x="3079916" y="2744477"/>
            <a:chExt cx="332729" cy="372518"/>
          </a:xfrm>
        </p:grpSpPr>
        <p:sp>
          <p:nvSpPr>
            <p:cNvPr id="8970" name="Google Shape;8970;p86"/>
            <p:cNvSpPr/>
            <p:nvPr/>
          </p:nvSpPr>
          <p:spPr>
            <a:xfrm>
              <a:off x="3079916" y="2840504"/>
              <a:ext cx="313454" cy="276491"/>
            </a:xfrm>
            <a:custGeom>
              <a:rect b="b" l="l" r="r" t="t"/>
              <a:pathLst>
                <a:path extrusionOk="0" h="8707" w="9871">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86"/>
            <p:cNvSpPr/>
            <p:nvPr/>
          </p:nvSpPr>
          <p:spPr>
            <a:xfrm>
              <a:off x="3244375" y="2840250"/>
              <a:ext cx="124416" cy="45727"/>
            </a:xfrm>
            <a:custGeom>
              <a:rect b="b" l="l" r="r" t="t"/>
              <a:pathLst>
                <a:path extrusionOk="0" h="1440" w="3918">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86"/>
            <p:cNvSpPr/>
            <p:nvPr/>
          </p:nvSpPr>
          <p:spPr>
            <a:xfrm>
              <a:off x="3198267" y="2744477"/>
              <a:ext cx="214378" cy="145279"/>
            </a:xfrm>
            <a:custGeom>
              <a:rect b="b" l="l" r="r" t="t"/>
              <a:pathLst>
                <a:path extrusionOk="0" h="4575" w="6751">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3" name="Google Shape;8973;p86"/>
          <p:cNvGrpSpPr/>
          <p:nvPr/>
        </p:nvGrpSpPr>
        <p:grpSpPr>
          <a:xfrm>
            <a:off x="3600884" y="2727155"/>
            <a:ext cx="336889" cy="355592"/>
            <a:chOff x="3620576" y="2745525"/>
            <a:chExt cx="336889" cy="355592"/>
          </a:xfrm>
        </p:grpSpPr>
        <p:sp>
          <p:nvSpPr>
            <p:cNvPr id="8974" name="Google Shape;8974;p86"/>
            <p:cNvSpPr/>
            <p:nvPr/>
          </p:nvSpPr>
          <p:spPr>
            <a:xfrm>
              <a:off x="3620576" y="2745525"/>
              <a:ext cx="336889" cy="355592"/>
            </a:xfrm>
            <a:custGeom>
              <a:rect b="b" l="l" r="r" t="t"/>
              <a:pathLst>
                <a:path extrusionOk="0" h="11198" w="10609">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86"/>
            <p:cNvSpPr/>
            <p:nvPr/>
          </p:nvSpPr>
          <p:spPr>
            <a:xfrm>
              <a:off x="3738896" y="2800747"/>
              <a:ext cx="218570" cy="258771"/>
            </a:xfrm>
            <a:custGeom>
              <a:rect b="b" l="l" r="r" t="t"/>
              <a:pathLst>
                <a:path extrusionOk="0" h="8149" w="6883">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6" name="Google Shape;8976;p86"/>
          <p:cNvGrpSpPr/>
          <p:nvPr/>
        </p:nvGrpSpPr>
        <p:grpSpPr>
          <a:xfrm>
            <a:off x="4107123" y="2742334"/>
            <a:ext cx="380393" cy="363118"/>
            <a:chOff x="4126815" y="2760704"/>
            <a:chExt cx="380393" cy="363118"/>
          </a:xfrm>
        </p:grpSpPr>
        <p:sp>
          <p:nvSpPr>
            <p:cNvPr id="8977" name="Google Shape;8977;p86"/>
            <p:cNvSpPr/>
            <p:nvPr/>
          </p:nvSpPr>
          <p:spPr>
            <a:xfrm>
              <a:off x="4219825" y="2822435"/>
              <a:ext cx="103267" cy="29056"/>
            </a:xfrm>
            <a:custGeom>
              <a:rect b="b" l="l" r="r" t="t"/>
              <a:pathLst>
                <a:path extrusionOk="0" h="915" w="3252">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86"/>
            <p:cNvSpPr/>
            <p:nvPr/>
          </p:nvSpPr>
          <p:spPr>
            <a:xfrm>
              <a:off x="4126815" y="2760704"/>
              <a:ext cx="380393" cy="363118"/>
            </a:xfrm>
            <a:custGeom>
              <a:rect b="b" l="l" r="r" t="t"/>
              <a:pathLst>
                <a:path extrusionOk="0" h="11435" w="11979">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86"/>
            <p:cNvSpPr/>
            <p:nvPr/>
          </p:nvSpPr>
          <p:spPr>
            <a:xfrm>
              <a:off x="4278826" y="2791379"/>
              <a:ext cx="103998" cy="201962"/>
            </a:xfrm>
            <a:custGeom>
              <a:rect b="b" l="l" r="r" t="t"/>
              <a:pathLst>
                <a:path extrusionOk="0" h="6360" w="3275">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86"/>
            <p:cNvSpPr/>
            <p:nvPr/>
          </p:nvSpPr>
          <p:spPr>
            <a:xfrm>
              <a:off x="4159332" y="2791379"/>
              <a:ext cx="105903" cy="201962"/>
            </a:xfrm>
            <a:custGeom>
              <a:rect b="b" l="l" r="r" t="t"/>
              <a:pathLst>
                <a:path extrusionOk="0" h="6360" w="3335">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1" name="Google Shape;8981;p86"/>
          <p:cNvGrpSpPr/>
          <p:nvPr/>
        </p:nvGrpSpPr>
        <p:grpSpPr>
          <a:xfrm>
            <a:off x="4656294" y="2727314"/>
            <a:ext cx="381346" cy="368644"/>
            <a:chOff x="4675986" y="2745684"/>
            <a:chExt cx="381346" cy="368644"/>
          </a:xfrm>
        </p:grpSpPr>
        <p:sp>
          <p:nvSpPr>
            <p:cNvPr id="8982" name="Google Shape;8982;p86"/>
            <p:cNvSpPr/>
            <p:nvPr/>
          </p:nvSpPr>
          <p:spPr>
            <a:xfrm>
              <a:off x="4828918" y="2895345"/>
              <a:ext cx="69226" cy="69258"/>
            </a:xfrm>
            <a:custGeom>
              <a:rect b="b" l="l" r="r" t="t"/>
              <a:pathLst>
                <a:path extrusionOk="0" h="2181" w="218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86"/>
            <p:cNvSpPr/>
            <p:nvPr/>
          </p:nvSpPr>
          <p:spPr>
            <a:xfrm>
              <a:off x="4675986" y="2745684"/>
              <a:ext cx="381346" cy="368644"/>
            </a:xfrm>
            <a:custGeom>
              <a:rect b="b" l="l" r="r" t="t"/>
              <a:pathLst>
                <a:path extrusionOk="0" h="11609" w="12009">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4" name="Google Shape;8984;p86"/>
          <p:cNvGrpSpPr/>
          <p:nvPr/>
        </p:nvGrpSpPr>
        <p:grpSpPr>
          <a:xfrm>
            <a:off x="5200924" y="2772692"/>
            <a:ext cx="373185" cy="302466"/>
            <a:chOff x="5220616" y="2791061"/>
            <a:chExt cx="373185" cy="302466"/>
          </a:xfrm>
        </p:grpSpPr>
        <p:sp>
          <p:nvSpPr>
            <p:cNvPr id="8985" name="Google Shape;8985;p86"/>
            <p:cNvSpPr/>
            <p:nvPr/>
          </p:nvSpPr>
          <p:spPr>
            <a:xfrm>
              <a:off x="5220616" y="2791061"/>
              <a:ext cx="373185" cy="302466"/>
            </a:xfrm>
            <a:custGeom>
              <a:rect b="b" l="l" r="r" t="t"/>
              <a:pathLst>
                <a:path extrusionOk="0" h="9525" w="11752">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86"/>
            <p:cNvSpPr/>
            <p:nvPr/>
          </p:nvSpPr>
          <p:spPr>
            <a:xfrm>
              <a:off x="5244432" y="2849268"/>
              <a:ext cx="326314" cy="11368"/>
            </a:xfrm>
            <a:custGeom>
              <a:rect b="b" l="l" r="r" t="t"/>
              <a:pathLst>
                <a:path extrusionOk="0" h="358" w="10276">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86"/>
            <p:cNvSpPr/>
            <p:nvPr/>
          </p:nvSpPr>
          <p:spPr>
            <a:xfrm>
              <a:off x="5261834" y="2896139"/>
              <a:ext cx="46521" cy="11400"/>
            </a:xfrm>
            <a:custGeom>
              <a:rect b="b" l="l" r="r" t="t"/>
              <a:pathLst>
                <a:path extrusionOk="0" h="359" w="1465">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86"/>
            <p:cNvSpPr/>
            <p:nvPr/>
          </p:nvSpPr>
          <p:spPr>
            <a:xfrm>
              <a:off x="5343507" y="2896139"/>
              <a:ext cx="46521" cy="11400"/>
            </a:xfrm>
            <a:custGeom>
              <a:rect b="b" l="l" r="r" t="t"/>
              <a:pathLst>
                <a:path extrusionOk="0" h="359" w="1465">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86"/>
            <p:cNvSpPr/>
            <p:nvPr/>
          </p:nvSpPr>
          <p:spPr>
            <a:xfrm>
              <a:off x="5506823" y="2896139"/>
              <a:ext cx="46172" cy="11400"/>
            </a:xfrm>
            <a:custGeom>
              <a:rect b="b" l="l" r="r" t="t"/>
              <a:pathLst>
                <a:path extrusionOk="0" h="359" w="1454">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86"/>
            <p:cNvSpPr/>
            <p:nvPr/>
          </p:nvSpPr>
          <p:spPr>
            <a:xfrm>
              <a:off x="5261834" y="2942660"/>
              <a:ext cx="46521" cy="11368"/>
            </a:xfrm>
            <a:custGeom>
              <a:rect b="b" l="l" r="r" t="t"/>
              <a:pathLst>
                <a:path extrusionOk="0" h="358" w="1465">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86"/>
            <p:cNvSpPr/>
            <p:nvPr/>
          </p:nvSpPr>
          <p:spPr>
            <a:xfrm>
              <a:off x="5424768" y="2942660"/>
              <a:ext cx="46553" cy="11368"/>
            </a:xfrm>
            <a:custGeom>
              <a:rect b="b" l="l" r="r" t="t"/>
              <a:pathLst>
                <a:path extrusionOk="0" h="358" w="1466">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86"/>
            <p:cNvSpPr/>
            <p:nvPr/>
          </p:nvSpPr>
          <p:spPr>
            <a:xfrm>
              <a:off x="5261834" y="2989149"/>
              <a:ext cx="46521" cy="11400"/>
            </a:xfrm>
            <a:custGeom>
              <a:rect b="b" l="l" r="r" t="t"/>
              <a:pathLst>
                <a:path extrusionOk="0" h="359" w="1465">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86"/>
            <p:cNvSpPr/>
            <p:nvPr/>
          </p:nvSpPr>
          <p:spPr>
            <a:xfrm>
              <a:off x="5343507" y="2989149"/>
              <a:ext cx="46521" cy="11400"/>
            </a:xfrm>
            <a:custGeom>
              <a:rect b="b" l="l" r="r" t="t"/>
              <a:pathLst>
                <a:path extrusionOk="0" h="359" w="1465">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86"/>
            <p:cNvSpPr/>
            <p:nvPr/>
          </p:nvSpPr>
          <p:spPr>
            <a:xfrm>
              <a:off x="5506823" y="2989149"/>
              <a:ext cx="46172" cy="11400"/>
            </a:xfrm>
            <a:custGeom>
              <a:rect b="b" l="l" r="r" t="t"/>
              <a:pathLst>
                <a:path extrusionOk="0" h="359" w="1454">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86"/>
            <p:cNvSpPr/>
            <p:nvPr/>
          </p:nvSpPr>
          <p:spPr>
            <a:xfrm>
              <a:off x="5343507" y="3036051"/>
              <a:ext cx="46521" cy="10987"/>
            </a:xfrm>
            <a:custGeom>
              <a:rect b="b" l="l" r="r" t="t"/>
              <a:pathLst>
                <a:path extrusionOk="0" h="346" w="1465">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86"/>
            <p:cNvSpPr/>
            <p:nvPr/>
          </p:nvSpPr>
          <p:spPr>
            <a:xfrm>
              <a:off x="5424768" y="3036051"/>
              <a:ext cx="46553" cy="10987"/>
            </a:xfrm>
            <a:custGeom>
              <a:rect b="b" l="l" r="r" t="t"/>
              <a:pathLst>
                <a:path extrusionOk="0" h="346" w="1466">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86"/>
            <p:cNvSpPr/>
            <p:nvPr/>
          </p:nvSpPr>
          <p:spPr>
            <a:xfrm>
              <a:off x="5506823" y="3036051"/>
              <a:ext cx="46172" cy="10987"/>
            </a:xfrm>
            <a:custGeom>
              <a:rect b="b" l="l" r="r" t="t"/>
              <a:pathLst>
                <a:path extrusionOk="0" h="346" w="1454">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86"/>
            <p:cNvSpPr/>
            <p:nvPr/>
          </p:nvSpPr>
          <p:spPr>
            <a:xfrm>
              <a:off x="5343126" y="2930752"/>
              <a:ext cx="46902" cy="33851"/>
            </a:xfrm>
            <a:custGeom>
              <a:rect b="b" l="l" r="r" t="t"/>
              <a:pathLst>
                <a:path extrusionOk="0" h="1066" w="1477">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86"/>
            <p:cNvSpPr/>
            <p:nvPr/>
          </p:nvSpPr>
          <p:spPr>
            <a:xfrm>
              <a:off x="5506442" y="2930752"/>
              <a:ext cx="47283" cy="33851"/>
            </a:xfrm>
            <a:custGeom>
              <a:rect b="b" l="l" r="r" t="t"/>
              <a:pathLst>
                <a:path extrusionOk="0" h="1066" w="1489">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86"/>
            <p:cNvSpPr/>
            <p:nvPr/>
          </p:nvSpPr>
          <p:spPr>
            <a:xfrm>
              <a:off x="5424419" y="2977336"/>
              <a:ext cx="47283" cy="34168"/>
            </a:xfrm>
            <a:custGeom>
              <a:rect b="b" l="l" r="r" t="t"/>
              <a:pathLst>
                <a:path extrusionOk="0" h="1076" w="1489">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86"/>
            <p:cNvSpPr/>
            <p:nvPr/>
          </p:nvSpPr>
          <p:spPr>
            <a:xfrm>
              <a:off x="5261453" y="3024143"/>
              <a:ext cx="47283" cy="33851"/>
            </a:xfrm>
            <a:custGeom>
              <a:rect b="b" l="l" r="r" t="t"/>
              <a:pathLst>
                <a:path extrusionOk="0" h="1066" w="1489">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86"/>
            <p:cNvSpPr/>
            <p:nvPr/>
          </p:nvSpPr>
          <p:spPr>
            <a:xfrm>
              <a:off x="5424419" y="2884231"/>
              <a:ext cx="47283" cy="33883"/>
            </a:xfrm>
            <a:custGeom>
              <a:rect b="b" l="l" r="r" t="t"/>
              <a:pathLst>
                <a:path extrusionOk="0" h="1067" w="1489">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3" name="Google Shape;9003;p86"/>
          <p:cNvGrpSpPr/>
          <p:nvPr/>
        </p:nvGrpSpPr>
        <p:grpSpPr>
          <a:xfrm>
            <a:off x="5768969" y="2754147"/>
            <a:ext cx="284366" cy="344097"/>
            <a:chOff x="5864861" y="2772517"/>
            <a:chExt cx="284366" cy="344097"/>
          </a:xfrm>
        </p:grpSpPr>
        <p:sp>
          <p:nvSpPr>
            <p:cNvPr id="9004" name="Google Shape;9004;p86"/>
            <p:cNvSpPr/>
            <p:nvPr/>
          </p:nvSpPr>
          <p:spPr>
            <a:xfrm>
              <a:off x="6089464" y="3014490"/>
              <a:ext cx="15147" cy="15147"/>
            </a:xfrm>
            <a:custGeom>
              <a:rect b="b" l="l" r="r" t="t"/>
              <a:pathLst>
                <a:path extrusionOk="0" h="477" w="477">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86"/>
            <p:cNvSpPr/>
            <p:nvPr/>
          </p:nvSpPr>
          <p:spPr>
            <a:xfrm>
              <a:off x="6051644" y="3070823"/>
              <a:ext cx="13274" cy="13274"/>
            </a:xfrm>
            <a:custGeom>
              <a:rect b="b" l="l" r="r" t="t"/>
              <a:pathLst>
                <a:path extrusionOk="0" h="418" w="418">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86"/>
            <p:cNvSpPr/>
            <p:nvPr/>
          </p:nvSpPr>
          <p:spPr>
            <a:xfrm>
              <a:off x="5943518" y="3005789"/>
              <a:ext cx="13242" cy="12893"/>
            </a:xfrm>
            <a:custGeom>
              <a:rect b="b" l="l" r="r" t="t"/>
              <a:pathLst>
                <a:path extrusionOk="0" h="406" w="417">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86"/>
            <p:cNvSpPr/>
            <p:nvPr/>
          </p:nvSpPr>
          <p:spPr>
            <a:xfrm>
              <a:off x="5965429" y="3070823"/>
              <a:ext cx="13655" cy="13274"/>
            </a:xfrm>
            <a:custGeom>
              <a:rect b="b" l="l" r="r" t="t"/>
              <a:pathLst>
                <a:path extrusionOk="0" h="418" w="43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86"/>
            <p:cNvSpPr/>
            <p:nvPr/>
          </p:nvSpPr>
          <p:spPr>
            <a:xfrm>
              <a:off x="6004392" y="3019412"/>
              <a:ext cx="16290" cy="15909"/>
            </a:xfrm>
            <a:custGeom>
              <a:rect b="b" l="l" r="r" t="t"/>
              <a:pathLst>
                <a:path extrusionOk="0" h="501" w="513">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86"/>
            <p:cNvSpPr/>
            <p:nvPr/>
          </p:nvSpPr>
          <p:spPr>
            <a:xfrm>
              <a:off x="5864861" y="2772517"/>
              <a:ext cx="284366" cy="344097"/>
            </a:xfrm>
            <a:custGeom>
              <a:rect b="b" l="l" r="r" t="t"/>
              <a:pathLst>
                <a:path extrusionOk="0" h="10836" w="8955">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10" name="Google Shape;9010;p86"/>
          <p:cNvSpPr/>
          <p:nvPr/>
        </p:nvSpPr>
        <p:spPr>
          <a:xfrm>
            <a:off x="6321177" y="2752273"/>
            <a:ext cx="343335" cy="343303"/>
          </a:xfrm>
          <a:custGeom>
            <a:rect b="b" l="l" r="r" t="t"/>
            <a:pathLst>
              <a:path extrusionOk="0" h="10811" w="10812">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11" name="Google Shape;9011;p86"/>
          <p:cNvGrpSpPr/>
          <p:nvPr/>
        </p:nvGrpSpPr>
        <p:grpSpPr>
          <a:xfrm>
            <a:off x="6954467" y="2771168"/>
            <a:ext cx="255247" cy="327458"/>
            <a:chOff x="6974158" y="2789537"/>
            <a:chExt cx="255247" cy="327458"/>
          </a:xfrm>
        </p:grpSpPr>
        <p:sp>
          <p:nvSpPr>
            <p:cNvPr id="9012" name="Google Shape;9012;p86"/>
            <p:cNvSpPr/>
            <p:nvPr/>
          </p:nvSpPr>
          <p:spPr>
            <a:xfrm>
              <a:off x="7066407" y="2897282"/>
              <a:ext cx="9876" cy="14798"/>
            </a:xfrm>
            <a:custGeom>
              <a:rect b="b" l="l" r="r" t="t"/>
              <a:pathLst>
                <a:path extrusionOk="0" h="466" w="311">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86"/>
            <p:cNvSpPr/>
            <p:nvPr/>
          </p:nvSpPr>
          <p:spPr>
            <a:xfrm>
              <a:off x="7127662" y="2897282"/>
              <a:ext cx="9495" cy="14798"/>
            </a:xfrm>
            <a:custGeom>
              <a:rect b="b" l="l" r="r" t="t"/>
              <a:pathLst>
                <a:path extrusionOk="0" h="466" w="299">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86"/>
            <p:cNvSpPr/>
            <p:nvPr/>
          </p:nvSpPr>
          <p:spPr>
            <a:xfrm>
              <a:off x="7081935" y="2933292"/>
              <a:ext cx="40837" cy="14703"/>
            </a:xfrm>
            <a:custGeom>
              <a:rect b="b" l="l" r="r" t="t"/>
              <a:pathLst>
                <a:path extrusionOk="0" h="463" w="1286">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86"/>
            <p:cNvSpPr/>
            <p:nvPr/>
          </p:nvSpPr>
          <p:spPr>
            <a:xfrm>
              <a:off x="6974158" y="2789537"/>
              <a:ext cx="255247" cy="327458"/>
            </a:xfrm>
            <a:custGeom>
              <a:rect b="b" l="l" r="r" t="t"/>
              <a:pathLst>
                <a:path extrusionOk="0" h="10312" w="8038">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86"/>
            <p:cNvSpPr/>
            <p:nvPr/>
          </p:nvSpPr>
          <p:spPr>
            <a:xfrm>
              <a:off x="7061135" y="2881785"/>
              <a:ext cx="20069" cy="9495"/>
            </a:xfrm>
            <a:custGeom>
              <a:rect b="b" l="l" r="r" t="t"/>
              <a:pathLst>
                <a:path extrusionOk="0" h="299" w="632">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86"/>
            <p:cNvSpPr/>
            <p:nvPr/>
          </p:nvSpPr>
          <p:spPr>
            <a:xfrm>
              <a:off x="7122740" y="2881785"/>
              <a:ext cx="19688" cy="9495"/>
            </a:xfrm>
            <a:custGeom>
              <a:rect b="b" l="l" r="r" t="t"/>
              <a:pathLst>
                <a:path extrusionOk="0" h="299" w="62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8" name="Google Shape;9018;p86"/>
          <p:cNvGrpSpPr/>
          <p:nvPr/>
        </p:nvGrpSpPr>
        <p:grpSpPr>
          <a:xfrm>
            <a:off x="7511005" y="2771930"/>
            <a:ext cx="244291" cy="326314"/>
            <a:chOff x="7530697" y="2790299"/>
            <a:chExt cx="244291" cy="326314"/>
          </a:xfrm>
        </p:grpSpPr>
        <p:sp>
          <p:nvSpPr>
            <p:cNvPr id="9019" name="Google Shape;9019;p86"/>
            <p:cNvSpPr/>
            <p:nvPr/>
          </p:nvSpPr>
          <p:spPr>
            <a:xfrm>
              <a:off x="7616911" y="2907507"/>
              <a:ext cx="9463" cy="14385"/>
            </a:xfrm>
            <a:custGeom>
              <a:rect b="b" l="l" r="r" t="t"/>
              <a:pathLst>
                <a:path extrusionOk="0" h="453" w="298">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86"/>
            <p:cNvSpPr/>
            <p:nvPr/>
          </p:nvSpPr>
          <p:spPr>
            <a:xfrm>
              <a:off x="7678548" y="2907507"/>
              <a:ext cx="9463" cy="14385"/>
            </a:xfrm>
            <a:custGeom>
              <a:rect b="b" l="l" r="r" t="t"/>
              <a:pathLst>
                <a:path extrusionOk="0" h="453" w="298">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86"/>
            <p:cNvSpPr/>
            <p:nvPr/>
          </p:nvSpPr>
          <p:spPr>
            <a:xfrm>
              <a:off x="7632408" y="2943136"/>
              <a:ext cx="40869" cy="14671"/>
            </a:xfrm>
            <a:custGeom>
              <a:rect b="b" l="l" r="r" t="t"/>
              <a:pathLst>
                <a:path extrusionOk="0" h="462" w="1287">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86"/>
            <p:cNvSpPr/>
            <p:nvPr/>
          </p:nvSpPr>
          <p:spPr>
            <a:xfrm>
              <a:off x="7530697" y="2790299"/>
              <a:ext cx="244291" cy="326314"/>
            </a:xfrm>
            <a:custGeom>
              <a:rect b="b" l="l" r="r" t="t"/>
              <a:pathLst>
                <a:path extrusionOk="0" h="10276" w="7693">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86"/>
            <p:cNvSpPr/>
            <p:nvPr/>
          </p:nvSpPr>
          <p:spPr>
            <a:xfrm>
              <a:off x="7611608" y="2891630"/>
              <a:ext cx="20069" cy="9463"/>
            </a:xfrm>
            <a:custGeom>
              <a:rect b="b" l="l" r="r" t="t"/>
              <a:pathLst>
                <a:path extrusionOk="0" h="298" w="632">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86"/>
            <p:cNvSpPr/>
            <p:nvPr/>
          </p:nvSpPr>
          <p:spPr>
            <a:xfrm>
              <a:off x="7673245" y="2891630"/>
              <a:ext cx="19688" cy="9463"/>
            </a:xfrm>
            <a:custGeom>
              <a:rect b="b" l="l" r="r" t="t"/>
              <a:pathLst>
                <a:path extrusionOk="0" h="298" w="62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5" name="Google Shape;9025;p86"/>
          <p:cNvGrpSpPr/>
          <p:nvPr/>
        </p:nvGrpSpPr>
        <p:grpSpPr>
          <a:xfrm>
            <a:off x="7968499" y="2813878"/>
            <a:ext cx="332348" cy="283985"/>
            <a:chOff x="7988191" y="2832248"/>
            <a:chExt cx="332348" cy="283985"/>
          </a:xfrm>
        </p:grpSpPr>
        <p:sp>
          <p:nvSpPr>
            <p:cNvPr id="9026" name="Google Shape;9026;p86"/>
            <p:cNvSpPr/>
            <p:nvPr/>
          </p:nvSpPr>
          <p:spPr>
            <a:xfrm>
              <a:off x="8046398" y="2894646"/>
              <a:ext cx="40869" cy="45759"/>
            </a:xfrm>
            <a:custGeom>
              <a:rect b="b" l="l" r="r" t="t"/>
              <a:pathLst>
                <a:path extrusionOk="0" h="1441" w="1287">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86"/>
            <p:cNvSpPr/>
            <p:nvPr/>
          </p:nvSpPr>
          <p:spPr>
            <a:xfrm>
              <a:off x="7988191" y="2832248"/>
              <a:ext cx="332348" cy="283985"/>
            </a:xfrm>
            <a:custGeom>
              <a:rect b="b" l="l" r="r" t="t"/>
              <a:pathLst>
                <a:path extrusionOk="0" h="8943" w="10466">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86"/>
            <p:cNvSpPr/>
            <p:nvPr/>
          </p:nvSpPr>
          <p:spPr>
            <a:xfrm>
              <a:off x="8212381" y="2974320"/>
              <a:ext cx="18577" cy="14861"/>
            </a:xfrm>
            <a:custGeom>
              <a:rect b="b" l="l" r="r" t="t"/>
              <a:pathLst>
                <a:path extrusionOk="0" h="468" w="585">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29" name="Google Shape;9029;p86"/>
          <p:cNvSpPr/>
          <p:nvPr/>
        </p:nvSpPr>
        <p:spPr>
          <a:xfrm>
            <a:off x="2478726" y="3226757"/>
            <a:ext cx="365627" cy="292273"/>
          </a:xfrm>
          <a:custGeom>
            <a:rect b="b" l="l" r="r" t="t"/>
            <a:pathLst>
              <a:path extrusionOk="0" h="9204" w="11514">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30" name="Google Shape;9030;p86"/>
          <p:cNvGrpSpPr/>
          <p:nvPr/>
        </p:nvGrpSpPr>
        <p:grpSpPr>
          <a:xfrm>
            <a:off x="3568748" y="3239998"/>
            <a:ext cx="364484" cy="262423"/>
            <a:chOff x="3588440" y="3258368"/>
            <a:chExt cx="364484" cy="262423"/>
          </a:xfrm>
        </p:grpSpPr>
        <p:sp>
          <p:nvSpPr>
            <p:cNvPr id="9031" name="Google Shape;9031;p86"/>
            <p:cNvSpPr/>
            <p:nvPr/>
          </p:nvSpPr>
          <p:spPr>
            <a:xfrm>
              <a:off x="3588440" y="3258368"/>
              <a:ext cx="364484" cy="262423"/>
            </a:xfrm>
            <a:custGeom>
              <a:rect b="b" l="l" r="r" t="t"/>
              <a:pathLst>
                <a:path extrusionOk="0" h="8264" w="11478">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86"/>
            <p:cNvSpPr/>
            <p:nvPr/>
          </p:nvSpPr>
          <p:spPr>
            <a:xfrm>
              <a:off x="3685992" y="3347949"/>
              <a:ext cx="10606" cy="133498"/>
            </a:xfrm>
            <a:custGeom>
              <a:rect b="b" l="l" r="r" t="t"/>
              <a:pathLst>
                <a:path extrusionOk="0" h="4204" w="334">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86"/>
            <p:cNvSpPr/>
            <p:nvPr/>
          </p:nvSpPr>
          <p:spPr>
            <a:xfrm>
              <a:off x="3862549" y="3329785"/>
              <a:ext cx="40107" cy="30675"/>
            </a:xfrm>
            <a:custGeom>
              <a:rect b="b" l="l" r="r" t="t"/>
              <a:pathLst>
                <a:path extrusionOk="0" h="966" w="1263">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86"/>
            <p:cNvSpPr/>
            <p:nvPr/>
          </p:nvSpPr>
          <p:spPr>
            <a:xfrm>
              <a:off x="3703743" y="3323942"/>
              <a:ext cx="183417" cy="182083"/>
            </a:xfrm>
            <a:custGeom>
              <a:rect b="b" l="l" r="r" t="t"/>
              <a:pathLst>
                <a:path extrusionOk="0" h="5734" w="5776">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86"/>
            <p:cNvSpPr/>
            <p:nvPr/>
          </p:nvSpPr>
          <p:spPr>
            <a:xfrm>
              <a:off x="3733624" y="3358174"/>
              <a:ext cx="138039" cy="114667"/>
            </a:xfrm>
            <a:custGeom>
              <a:rect b="b" l="l" r="r" t="t"/>
              <a:pathLst>
                <a:path extrusionOk="0" h="3611" w="4347">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86"/>
            <p:cNvSpPr/>
            <p:nvPr/>
          </p:nvSpPr>
          <p:spPr>
            <a:xfrm>
              <a:off x="3777478" y="3386087"/>
              <a:ext cx="51062" cy="43282"/>
            </a:xfrm>
            <a:custGeom>
              <a:rect b="b" l="l" r="r" t="t"/>
              <a:pathLst>
                <a:path extrusionOk="0" h="1363" w="1608">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37" name="Google Shape;9037;p86"/>
          <p:cNvSpPr/>
          <p:nvPr/>
        </p:nvSpPr>
        <p:spPr>
          <a:xfrm>
            <a:off x="5243634" y="3211482"/>
            <a:ext cx="323298" cy="320789"/>
          </a:xfrm>
          <a:custGeom>
            <a:rect b="b" l="l" r="r" t="t"/>
            <a:pathLst>
              <a:path extrusionOk="0" h="10102" w="10181">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38" name="Google Shape;9038;p86"/>
          <p:cNvGrpSpPr/>
          <p:nvPr/>
        </p:nvGrpSpPr>
        <p:grpSpPr>
          <a:xfrm>
            <a:off x="5746125" y="3209355"/>
            <a:ext cx="364865" cy="324822"/>
            <a:chOff x="5765817" y="3227724"/>
            <a:chExt cx="364865" cy="324822"/>
          </a:xfrm>
        </p:grpSpPr>
        <p:sp>
          <p:nvSpPr>
            <p:cNvPr id="9039" name="Google Shape;9039;p86"/>
            <p:cNvSpPr/>
            <p:nvPr/>
          </p:nvSpPr>
          <p:spPr>
            <a:xfrm>
              <a:off x="5765817" y="3227724"/>
              <a:ext cx="364865" cy="324822"/>
            </a:xfrm>
            <a:custGeom>
              <a:rect b="b" l="l" r="r" t="t"/>
              <a:pathLst>
                <a:path extrusionOk="0" h="10229" w="1149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86"/>
            <p:cNvSpPr/>
            <p:nvPr/>
          </p:nvSpPr>
          <p:spPr>
            <a:xfrm>
              <a:off x="6022144" y="3250429"/>
              <a:ext cx="85484" cy="84341"/>
            </a:xfrm>
            <a:custGeom>
              <a:rect b="b" l="l" r="r" t="t"/>
              <a:pathLst>
                <a:path extrusionOk="0" h="2656" w="2692">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86"/>
            <p:cNvSpPr/>
            <p:nvPr/>
          </p:nvSpPr>
          <p:spPr>
            <a:xfrm>
              <a:off x="5862987" y="3250429"/>
              <a:ext cx="73386" cy="43504"/>
            </a:xfrm>
            <a:custGeom>
              <a:rect b="b" l="l" r="r" t="t"/>
              <a:pathLst>
                <a:path extrusionOk="0" h="1370" w="2311">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2" name="Google Shape;9042;p86"/>
          <p:cNvGrpSpPr/>
          <p:nvPr/>
        </p:nvGrpSpPr>
        <p:grpSpPr>
          <a:xfrm>
            <a:off x="6208891" y="3219294"/>
            <a:ext cx="446539" cy="303895"/>
            <a:chOff x="6228583" y="3237664"/>
            <a:chExt cx="446539" cy="303895"/>
          </a:xfrm>
        </p:grpSpPr>
        <p:sp>
          <p:nvSpPr>
            <p:cNvPr id="9043" name="Google Shape;9043;p86"/>
            <p:cNvSpPr/>
            <p:nvPr/>
          </p:nvSpPr>
          <p:spPr>
            <a:xfrm>
              <a:off x="6357508" y="3277453"/>
              <a:ext cx="26865" cy="25912"/>
            </a:xfrm>
            <a:custGeom>
              <a:rect b="b" l="l" r="r" t="t"/>
              <a:pathLst>
                <a:path extrusionOk="0" h="816" w="846">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86"/>
            <p:cNvSpPr/>
            <p:nvPr/>
          </p:nvSpPr>
          <p:spPr>
            <a:xfrm>
              <a:off x="6276596" y="3358746"/>
              <a:ext cx="26896" cy="25912"/>
            </a:xfrm>
            <a:custGeom>
              <a:rect b="b" l="l" r="r" t="t"/>
              <a:pathLst>
                <a:path extrusionOk="0" h="816" w="847">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86"/>
            <p:cNvSpPr/>
            <p:nvPr/>
          </p:nvSpPr>
          <p:spPr>
            <a:xfrm>
              <a:off x="6357508" y="3358365"/>
              <a:ext cx="26865" cy="25912"/>
            </a:xfrm>
            <a:custGeom>
              <a:rect b="b" l="l" r="r" t="t"/>
              <a:pathLst>
                <a:path extrusionOk="0" h="816" w="846">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86"/>
            <p:cNvSpPr/>
            <p:nvPr/>
          </p:nvSpPr>
          <p:spPr>
            <a:xfrm>
              <a:off x="6276596" y="3277453"/>
              <a:ext cx="26896" cy="25912"/>
            </a:xfrm>
            <a:custGeom>
              <a:rect b="b" l="l" r="r" t="t"/>
              <a:pathLst>
                <a:path extrusionOk="0" h="816" w="847">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86"/>
            <p:cNvSpPr/>
            <p:nvPr/>
          </p:nvSpPr>
          <p:spPr>
            <a:xfrm>
              <a:off x="6526508" y="3290314"/>
              <a:ext cx="21593" cy="19879"/>
            </a:xfrm>
            <a:custGeom>
              <a:rect b="b" l="l" r="r" t="t"/>
              <a:pathLst>
                <a:path extrusionOk="0" h="626" w="68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86"/>
            <p:cNvSpPr/>
            <p:nvPr/>
          </p:nvSpPr>
          <p:spPr>
            <a:xfrm>
              <a:off x="6465253" y="3352299"/>
              <a:ext cx="20831" cy="19498"/>
            </a:xfrm>
            <a:custGeom>
              <a:rect b="b" l="l" r="r" t="t"/>
              <a:pathLst>
                <a:path extrusionOk="0" h="614" w="656">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86"/>
            <p:cNvSpPr/>
            <p:nvPr/>
          </p:nvSpPr>
          <p:spPr>
            <a:xfrm>
              <a:off x="6526508" y="3352299"/>
              <a:ext cx="21593" cy="19498"/>
            </a:xfrm>
            <a:custGeom>
              <a:rect b="b" l="l" r="r" t="t"/>
              <a:pathLst>
                <a:path extrusionOk="0" h="614" w="68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86"/>
            <p:cNvSpPr/>
            <p:nvPr/>
          </p:nvSpPr>
          <p:spPr>
            <a:xfrm>
              <a:off x="6465253" y="3290314"/>
              <a:ext cx="20831" cy="19879"/>
            </a:xfrm>
            <a:custGeom>
              <a:rect b="b" l="l" r="r" t="t"/>
              <a:pathLst>
                <a:path extrusionOk="0" h="626" w="656">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86"/>
            <p:cNvSpPr/>
            <p:nvPr/>
          </p:nvSpPr>
          <p:spPr>
            <a:xfrm>
              <a:off x="6304573" y="3437180"/>
              <a:ext cx="119145" cy="13274"/>
            </a:xfrm>
            <a:custGeom>
              <a:rect b="b" l="l" r="r" t="t"/>
              <a:pathLst>
                <a:path extrusionOk="0" h="418" w="3752">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86"/>
            <p:cNvSpPr/>
            <p:nvPr/>
          </p:nvSpPr>
          <p:spPr>
            <a:xfrm>
              <a:off x="6304573" y="3500341"/>
              <a:ext cx="25372" cy="13242"/>
            </a:xfrm>
            <a:custGeom>
              <a:rect b="b" l="l" r="r" t="t"/>
              <a:pathLst>
                <a:path extrusionOk="0" h="417" w="799">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86"/>
            <p:cNvSpPr/>
            <p:nvPr/>
          </p:nvSpPr>
          <p:spPr>
            <a:xfrm>
              <a:off x="6346934" y="3500341"/>
              <a:ext cx="76784" cy="13242"/>
            </a:xfrm>
            <a:custGeom>
              <a:rect b="b" l="l" r="r" t="t"/>
              <a:pathLst>
                <a:path extrusionOk="0" h="417" w="2418">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86"/>
            <p:cNvSpPr/>
            <p:nvPr/>
          </p:nvSpPr>
          <p:spPr>
            <a:xfrm>
              <a:off x="6304573" y="3468935"/>
              <a:ext cx="119145" cy="12893"/>
            </a:xfrm>
            <a:custGeom>
              <a:rect b="b" l="l" r="r" t="t"/>
              <a:pathLst>
                <a:path extrusionOk="0" h="406" w="3752">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86"/>
            <p:cNvSpPr/>
            <p:nvPr/>
          </p:nvSpPr>
          <p:spPr>
            <a:xfrm>
              <a:off x="6228583" y="3237664"/>
              <a:ext cx="357688" cy="186338"/>
            </a:xfrm>
            <a:custGeom>
              <a:rect b="b" l="l" r="r" t="t"/>
              <a:pathLst>
                <a:path extrusionOk="0" h="5868" w="11264">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86"/>
            <p:cNvSpPr/>
            <p:nvPr/>
          </p:nvSpPr>
          <p:spPr>
            <a:xfrm>
              <a:off x="6295141" y="3295775"/>
              <a:ext cx="70718" cy="71131"/>
            </a:xfrm>
            <a:custGeom>
              <a:rect b="b" l="l" r="r" t="t"/>
              <a:pathLst>
                <a:path extrusionOk="0" h="2240" w="2227">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86"/>
            <p:cNvSpPr/>
            <p:nvPr/>
          </p:nvSpPr>
          <p:spPr>
            <a:xfrm>
              <a:off x="6482273" y="3306763"/>
              <a:ext cx="48045" cy="48045"/>
            </a:xfrm>
            <a:custGeom>
              <a:rect b="b" l="l" r="r" t="t"/>
              <a:pathLst>
                <a:path extrusionOk="0" h="1513" w="1513">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86"/>
            <p:cNvSpPr/>
            <p:nvPr/>
          </p:nvSpPr>
          <p:spPr>
            <a:xfrm>
              <a:off x="6456584" y="3437180"/>
              <a:ext cx="76784" cy="76403"/>
            </a:xfrm>
            <a:custGeom>
              <a:rect b="b" l="l" r="r" t="t"/>
              <a:pathLst>
                <a:path extrusionOk="0" h="2406" w="2418">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86"/>
            <p:cNvSpPr/>
            <p:nvPr/>
          </p:nvSpPr>
          <p:spPr>
            <a:xfrm>
              <a:off x="6268658" y="3367351"/>
              <a:ext cx="406464" cy="174208"/>
            </a:xfrm>
            <a:custGeom>
              <a:rect b="b" l="l" r="r" t="t"/>
              <a:pathLst>
                <a:path extrusionOk="0" h="5486" w="1280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0" name="Google Shape;9060;p86"/>
          <p:cNvGrpSpPr/>
          <p:nvPr/>
        </p:nvGrpSpPr>
        <p:grpSpPr>
          <a:xfrm>
            <a:off x="846170" y="3188936"/>
            <a:ext cx="364484" cy="364897"/>
            <a:chOff x="865862" y="3207306"/>
            <a:chExt cx="364484" cy="364897"/>
          </a:xfrm>
        </p:grpSpPr>
        <p:sp>
          <p:nvSpPr>
            <p:cNvPr id="9061" name="Google Shape;9061;p86"/>
            <p:cNvSpPr/>
            <p:nvPr/>
          </p:nvSpPr>
          <p:spPr>
            <a:xfrm>
              <a:off x="928229" y="3269323"/>
              <a:ext cx="240131" cy="240100"/>
            </a:xfrm>
            <a:custGeom>
              <a:rect b="b" l="l" r="r" t="t"/>
              <a:pathLst>
                <a:path extrusionOk="0" h="7561" w="7562">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86"/>
            <p:cNvSpPr/>
            <p:nvPr/>
          </p:nvSpPr>
          <p:spPr>
            <a:xfrm>
              <a:off x="956205" y="3297681"/>
              <a:ext cx="184179" cy="184147"/>
            </a:xfrm>
            <a:custGeom>
              <a:rect b="b" l="l" r="r" t="t"/>
              <a:pathLst>
                <a:path extrusionOk="0" h="5799" w="580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86"/>
            <p:cNvSpPr/>
            <p:nvPr/>
          </p:nvSpPr>
          <p:spPr>
            <a:xfrm>
              <a:off x="1042039" y="3207306"/>
              <a:ext cx="12511" cy="47664"/>
            </a:xfrm>
            <a:custGeom>
              <a:rect b="b" l="l" r="r" t="t"/>
              <a:pathLst>
                <a:path extrusionOk="0" h="1501" w="394">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86"/>
            <p:cNvSpPr/>
            <p:nvPr/>
          </p:nvSpPr>
          <p:spPr>
            <a:xfrm>
              <a:off x="1042039" y="3524538"/>
              <a:ext cx="12511" cy="47664"/>
            </a:xfrm>
            <a:custGeom>
              <a:rect b="b" l="l" r="r" t="t"/>
              <a:pathLst>
                <a:path extrusionOk="0" h="1501" w="394">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86"/>
            <p:cNvSpPr/>
            <p:nvPr/>
          </p:nvSpPr>
          <p:spPr>
            <a:xfrm>
              <a:off x="953188" y="3230836"/>
              <a:ext cx="31406" cy="43441"/>
            </a:xfrm>
            <a:custGeom>
              <a:rect b="b" l="l" r="r" t="t"/>
              <a:pathLst>
                <a:path extrusionOk="0" h="1368" w="989">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86"/>
            <p:cNvSpPr/>
            <p:nvPr/>
          </p:nvSpPr>
          <p:spPr>
            <a:xfrm>
              <a:off x="1111614" y="3505485"/>
              <a:ext cx="30644" cy="42520"/>
            </a:xfrm>
            <a:custGeom>
              <a:rect b="b" l="l" r="r" t="t"/>
              <a:pathLst>
                <a:path extrusionOk="0" h="1339" w="965">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86"/>
            <p:cNvSpPr/>
            <p:nvPr/>
          </p:nvSpPr>
          <p:spPr>
            <a:xfrm>
              <a:off x="888916" y="3295998"/>
              <a:ext cx="44648" cy="29691"/>
            </a:xfrm>
            <a:custGeom>
              <a:rect b="b" l="l" r="r" t="t"/>
              <a:pathLst>
                <a:path extrusionOk="0" h="935" w="1406">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86"/>
            <p:cNvSpPr/>
            <p:nvPr/>
          </p:nvSpPr>
          <p:spPr>
            <a:xfrm>
              <a:off x="1162644" y="3454106"/>
              <a:ext cx="45029" cy="30390"/>
            </a:xfrm>
            <a:custGeom>
              <a:rect b="b" l="l" r="r" t="t"/>
              <a:pathLst>
                <a:path extrusionOk="0" h="957" w="1418">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86"/>
            <p:cNvSpPr/>
            <p:nvPr/>
          </p:nvSpPr>
          <p:spPr>
            <a:xfrm>
              <a:off x="865862" y="3383864"/>
              <a:ext cx="47664" cy="12130"/>
            </a:xfrm>
            <a:custGeom>
              <a:rect b="b" l="l" r="r" t="t"/>
              <a:pathLst>
                <a:path extrusionOk="0" h="382" w="1501">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86"/>
            <p:cNvSpPr/>
            <p:nvPr/>
          </p:nvSpPr>
          <p:spPr>
            <a:xfrm>
              <a:off x="1182300" y="3383864"/>
              <a:ext cx="48045" cy="12130"/>
            </a:xfrm>
            <a:custGeom>
              <a:rect b="b" l="l" r="r" t="t"/>
              <a:pathLst>
                <a:path extrusionOk="0" h="382" w="1513">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86"/>
            <p:cNvSpPr/>
            <p:nvPr/>
          </p:nvSpPr>
          <p:spPr>
            <a:xfrm>
              <a:off x="888916" y="3454011"/>
              <a:ext cx="43885" cy="30104"/>
            </a:xfrm>
            <a:custGeom>
              <a:rect b="b" l="l" r="r" t="t"/>
              <a:pathLst>
                <a:path extrusionOk="0" h="948" w="1382">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86"/>
            <p:cNvSpPr/>
            <p:nvPr/>
          </p:nvSpPr>
          <p:spPr>
            <a:xfrm>
              <a:off x="1163025" y="3295648"/>
              <a:ext cx="44648" cy="30040"/>
            </a:xfrm>
            <a:custGeom>
              <a:rect b="b" l="l" r="r" t="t"/>
              <a:pathLst>
                <a:path extrusionOk="0" h="946" w="1406">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86"/>
            <p:cNvSpPr/>
            <p:nvPr/>
          </p:nvSpPr>
          <p:spPr>
            <a:xfrm>
              <a:off x="953188" y="3505835"/>
              <a:ext cx="31787" cy="43282"/>
            </a:xfrm>
            <a:custGeom>
              <a:rect b="b" l="l" r="r" t="t"/>
              <a:pathLst>
                <a:path extrusionOk="0" h="1363" w="1001">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86"/>
            <p:cNvSpPr/>
            <p:nvPr/>
          </p:nvSpPr>
          <p:spPr>
            <a:xfrm>
              <a:off x="1111614" y="3231726"/>
              <a:ext cx="31025" cy="42933"/>
            </a:xfrm>
            <a:custGeom>
              <a:rect b="b" l="l" r="r" t="t"/>
              <a:pathLst>
                <a:path extrusionOk="0" h="1352" w="977">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5" name="Google Shape;9075;p86"/>
          <p:cNvGrpSpPr/>
          <p:nvPr/>
        </p:nvGrpSpPr>
        <p:grpSpPr>
          <a:xfrm>
            <a:off x="1384925" y="3208593"/>
            <a:ext cx="370168" cy="325965"/>
            <a:chOff x="1404617" y="3226962"/>
            <a:chExt cx="370168" cy="325965"/>
          </a:xfrm>
        </p:grpSpPr>
        <p:sp>
          <p:nvSpPr>
            <p:cNvPr id="9076" name="Google Shape;9076;p86"/>
            <p:cNvSpPr/>
            <p:nvPr/>
          </p:nvSpPr>
          <p:spPr>
            <a:xfrm>
              <a:off x="1535067" y="3226962"/>
              <a:ext cx="12130" cy="37090"/>
            </a:xfrm>
            <a:custGeom>
              <a:rect b="b" l="l" r="r" t="t"/>
              <a:pathLst>
                <a:path extrusionOk="0" h="1168" w="382">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86"/>
            <p:cNvSpPr/>
            <p:nvPr/>
          </p:nvSpPr>
          <p:spPr>
            <a:xfrm>
              <a:off x="1472287" y="3243221"/>
              <a:ext cx="25753" cy="34073"/>
            </a:xfrm>
            <a:custGeom>
              <a:rect b="b" l="l" r="r" t="t"/>
              <a:pathLst>
                <a:path extrusionOk="0" h="1073" w="811">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86"/>
            <p:cNvSpPr/>
            <p:nvPr/>
          </p:nvSpPr>
          <p:spPr>
            <a:xfrm>
              <a:off x="1426179" y="3289266"/>
              <a:ext cx="35947" cy="24705"/>
            </a:xfrm>
            <a:custGeom>
              <a:rect b="b" l="l" r="r" t="t"/>
              <a:pathLst>
                <a:path extrusionOk="0" h="778" w="1132">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86"/>
            <p:cNvSpPr/>
            <p:nvPr/>
          </p:nvSpPr>
          <p:spPr>
            <a:xfrm>
              <a:off x="1410682" y="3350997"/>
              <a:ext cx="37439" cy="12511"/>
            </a:xfrm>
            <a:custGeom>
              <a:rect b="b" l="l" r="r" t="t"/>
              <a:pathLst>
                <a:path extrusionOk="0" h="394" w="1179">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86"/>
            <p:cNvSpPr/>
            <p:nvPr/>
          </p:nvSpPr>
          <p:spPr>
            <a:xfrm>
              <a:off x="1426179" y="3400980"/>
              <a:ext cx="35566" cy="24896"/>
            </a:xfrm>
            <a:custGeom>
              <a:rect b="b" l="l" r="r" t="t"/>
              <a:pathLst>
                <a:path extrusionOk="0" h="784" w="112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86"/>
            <p:cNvSpPr/>
            <p:nvPr/>
          </p:nvSpPr>
          <p:spPr>
            <a:xfrm>
              <a:off x="1620138" y="3289043"/>
              <a:ext cx="35566" cy="24928"/>
            </a:xfrm>
            <a:custGeom>
              <a:rect b="b" l="l" r="r" t="t"/>
              <a:pathLst>
                <a:path extrusionOk="0" h="785" w="112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86"/>
            <p:cNvSpPr/>
            <p:nvPr/>
          </p:nvSpPr>
          <p:spPr>
            <a:xfrm>
              <a:off x="1584224" y="3243507"/>
              <a:ext cx="26103" cy="33787"/>
            </a:xfrm>
            <a:custGeom>
              <a:rect b="b" l="l" r="r" t="t"/>
              <a:pathLst>
                <a:path extrusionOk="0" h="1064" w="822">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86"/>
            <p:cNvSpPr/>
            <p:nvPr/>
          </p:nvSpPr>
          <p:spPr>
            <a:xfrm>
              <a:off x="1404617" y="3271197"/>
              <a:ext cx="285859" cy="281349"/>
            </a:xfrm>
            <a:custGeom>
              <a:rect b="b" l="l" r="r" t="t"/>
              <a:pathLst>
                <a:path extrusionOk="0" h="8860" w="9002">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86"/>
            <p:cNvSpPr/>
            <p:nvPr/>
          </p:nvSpPr>
          <p:spPr>
            <a:xfrm>
              <a:off x="1670026" y="3377672"/>
              <a:ext cx="104760" cy="175256"/>
            </a:xfrm>
            <a:custGeom>
              <a:rect b="b" l="l" r="r" t="t"/>
              <a:pathLst>
                <a:path extrusionOk="0" h="5519" w="3299">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5" name="Google Shape;9085;p86"/>
          <p:cNvGrpSpPr/>
          <p:nvPr/>
        </p:nvGrpSpPr>
        <p:grpSpPr>
          <a:xfrm>
            <a:off x="1933711" y="3197724"/>
            <a:ext cx="366389" cy="354481"/>
            <a:chOff x="1954741" y="3212419"/>
            <a:chExt cx="366389" cy="354481"/>
          </a:xfrm>
        </p:grpSpPr>
        <p:sp>
          <p:nvSpPr>
            <p:cNvPr id="9086" name="Google Shape;9086;p86"/>
            <p:cNvSpPr/>
            <p:nvPr/>
          </p:nvSpPr>
          <p:spPr>
            <a:xfrm>
              <a:off x="1964204" y="3212419"/>
              <a:ext cx="356926" cy="354481"/>
            </a:xfrm>
            <a:custGeom>
              <a:rect b="b" l="l" r="r" t="t"/>
              <a:pathLst>
                <a:path extrusionOk="0" h="11163" w="1124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86"/>
            <p:cNvSpPr/>
            <p:nvPr/>
          </p:nvSpPr>
          <p:spPr>
            <a:xfrm>
              <a:off x="2127520" y="3279898"/>
              <a:ext cx="77546" cy="77546"/>
            </a:xfrm>
            <a:custGeom>
              <a:rect b="b" l="l" r="r" t="t"/>
              <a:pathLst>
                <a:path extrusionOk="0" h="2442" w="2442">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86"/>
            <p:cNvSpPr/>
            <p:nvPr/>
          </p:nvSpPr>
          <p:spPr>
            <a:xfrm>
              <a:off x="2202747" y="3365732"/>
              <a:ext cx="38995" cy="38963"/>
            </a:xfrm>
            <a:custGeom>
              <a:rect b="b" l="l" r="r" t="t"/>
              <a:pathLst>
                <a:path extrusionOk="0" h="1227" w="1228">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86"/>
            <p:cNvSpPr/>
            <p:nvPr/>
          </p:nvSpPr>
          <p:spPr>
            <a:xfrm>
              <a:off x="1964553" y="3518473"/>
              <a:ext cx="38995" cy="38614"/>
            </a:xfrm>
            <a:custGeom>
              <a:rect b="b" l="l" r="r" t="t"/>
              <a:pathLst>
                <a:path extrusionOk="0" h="1216" w="1228">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86"/>
            <p:cNvSpPr/>
            <p:nvPr/>
          </p:nvSpPr>
          <p:spPr>
            <a:xfrm>
              <a:off x="2158894" y="3385007"/>
              <a:ext cx="15909" cy="16290"/>
            </a:xfrm>
            <a:custGeom>
              <a:rect b="b" l="l" r="r" t="t"/>
              <a:pathLst>
                <a:path extrusionOk="0" h="513" w="501">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86"/>
            <p:cNvSpPr/>
            <p:nvPr/>
          </p:nvSpPr>
          <p:spPr>
            <a:xfrm>
              <a:off x="1954741" y="3478779"/>
              <a:ext cx="15909" cy="15909"/>
            </a:xfrm>
            <a:custGeom>
              <a:rect b="b" l="l" r="r" t="t"/>
              <a:pathLst>
                <a:path extrusionOk="0" h="501" w="501">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86"/>
            <p:cNvSpPr/>
            <p:nvPr/>
          </p:nvSpPr>
          <p:spPr>
            <a:xfrm>
              <a:off x="2208813" y="3264020"/>
              <a:ext cx="16290" cy="16290"/>
            </a:xfrm>
            <a:custGeom>
              <a:rect b="b" l="l" r="r" t="t"/>
              <a:pathLst>
                <a:path extrusionOk="0" h="513" w="513">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3" name="Google Shape;9093;p86"/>
          <p:cNvGrpSpPr/>
          <p:nvPr/>
        </p:nvGrpSpPr>
        <p:grpSpPr>
          <a:xfrm>
            <a:off x="3023547" y="3197256"/>
            <a:ext cx="366008" cy="348670"/>
            <a:chOff x="3043239" y="3215626"/>
            <a:chExt cx="366008" cy="348670"/>
          </a:xfrm>
        </p:grpSpPr>
        <p:sp>
          <p:nvSpPr>
            <p:cNvPr id="9094" name="Google Shape;9094;p86"/>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86"/>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6" name="Google Shape;9096;p86"/>
          <p:cNvGrpSpPr/>
          <p:nvPr/>
        </p:nvGrpSpPr>
        <p:grpSpPr>
          <a:xfrm>
            <a:off x="4198641" y="3166613"/>
            <a:ext cx="209107" cy="383442"/>
            <a:chOff x="4218333" y="3184982"/>
            <a:chExt cx="209107" cy="383442"/>
          </a:xfrm>
        </p:grpSpPr>
        <p:sp>
          <p:nvSpPr>
            <p:cNvPr id="9097" name="Google Shape;9097;p86"/>
            <p:cNvSpPr/>
            <p:nvPr/>
          </p:nvSpPr>
          <p:spPr>
            <a:xfrm>
              <a:off x="4218333" y="3184982"/>
              <a:ext cx="207963" cy="117652"/>
            </a:xfrm>
            <a:custGeom>
              <a:rect b="b" l="l" r="r" t="t"/>
              <a:pathLst>
                <a:path extrusionOk="0" h="3705" w="6549">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86"/>
            <p:cNvSpPr/>
            <p:nvPr/>
          </p:nvSpPr>
          <p:spPr>
            <a:xfrm>
              <a:off x="4218333" y="3282946"/>
              <a:ext cx="209107" cy="285477"/>
            </a:xfrm>
            <a:custGeom>
              <a:rect b="b" l="l" r="r" t="t"/>
              <a:pathLst>
                <a:path extrusionOk="0" h="8990" w="6585">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99" name="Google Shape;9099;p86"/>
          <p:cNvSpPr/>
          <p:nvPr/>
        </p:nvSpPr>
        <p:spPr>
          <a:xfrm>
            <a:off x="4797127" y="3167787"/>
            <a:ext cx="83230" cy="379536"/>
          </a:xfrm>
          <a:custGeom>
            <a:rect b="b" l="l" r="r" t="t"/>
            <a:pathLst>
              <a:path extrusionOk="0" h="11952" w="2621">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00" name="Google Shape;9100;p86"/>
          <p:cNvGrpSpPr/>
          <p:nvPr/>
        </p:nvGrpSpPr>
        <p:grpSpPr>
          <a:xfrm>
            <a:off x="6876953" y="3197637"/>
            <a:ext cx="322917" cy="347876"/>
            <a:chOff x="6896644" y="3216007"/>
            <a:chExt cx="322917" cy="347876"/>
          </a:xfrm>
        </p:grpSpPr>
        <p:sp>
          <p:nvSpPr>
            <p:cNvPr id="9101" name="Google Shape;9101;p86"/>
            <p:cNvSpPr/>
            <p:nvPr/>
          </p:nvSpPr>
          <p:spPr>
            <a:xfrm>
              <a:off x="6896644" y="3216007"/>
              <a:ext cx="301387" cy="347876"/>
            </a:xfrm>
            <a:custGeom>
              <a:rect b="b" l="l" r="r" t="t"/>
              <a:pathLst>
                <a:path extrusionOk="0" h="10955" w="9491">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86"/>
            <p:cNvSpPr/>
            <p:nvPr/>
          </p:nvSpPr>
          <p:spPr>
            <a:xfrm>
              <a:off x="6954883" y="3306382"/>
              <a:ext cx="42012" cy="41980"/>
            </a:xfrm>
            <a:custGeom>
              <a:rect b="b" l="l" r="r" t="t"/>
              <a:pathLst>
                <a:path extrusionOk="0" h="1322" w="1323">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86"/>
            <p:cNvSpPr/>
            <p:nvPr/>
          </p:nvSpPr>
          <p:spPr>
            <a:xfrm>
              <a:off x="7013122" y="3306382"/>
              <a:ext cx="32168" cy="10225"/>
            </a:xfrm>
            <a:custGeom>
              <a:rect b="b" l="l" r="r" t="t"/>
              <a:pathLst>
                <a:path extrusionOk="0" h="322" w="1013">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86"/>
            <p:cNvSpPr/>
            <p:nvPr/>
          </p:nvSpPr>
          <p:spPr>
            <a:xfrm>
              <a:off x="7013471" y="3333596"/>
              <a:ext cx="105903" cy="10606"/>
            </a:xfrm>
            <a:custGeom>
              <a:rect b="b" l="l" r="r" t="t"/>
              <a:pathLst>
                <a:path extrusionOk="0" h="334" w="3335">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86"/>
            <p:cNvSpPr/>
            <p:nvPr/>
          </p:nvSpPr>
          <p:spPr>
            <a:xfrm>
              <a:off x="6966982" y="3375576"/>
              <a:ext cx="63923" cy="10606"/>
            </a:xfrm>
            <a:custGeom>
              <a:rect b="b" l="l" r="r" t="t"/>
              <a:pathLst>
                <a:path extrusionOk="0" h="334" w="2013">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86"/>
            <p:cNvSpPr/>
            <p:nvPr/>
          </p:nvSpPr>
          <p:spPr>
            <a:xfrm>
              <a:off x="6928781" y="3524157"/>
              <a:ext cx="52237" cy="10225"/>
            </a:xfrm>
            <a:custGeom>
              <a:rect b="b" l="l" r="r" t="t"/>
              <a:pathLst>
                <a:path extrusionOk="0" h="322" w="1645">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86"/>
            <p:cNvSpPr/>
            <p:nvPr/>
          </p:nvSpPr>
          <p:spPr>
            <a:xfrm>
              <a:off x="6945420" y="3314701"/>
              <a:ext cx="274141" cy="248800"/>
            </a:xfrm>
            <a:custGeom>
              <a:rect b="b" l="l" r="r" t="t"/>
              <a:pathLst>
                <a:path extrusionOk="0" h="7835" w="8633">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8" name="Google Shape;9108;p86"/>
          <p:cNvGrpSpPr/>
          <p:nvPr/>
        </p:nvGrpSpPr>
        <p:grpSpPr>
          <a:xfrm>
            <a:off x="7409674" y="3204814"/>
            <a:ext cx="334634" cy="333904"/>
            <a:chOff x="7429366" y="3223183"/>
            <a:chExt cx="334634" cy="333904"/>
          </a:xfrm>
        </p:grpSpPr>
        <p:sp>
          <p:nvSpPr>
            <p:cNvPr id="9109" name="Google Shape;9109;p86"/>
            <p:cNvSpPr/>
            <p:nvPr/>
          </p:nvSpPr>
          <p:spPr>
            <a:xfrm>
              <a:off x="7429366" y="3223183"/>
              <a:ext cx="334634" cy="333904"/>
            </a:xfrm>
            <a:custGeom>
              <a:rect b="b" l="l" r="r" t="t"/>
              <a:pathLst>
                <a:path extrusionOk="0" h="10515" w="10538">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86"/>
            <p:cNvSpPr/>
            <p:nvPr/>
          </p:nvSpPr>
          <p:spPr>
            <a:xfrm>
              <a:off x="7613514" y="3251541"/>
              <a:ext cx="74878" cy="74529"/>
            </a:xfrm>
            <a:custGeom>
              <a:rect b="b" l="l" r="r" t="t"/>
              <a:pathLst>
                <a:path extrusionOk="0" h="2347" w="2358">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11" name="Google Shape;9111;p86"/>
          <p:cNvSpPr/>
          <p:nvPr/>
        </p:nvSpPr>
        <p:spPr>
          <a:xfrm>
            <a:off x="8059604" y="3188936"/>
            <a:ext cx="229906" cy="364135"/>
          </a:xfrm>
          <a:custGeom>
            <a:rect b="b" l="l" r="r" t="t"/>
            <a:pathLst>
              <a:path extrusionOk="0" h="11467" w="724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12" name="Google Shape;9112;p86"/>
          <p:cNvGrpSpPr/>
          <p:nvPr/>
        </p:nvGrpSpPr>
        <p:grpSpPr>
          <a:xfrm>
            <a:off x="5196764" y="3707114"/>
            <a:ext cx="356196" cy="265631"/>
            <a:chOff x="5216456" y="3725484"/>
            <a:chExt cx="356196" cy="265631"/>
          </a:xfrm>
        </p:grpSpPr>
        <p:sp>
          <p:nvSpPr>
            <p:cNvPr id="9113" name="Google Shape;9113;p86"/>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86"/>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5" name="Google Shape;9115;p86"/>
          <p:cNvGrpSpPr/>
          <p:nvPr/>
        </p:nvGrpSpPr>
        <p:grpSpPr>
          <a:xfrm>
            <a:off x="6829701" y="3715625"/>
            <a:ext cx="355053" cy="248038"/>
            <a:chOff x="6849393" y="3733994"/>
            <a:chExt cx="355053" cy="248038"/>
          </a:xfrm>
        </p:grpSpPr>
        <p:sp>
          <p:nvSpPr>
            <p:cNvPr id="9116" name="Google Shape;9116;p86"/>
            <p:cNvSpPr/>
            <p:nvPr/>
          </p:nvSpPr>
          <p:spPr>
            <a:xfrm>
              <a:off x="6849393" y="3733994"/>
              <a:ext cx="355053" cy="248038"/>
            </a:xfrm>
            <a:custGeom>
              <a:rect b="b" l="l" r="r" t="t"/>
              <a:pathLst>
                <a:path extrusionOk="0" h="7811" w="11181">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86"/>
            <p:cNvSpPr/>
            <p:nvPr/>
          </p:nvSpPr>
          <p:spPr>
            <a:xfrm>
              <a:off x="7080411" y="3758192"/>
              <a:ext cx="100219" cy="129687"/>
            </a:xfrm>
            <a:custGeom>
              <a:rect b="b" l="l" r="r" t="t"/>
              <a:pathLst>
                <a:path extrusionOk="0" h="4084" w="3156">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86"/>
            <p:cNvSpPr/>
            <p:nvPr/>
          </p:nvSpPr>
          <p:spPr>
            <a:xfrm>
              <a:off x="6873209" y="3757811"/>
              <a:ext cx="100219" cy="130068"/>
            </a:xfrm>
            <a:custGeom>
              <a:rect b="b" l="l" r="r" t="t"/>
              <a:pathLst>
                <a:path extrusionOk="0" h="4096" w="3156">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86"/>
            <p:cNvSpPr/>
            <p:nvPr/>
          </p:nvSpPr>
          <p:spPr>
            <a:xfrm>
              <a:off x="6962060" y="3758192"/>
              <a:ext cx="129338" cy="129338"/>
            </a:xfrm>
            <a:custGeom>
              <a:rect b="b" l="l" r="r" t="t"/>
              <a:pathLst>
                <a:path extrusionOk="0" h="4073" w="4073">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86"/>
            <p:cNvSpPr/>
            <p:nvPr/>
          </p:nvSpPr>
          <p:spPr>
            <a:xfrm>
              <a:off x="6997244" y="3781627"/>
              <a:ext cx="59382" cy="82436"/>
            </a:xfrm>
            <a:custGeom>
              <a:rect b="b" l="l" r="r" t="t"/>
              <a:pathLst>
                <a:path extrusionOk="0" h="2596" w="187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1" name="Google Shape;9121;p86"/>
          <p:cNvGrpSpPr/>
          <p:nvPr/>
        </p:nvGrpSpPr>
        <p:grpSpPr>
          <a:xfrm>
            <a:off x="7899305" y="3696318"/>
            <a:ext cx="392111" cy="280206"/>
            <a:chOff x="7918997" y="3714687"/>
            <a:chExt cx="392111" cy="280206"/>
          </a:xfrm>
        </p:grpSpPr>
        <p:sp>
          <p:nvSpPr>
            <p:cNvPr id="9122" name="Google Shape;9122;p86"/>
            <p:cNvSpPr/>
            <p:nvPr/>
          </p:nvSpPr>
          <p:spPr>
            <a:xfrm>
              <a:off x="7918997" y="3781246"/>
              <a:ext cx="309675" cy="213648"/>
            </a:xfrm>
            <a:custGeom>
              <a:rect b="b" l="l" r="r" t="t"/>
              <a:pathLst>
                <a:path extrusionOk="0" h="6728" w="9752">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86"/>
            <p:cNvSpPr/>
            <p:nvPr/>
          </p:nvSpPr>
          <p:spPr>
            <a:xfrm>
              <a:off x="8080439" y="3862920"/>
              <a:ext cx="68083" cy="68083"/>
            </a:xfrm>
            <a:custGeom>
              <a:rect b="b" l="l" r="r" t="t"/>
              <a:pathLst>
                <a:path extrusionOk="0" h="2144" w="2144">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86"/>
            <p:cNvSpPr/>
            <p:nvPr/>
          </p:nvSpPr>
          <p:spPr>
            <a:xfrm>
              <a:off x="8000290" y="3885593"/>
              <a:ext cx="45410" cy="45410"/>
            </a:xfrm>
            <a:custGeom>
              <a:rect b="b" l="l" r="r" t="t"/>
              <a:pathLst>
                <a:path extrusionOk="0" h="1430" w="143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86"/>
            <p:cNvSpPr/>
            <p:nvPr/>
          </p:nvSpPr>
          <p:spPr>
            <a:xfrm>
              <a:off x="8006323" y="3714687"/>
              <a:ext cx="304784" cy="277920"/>
            </a:xfrm>
            <a:custGeom>
              <a:rect b="b" l="l" r="r" t="t"/>
              <a:pathLst>
                <a:path extrusionOk="0" h="8752" w="9598">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86"/>
            <p:cNvSpPr/>
            <p:nvPr/>
          </p:nvSpPr>
          <p:spPr>
            <a:xfrm>
              <a:off x="8183643" y="3885593"/>
              <a:ext cx="45410" cy="45410"/>
            </a:xfrm>
            <a:custGeom>
              <a:rect b="b" l="l" r="r" t="t"/>
              <a:pathLst>
                <a:path extrusionOk="0" h="1430" w="143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27" name="Google Shape;9127;p86"/>
          <p:cNvSpPr/>
          <p:nvPr/>
        </p:nvSpPr>
        <p:spPr>
          <a:xfrm>
            <a:off x="847662" y="3675995"/>
            <a:ext cx="355434" cy="326981"/>
          </a:xfrm>
          <a:custGeom>
            <a:rect b="b" l="l" r="r" t="t"/>
            <a:pathLst>
              <a:path extrusionOk="0" h="10297" w="11193">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28" name="Google Shape;9128;p86"/>
          <p:cNvGrpSpPr/>
          <p:nvPr/>
        </p:nvGrpSpPr>
        <p:grpSpPr>
          <a:xfrm>
            <a:off x="1389085" y="3662594"/>
            <a:ext cx="357720" cy="355148"/>
            <a:chOff x="1408777" y="3680964"/>
            <a:chExt cx="357720" cy="355148"/>
          </a:xfrm>
        </p:grpSpPr>
        <p:sp>
          <p:nvSpPr>
            <p:cNvPr id="9129" name="Google Shape;9129;p86"/>
            <p:cNvSpPr/>
            <p:nvPr/>
          </p:nvSpPr>
          <p:spPr>
            <a:xfrm>
              <a:off x="1510488"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86"/>
            <p:cNvSpPr/>
            <p:nvPr/>
          </p:nvSpPr>
          <p:spPr>
            <a:xfrm>
              <a:off x="1627315"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86"/>
            <p:cNvSpPr/>
            <p:nvPr/>
          </p:nvSpPr>
          <p:spPr>
            <a:xfrm>
              <a:off x="1525604" y="3908806"/>
              <a:ext cx="123305" cy="33152"/>
            </a:xfrm>
            <a:custGeom>
              <a:rect b="b" l="l" r="r" t="t"/>
              <a:pathLst>
                <a:path extrusionOk="0" h="1044" w="3883">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86"/>
            <p:cNvSpPr/>
            <p:nvPr/>
          </p:nvSpPr>
          <p:spPr>
            <a:xfrm>
              <a:off x="1408777" y="3680964"/>
              <a:ext cx="298338" cy="296528"/>
            </a:xfrm>
            <a:custGeom>
              <a:rect b="b" l="l" r="r" t="t"/>
              <a:pathLst>
                <a:path extrusionOk="0" h="9338" w="9395">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86"/>
            <p:cNvSpPr/>
            <p:nvPr/>
          </p:nvSpPr>
          <p:spPr>
            <a:xfrm>
              <a:off x="1468508" y="3739075"/>
              <a:ext cx="297989" cy="297036"/>
            </a:xfrm>
            <a:custGeom>
              <a:rect b="b" l="l" r="r" t="t"/>
              <a:pathLst>
                <a:path extrusionOk="0" h="9354" w="9384">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4" name="Google Shape;9134;p86"/>
          <p:cNvGrpSpPr/>
          <p:nvPr/>
        </p:nvGrpSpPr>
        <p:grpSpPr>
          <a:xfrm>
            <a:off x="1933144" y="3662594"/>
            <a:ext cx="357720" cy="355148"/>
            <a:chOff x="1952836" y="3680964"/>
            <a:chExt cx="357720" cy="355148"/>
          </a:xfrm>
        </p:grpSpPr>
        <p:sp>
          <p:nvSpPr>
            <p:cNvPr id="9135" name="Google Shape;9135;p86"/>
            <p:cNvSpPr/>
            <p:nvPr/>
          </p:nvSpPr>
          <p:spPr>
            <a:xfrm>
              <a:off x="2054166" y="3814144"/>
              <a:ext cx="38233" cy="49188"/>
            </a:xfrm>
            <a:custGeom>
              <a:rect b="b" l="l" r="r" t="t"/>
              <a:pathLst>
                <a:path extrusionOk="0" h="1549" w="1204">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86"/>
            <p:cNvSpPr/>
            <p:nvPr/>
          </p:nvSpPr>
          <p:spPr>
            <a:xfrm>
              <a:off x="2170992" y="3814144"/>
              <a:ext cx="37852" cy="49188"/>
            </a:xfrm>
            <a:custGeom>
              <a:rect b="b" l="l" r="r" t="t"/>
              <a:pathLst>
                <a:path extrusionOk="0" h="1549" w="1192">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86"/>
            <p:cNvSpPr/>
            <p:nvPr/>
          </p:nvSpPr>
          <p:spPr>
            <a:xfrm>
              <a:off x="2070043" y="3908647"/>
              <a:ext cx="122924" cy="33311"/>
            </a:xfrm>
            <a:custGeom>
              <a:rect b="b" l="l" r="r" t="t"/>
              <a:pathLst>
                <a:path extrusionOk="0" h="1049" w="3871">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86"/>
            <p:cNvSpPr/>
            <p:nvPr/>
          </p:nvSpPr>
          <p:spPr>
            <a:xfrm>
              <a:off x="1952836" y="3680964"/>
              <a:ext cx="298338" cy="296528"/>
            </a:xfrm>
            <a:custGeom>
              <a:rect b="b" l="l" r="r" t="t"/>
              <a:pathLst>
                <a:path extrusionOk="0" h="9338" w="9395">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86"/>
            <p:cNvSpPr/>
            <p:nvPr/>
          </p:nvSpPr>
          <p:spPr>
            <a:xfrm>
              <a:off x="2012217" y="3739075"/>
              <a:ext cx="298338" cy="297036"/>
            </a:xfrm>
            <a:custGeom>
              <a:rect b="b" l="l" r="r" t="t"/>
              <a:pathLst>
                <a:path extrusionOk="0" h="9354" w="9395">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0" name="Google Shape;9140;p86"/>
          <p:cNvGrpSpPr/>
          <p:nvPr/>
        </p:nvGrpSpPr>
        <p:grpSpPr>
          <a:xfrm>
            <a:off x="2477202" y="3662594"/>
            <a:ext cx="357720" cy="355148"/>
            <a:chOff x="2496894" y="3680964"/>
            <a:chExt cx="357720" cy="355148"/>
          </a:xfrm>
        </p:grpSpPr>
        <p:sp>
          <p:nvSpPr>
            <p:cNvPr id="9141" name="Google Shape;9141;p86"/>
            <p:cNvSpPr/>
            <p:nvPr/>
          </p:nvSpPr>
          <p:spPr>
            <a:xfrm>
              <a:off x="2598224"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86"/>
            <p:cNvSpPr/>
            <p:nvPr/>
          </p:nvSpPr>
          <p:spPr>
            <a:xfrm>
              <a:off x="2715051"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86"/>
            <p:cNvSpPr/>
            <p:nvPr/>
          </p:nvSpPr>
          <p:spPr>
            <a:xfrm>
              <a:off x="2496894" y="3680964"/>
              <a:ext cx="297989" cy="296528"/>
            </a:xfrm>
            <a:custGeom>
              <a:rect b="b" l="l" r="r" t="t"/>
              <a:pathLst>
                <a:path extrusionOk="0" h="9338" w="9384">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86"/>
            <p:cNvSpPr/>
            <p:nvPr/>
          </p:nvSpPr>
          <p:spPr>
            <a:xfrm>
              <a:off x="2555895" y="3739075"/>
              <a:ext cx="298719" cy="297036"/>
            </a:xfrm>
            <a:custGeom>
              <a:rect b="b" l="l" r="r" t="t"/>
              <a:pathLst>
                <a:path extrusionOk="0" h="9354" w="9407">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86"/>
            <p:cNvSpPr/>
            <p:nvPr/>
          </p:nvSpPr>
          <p:spPr>
            <a:xfrm>
              <a:off x="2569867" y="3875336"/>
              <a:ext cx="211393" cy="99139"/>
            </a:xfrm>
            <a:custGeom>
              <a:rect b="b" l="l" r="r" t="t"/>
              <a:pathLst>
                <a:path extrusionOk="0" h="3122" w="6657">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6" name="Google Shape;9146;p86"/>
          <p:cNvGrpSpPr/>
          <p:nvPr/>
        </p:nvGrpSpPr>
        <p:grpSpPr>
          <a:xfrm>
            <a:off x="3021292" y="3662689"/>
            <a:ext cx="356164" cy="355815"/>
            <a:chOff x="3040984" y="3681059"/>
            <a:chExt cx="356164" cy="355815"/>
          </a:xfrm>
        </p:grpSpPr>
        <p:sp>
          <p:nvSpPr>
            <p:cNvPr id="9147" name="Google Shape;9147;p86"/>
            <p:cNvSpPr/>
            <p:nvPr/>
          </p:nvSpPr>
          <p:spPr>
            <a:xfrm>
              <a:off x="3040984" y="3681059"/>
              <a:ext cx="356164" cy="355815"/>
            </a:xfrm>
            <a:custGeom>
              <a:rect b="b" l="l" r="r" t="t"/>
              <a:pathLst>
                <a:path extrusionOk="0" h="11205" w="11216">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86"/>
            <p:cNvSpPr/>
            <p:nvPr/>
          </p:nvSpPr>
          <p:spPr>
            <a:xfrm>
              <a:off x="3183120" y="3921508"/>
              <a:ext cx="59414" cy="59382"/>
            </a:xfrm>
            <a:custGeom>
              <a:rect b="b" l="l" r="r" t="t"/>
              <a:pathLst>
                <a:path extrusionOk="0" h="1870" w="1871">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86"/>
            <p:cNvSpPr/>
            <p:nvPr/>
          </p:nvSpPr>
          <p:spPr>
            <a:xfrm>
              <a:off x="3149110" y="3735868"/>
              <a:ext cx="141056" cy="174716"/>
            </a:xfrm>
            <a:custGeom>
              <a:rect b="b" l="l" r="r" t="t"/>
              <a:pathLst>
                <a:path extrusionOk="0" h="5502" w="4442">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0" name="Google Shape;9150;p86"/>
          <p:cNvGrpSpPr/>
          <p:nvPr/>
        </p:nvGrpSpPr>
        <p:grpSpPr>
          <a:xfrm>
            <a:off x="3564589" y="3680821"/>
            <a:ext cx="358069" cy="317995"/>
            <a:chOff x="3584280" y="3699191"/>
            <a:chExt cx="358069" cy="317995"/>
          </a:xfrm>
        </p:grpSpPr>
        <p:sp>
          <p:nvSpPr>
            <p:cNvPr id="9151" name="Google Shape;9151;p86"/>
            <p:cNvSpPr/>
            <p:nvPr/>
          </p:nvSpPr>
          <p:spPr>
            <a:xfrm>
              <a:off x="3584280" y="3699191"/>
              <a:ext cx="358069" cy="317995"/>
            </a:xfrm>
            <a:custGeom>
              <a:rect b="b" l="l" r="r" t="t"/>
              <a:pathLst>
                <a:path extrusionOk="0" h="10014" w="11276">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86"/>
            <p:cNvSpPr/>
            <p:nvPr/>
          </p:nvSpPr>
          <p:spPr>
            <a:xfrm>
              <a:off x="3613400" y="3727167"/>
              <a:ext cx="299831" cy="261661"/>
            </a:xfrm>
            <a:custGeom>
              <a:rect b="b" l="l" r="r" t="t"/>
              <a:pathLst>
                <a:path extrusionOk="0" h="8240" w="9442">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86"/>
            <p:cNvSpPr/>
            <p:nvPr/>
          </p:nvSpPr>
          <p:spPr>
            <a:xfrm>
              <a:off x="3735879" y="3910171"/>
              <a:ext cx="54873" cy="54841"/>
            </a:xfrm>
            <a:custGeom>
              <a:rect b="b" l="l" r="r" t="t"/>
              <a:pathLst>
                <a:path extrusionOk="0" h="1727" w="1728">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86"/>
            <p:cNvSpPr/>
            <p:nvPr/>
          </p:nvSpPr>
          <p:spPr>
            <a:xfrm>
              <a:off x="3738896" y="3788422"/>
              <a:ext cx="49188" cy="114604"/>
            </a:xfrm>
            <a:custGeom>
              <a:rect b="b" l="l" r="r" t="t"/>
              <a:pathLst>
                <a:path extrusionOk="0" h="3609" w="1549">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5" name="Google Shape;9155;p86"/>
          <p:cNvGrpSpPr/>
          <p:nvPr/>
        </p:nvGrpSpPr>
        <p:grpSpPr>
          <a:xfrm>
            <a:off x="4109790" y="3662689"/>
            <a:ext cx="355402" cy="354291"/>
            <a:chOff x="4129482" y="3681059"/>
            <a:chExt cx="355402" cy="354291"/>
          </a:xfrm>
        </p:grpSpPr>
        <p:sp>
          <p:nvSpPr>
            <p:cNvPr id="9156" name="Google Shape;9156;p86"/>
            <p:cNvSpPr/>
            <p:nvPr/>
          </p:nvSpPr>
          <p:spPr>
            <a:xfrm>
              <a:off x="4313979" y="3719578"/>
              <a:ext cx="133117" cy="225016"/>
            </a:xfrm>
            <a:custGeom>
              <a:rect b="b" l="l" r="r" t="t"/>
              <a:pathLst>
                <a:path extrusionOk="0" h="7086" w="4192">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86"/>
            <p:cNvSpPr/>
            <p:nvPr/>
          </p:nvSpPr>
          <p:spPr>
            <a:xfrm>
              <a:off x="4220968" y="3719197"/>
              <a:ext cx="106284" cy="132387"/>
            </a:xfrm>
            <a:custGeom>
              <a:rect b="b" l="l" r="r" t="t"/>
              <a:pathLst>
                <a:path extrusionOk="0" h="4169" w="3347">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86"/>
            <p:cNvSpPr/>
            <p:nvPr/>
          </p:nvSpPr>
          <p:spPr>
            <a:xfrm>
              <a:off x="4167270" y="3772545"/>
              <a:ext cx="226127" cy="225746"/>
            </a:xfrm>
            <a:custGeom>
              <a:rect b="b" l="l" r="r" t="t"/>
              <a:pathLst>
                <a:path extrusionOk="0" h="7109" w="7121">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86"/>
            <p:cNvSpPr/>
            <p:nvPr/>
          </p:nvSpPr>
          <p:spPr>
            <a:xfrm>
              <a:off x="4129482" y="3681059"/>
              <a:ext cx="355402" cy="354291"/>
            </a:xfrm>
            <a:custGeom>
              <a:rect b="b" l="l" r="r" t="t"/>
              <a:pathLst>
                <a:path extrusionOk="0" h="11157" w="11192">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0" name="Google Shape;9160;p86"/>
          <p:cNvGrpSpPr/>
          <p:nvPr/>
        </p:nvGrpSpPr>
        <p:grpSpPr>
          <a:xfrm>
            <a:off x="4653849" y="3661927"/>
            <a:ext cx="355434" cy="355815"/>
            <a:chOff x="4673540" y="3680297"/>
            <a:chExt cx="355434" cy="355815"/>
          </a:xfrm>
        </p:grpSpPr>
        <p:sp>
          <p:nvSpPr>
            <p:cNvPr id="9161" name="Google Shape;9161;p86"/>
            <p:cNvSpPr/>
            <p:nvPr/>
          </p:nvSpPr>
          <p:spPr>
            <a:xfrm>
              <a:off x="4673540" y="3680297"/>
              <a:ext cx="355434" cy="355815"/>
            </a:xfrm>
            <a:custGeom>
              <a:rect b="b" l="l" r="r" t="t"/>
              <a:pathLst>
                <a:path extrusionOk="0" h="11205" w="11193">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86"/>
            <p:cNvSpPr/>
            <p:nvPr/>
          </p:nvSpPr>
          <p:spPr>
            <a:xfrm>
              <a:off x="4805864" y="3736630"/>
              <a:ext cx="93042" cy="92661"/>
            </a:xfrm>
            <a:custGeom>
              <a:rect b="b" l="l" r="r" t="t"/>
              <a:pathLst>
                <a:path extrusionOk="0" h="2918" w="293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86"/>
            <p:cNvSpPr/>
            <p:nvPr/>
          </p:nvSpPr>
          <p:spPr>
            <a:xfrm>
              <a:off x="4779380" y="3841358"/>
              <a:ext cx="143723" cy="138801"/>
            </a:xfrm>
            <a:custGeom>
              <a:rect b="b" l="l" r="r" t="t"/>
              <a:pathLst>
                <a:path extrusionOk="0" h="4371" w="4526">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4" name="Google Shape;9164;p86"/>
          <p:cNvGrpSpPr/>
          <p:nvPr/>
        </p:nvGrpSpPr>
        <p:grpSpPr>
          <a:xfrm>
            <a:off x="5759716" y="3680821"/>
            <a:ext cx="317645" cy="318757"/>
            <a:chOff x="5779408" y="3699191"/>
            <a:chExt cx="317645" cy="318757"/>
          </a:xfrm>
        </p:grpSpPr>
        <p:sp>
          <p:nvSpPr>
            <p:cNvPr id="9165" name="Google Shape;9165;p86"/>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86"/>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67" name="Google Shape;9167;p86"/>
          <p:cNvSpPr/>
          <p:nvPr/>
        </p:nvSpPr>
        <p:spPr>
          <a:xfrm>
            <a:off x="6284881" y="3676090"/>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68" name="Google Shape;9168;p86"/>
          <p:cNvGrpSpPr/>
          <p:nvPr/>
        </p:nvGrpSpPr>
        <p:grpSpPr>
          <a:xfrm>
            <a:off x="7370743" y="3662499"/>
            <a:ext cx="372073" cy="355243"/>
            <a:chOff x="7390435" y="3680868"/>
            <a:chExt cx="372073" cy="355243"/>
          </a:xfrm>
        </p:grpSpPr>
        <p:sp>
          <p:nvSpPr>
            <p:cNvPr id="9169" name="Google Shape;9169;p86"/>
            <p:cNvSpPr/>
            <p:nvPr/>
          </p:nvSpPr>
          <p:spPr>
            <a:xfrm>
              <a:off x="7390435" y="3744950"/>
              <a:ext cx="294178" cy="291162"/>
            </a:xfrm>
            <a:custGeom>
              <a:rect b="b" l="l" r="r" t="t"/>
              <a:pathLst>
                <a:path extrusionOk="0" h="9169" w="9264">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86"/>
            <p:cNvSpPr/>
            <p:nvPr/>
          </p:nvSpPr>
          <p:spPr>
            <a:xfrm>
              <a:off x="7408948" y="3772259"/>
              <a:ext cx="259407" cy="236257"/>
            </a:xfrm>
            <a:custGeom>
              <a:rect b="b" l="l" r="r" t="t"/>
              <a:pathLst>
                <a:path extrusionOk="0" h="7440" w="8169">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86"/>
            <p:cNvSpPr/>
            <p:nvPr/>
          </p:nvSpPr>
          <p:spPr>
            <a:xfrm>
              <a:off x="7487986" y="3680868"/>
              <a:ext cx="274522" cy="259565"/>
            </a:xfrm>
            <a:custGeom>
              <a:rect b="b" l="l" r="r" t="t"/>
              <a:pathLst>
                <a:path extrusionOk="0" h="8174" w="8645">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86"/>
            <p:cNvSpPr/>
            <p:nvPr/>
          </p:nvSpPr>
          <p:spPr>
            <a:xfrm>
              <a:off x="7691758" y="3789502"/>
              <a:ext cx="34073" cy="102918"/>
            </a:xfrm>
            <a:custGeom>
              <a:rect b="b" l="l" r="r" t="t"/>
              <a:pathLst>
                <a:path extrusionOk="0" h="3241" w="1073">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86"/>
            <p:cNvSpPr/>
            <p:nvPr/>
          </p:nvSpPr>
          <p:spPr>
            <a:xfrm>
              <a:off x="7536000" y="3708082"/>
              <a:ext cx="173192" cy="72052"/>
            </a:xfrm>
            <a:custGeom>
              <a:rect b="b" l="l" r="r" t="t"/>
              <a:pathLst>
                <a:path extrusionOk="0" h="2269" w="5454">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86"/>
            <p:cNvSpPr/>
            <p:nvPr/>
          </p:nvSpPr>
          <p:spPr>
            <a:xfrm>
              <a:off x="7501228" y="3819415"/>
              <a:ext cx="75640" cy="141437"/>
            </a:xfrm>
            <a:custGeom>
              <a:rect b="b" l="l" r="r" t="t"/>
              <a:pathLst>
                <a:path extrusionOk="0" h="4454" w="2382">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5" name="Google Shape;9175;p86"/>
          <p:cNvGrpSpPr/>
          <p:nvPr/>
        </p:nvGrpSpPr>
        <p:grpSpPr>
          <a:xfrm>
            <a:off x="1392301" y="4119346"/>
            <a:ext cx="374709" cy="374010"/>
            <a:chOff x="1421638" y="4125629"/>
            <a:chExt cx="374709" cy="374010"/>
          </a:xfrm>
        </p:grpSpPr>
        <p:sp>
          <p:nvSpPr>
            <p:cNvPr id="9176" name="Google Shape;9176;p86"/>
            <p:cNvSpPr/>
            <p:nvPr/>
          </p:nvSpPr>
          <p:spPr>
            <a:xfrm>
              <a:off x="1421638" y="4265954"/>
              <a:ext cx="374709" cy="233685"/>
            </a:xfrm>
            <a:custGeom>
              <a:rect b="b" l="l" r="r" t="t"/>
              <a:pathLst>
                <a:path extrusionOk="0" h="7359" w="1180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86"/>
            <p:cNvSpPr/>
            <p:nvPr/>
          </p:nvSpPr>
          <p:spPr>
            <a:xfrm>
              <a:off x="1428052" y="4125629"/>
              <a:ext cx="356958" cy="215585"/>
            </a:xfrm>
            <a:custGeom>
              <a:rect b="b" l="l" r="r" t="t"/>
              <a:pathLst>
                <a:path extrusionOk="0" h="6789" w="11241">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8" name="Google Shape;9178;p86"/>
          <p:cNvGrpSpPr/>
          <p:nvPr/>
        </p:nvGrpSpPr>
        <p:grpSpPr>
          <a:xfrm>
            <a:off x="1943917" y="4135255"/>
            <a:ext cx="357720" cy="342192"/>
            <a:chOff x="1973254" y="4156304"/>
            <a:chExt cx="357720" cy="342192"/>
          </a:xfrm>
        </p:grpSpPr>
        <p:sp>
          <p:nvSpPr>
            <p:cNvPr id="9179" name="Google Shape;9179;p86"/>
            <p:cNvSpPr/>
            <p:nvPr/>
          </p:nvSpPr>
          <p:spPr>
            <a:xfrm>
              <a:off x="2129044" y="4156304"/>
              <a:ext cx="18926" cy="97964"/>
            </a:xfrm>
            <a:custGeom>
              <a:rect b="b" l="l" r="r" t="t"/>
              <a:pathLst>
                <a:path extrusionOk="0" h="3085" w="596">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86"/>
            <p:cNvSpPr/>
            <p:nvPr/>
          </p:nvSpPr>
          <p:spPr>
            <a:xfrm>
              <a:off x="2174771" y="4156304"/>
              <a:ext cx="18958" cy="97964"/>
            </a:xfrm>
            <a:custGeom>
              <a:rect b="b" l="l" r="r" t="t"/>
              <a:pathLst>
                <a:path extrusionOk="0" h="3085" w="597">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86"/>
            <p:cNvSpPr/>
            <p:nvPr/>
          </p:nvSpPr>
          <p:spPr>
            <a:xfrm>
              <a:off x="1992529" y="4460644"/>
              <a:ext cx="338445" cy="37852"/>
            </a:xfrm>
            <a:custGeom>
              <a:rect b="b" l="l" r="r" t="t"/>
              <a:pathLst>
                <a:path extrusionOk="0" h="1192" w="10658">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86"/>
            <p:cNvSpPr/>
            <p:nvPr/>
          </p:nvSpPr>
          <p:spPr>
            <a:xfrm>
              <a:off x="1996340" y="4288627"/>
              <a:ext cx="60525" cy="69226"/>
            </a:xfrm>
            <a:custGeom>
              <a:rect b="b" l="l" r="r" t="t"/>
              <a:pathLst>
                <a:path extrusionOk="0" h="2180" w="1906">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86"/>
            <p:cNvSpPr/>
            <p:nvPr/>
          </p:nvSpPr>
          <p:spPr>
            <a:xfrm>
              <a:off x="1973254" y="4265954"/>
              <a:ext cx="306658" cy="184147"/>
            </a:xfrm>
            <a:custGeom>
              <a:rect b="b" l="l" r="r" t="t"/>
              <a:pathLst>
                <a:path extrusionOk="0" h="5799" w="9657">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86"/>
            <p:cNvSpPr/>
            <p:nvPr/>
          </p:nvSpPr>
          <p:spPr>
            <a:xfrm>
              <a:off x="2155877" y="4319620"/>
              <a:ext cx="93423" cy="99488"/>
            </a:xfrm>
            <a:custGeom>
              <a:rect b="b" l="l" r="r" t="t"/>
              <a:pathLst>
                <a:path extrusionOk="0" h="3133" w="2942">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5" name="Google Shape;9185;p86"/>
          <p:cNvGrpSpPr/>
          <p:nvPr/>
        </p:nvGrpSpPr>
        <p:grpSpPr>
          <a:xfrm>
            <a:off x="2494422" y="4136192"/>
            <a:ext cx="341049" cy="340318"/>
            <a:chOff x="2523759" y="4135505"/>
            <a:chExt cx="341049" cy="340318"/>
          </a:xfrm>
        </p:grpSpPr>
        <p:sp>
          <p:nvSpPr>
            <p:cNvPr id="9186" name="Google Shape;9186;p86"/>
            <p:cNvSpPr/>
            <p:nvPr/>
          </p:nvSpPr>
          <p:spPr>
            <a:xfrm>
              <a:off x="2523759" y="4135505"/>
              <a:ext cx="341049" cy="340318"/>
            </a:xfrm>
            <a:custGeom>
              <a:rect b="b" l="l" r="r" t="t"/>
              <a:pathLst>
                <a:path extrusionOk="0" h="10717" w="1074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86"/>
            <p:cNvSpPr/>
            <p:nvPr/>
          </p:nvSpPr>
          <p:spPr>
            <a:xfrm>
              <a:off x="2561547" y="4278815"/>
              <a:ext cx="36709" cy="37058"/>
            </a:xfrm>
            <a:custGeom>
              <a:rect b="b" l="l" r="r" t="t"/>
              <a:pathLst>
                <a:path extrusionOk="0" h="1167" w="1156">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8" name="Google Shape;9188;p86"/>
          <p:cNvGrpSpPr/>
          <p:nvPr/>
        </p:nvGrpSpPr>
        <p:grpSpPr>
          <a:xfrm>
            <a:off x="3011266" y="4131175"/>
            <a:ext cx="392079" cy="350353"/>
            <a:chOff x="3040603" y="4130360"/>
            <a:chExt cx="392079" cy="350353"/>
          </a:xfrm>
        </p:grpSpPr>
        <p:sp>
          <p:nvSpPr>
            <p:cNvPr id="9189" name="Google Shape;9189;p86"/>
            <p:cNvSpPr/>
            <p:nvPr/>
          </p:nvSpPr>
          <p:spPr>
            <a:xfrm>
              <a:off x="3081059" y="4144523"/>
              <a:ext cx="62780" cy="66241"/>
            </a:xfrm>
            <a:custGeom>
              <a:rect b="b" l="l" r="r" t="t"/>
              <a:pathLst>
                <a:path extrusionOk="0" h="2086" w="1977">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86"/>
            <p:cNvSpPr/>
            <p:nvPr/>
          </p:nvSpPr>
          <p:spPr>
            <a:xfrm>
              <a:off x="3040603" y="4192981"/>
              <a:ext cx="58620" cy="55222"/>
            </a:xfrm>
            <a:custGeom>
              <a:rect b="b" l="l" r="r" t="t"/>
              <a:pathLst>
                <a:path extrusionOk="0" h="1739" w="1846">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86"/>
            <p:cNvSpPr/>
            <p:nvPr/>
          </p:nvSpPr>
          <p:spPr>
            <a:xfrm>
              <a:off x="3147967" y="4130360"/>
              <a:ext cx="55984" cy="69067"/>
            </a:xfrm>
            <a:custGeom>
              <a:rect b="b" l="l" r="r" t="t"/>
              <a:pathLst>
                <a:path extrusionOk="0" h="2175" w="1763">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86"/>
            <p:cNvSpPr/>
            <p:nvPr/>
          </p:nvSpPr>
          <p:spPr>
            <a:xfrm>
              <a:off x="3205443" y="4158082"/>
              <a:ext cx="52586" cy="59890"/>
            </a:xfrm>
            <a:custGeom>
              <a:rect b="b" l="l" r="r" t="t"/>
              <a:pathLst>
                <a:path extrusionOk="0" h="1886" w="1656">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86"/>
            <p:cNvSpPr/>
            <p:nvPr/>
          </p:nvSpPr>
          <p:spPr>
            <a:xfrm>
              <a:off x="3092777" y="4212002"/>
              <a:ext cx="144453" cy="102759"/>
            </a:xfrm>
            <a:custGeom>
              <a:rect b="b" l="l" r="r" t="t"/>
              <a:pathLst>
                <a:path extrusionOk="0" h="3236" w="4549">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86"/>
            <p:cNvSpPr/>
            <p:nvPr/>
          </p:nvSpPr>
          <p:spPr>
            <a:xfrm>
              <a:off x="3283307" y="4290469"/>
              <a:ext cx="55254" cy="70782"/>
            </a:xfrm>
            <a:custGeom>
              <a:rect b="b" l="l" r="r" t="t"/>
              <a:pathLst>
                <a:path extrusionOk="0" h="2229" w="174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86"/>
            <p:cNvSpPr/>
            <p:nvPr/>
          </p:nvSpPr>
          <p:spPr>
            <a:xfrm>
              <a:off x="3221702" y="4306728"/>
              <a:ext cx="54460" cy="62462"/>
            </a:xfrm>
            <a:custGeom>
              <a:rect b="b" l="l" r="r" t="t"/>
              <a:pathLst>
                <a:path extrusionOk="0" h="1967" w="1715">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86"/>
            <p:cNvSpPr/>
            <p:nvPr/>
          </p:nvSpPr>
          <p:spPr>
            <a:xfrm>
              <a:off x="3333606" y="4316667"/>
              <a:ext cx="66940" cy="62748"/>
            </a:xfrm>
            <a:custGeom>
              <a:rect b="b" l="l" r="r" t="t"/>
              <a:pathLst>
                <a:path extrusionOk="0" h="1976" w="2108">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86"/>
            <p:cNvSpPr/>
            <p:nvPr/>
          </p:nvSpPr>
          <p:spPr>
            <a:xfrm>
              <a:off x="3371046" y="4372587"/>
              <a:ext cx="61636" cy="51792"/>
            </a:xfrm>
            <a:custGeom>
              <a:rect b="b" l="l" r="r" t="t"/>
              <a:pathLst>
                <a:path extrusionOk="0" h="1631" w="1941">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86"/>
            <p:cNvSpPr/>
            <p:nvPr/>
          </p:nvSpPr>
          <p:spPr>
            <a:xfrm>
              <a:off x="3227735" y="4370904"/>
              <a:ext cx="142961" cy="109809"/>
            </a:xfrm>
            <a:custGeom>
              <a:rect b="b" l="l" r="r" t="t"/>
              <a:pathLst>
                <a:path extrusionOk="0" h="3458" w="4502">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9" name="Google Shape;9199;p86"/>
          <p:cNvGrpSpPr/>
          <p:nvPr/>
        </p:nvGrpSpPr>
        <p:grpSpPr>
          <a:xfrm>
            <a:off x="3632807" y="4136192"/>
            <a:ext cx="232955" cy="340318"/>
            <a:chOff x="3662144" y="4135505"/>
            <a:chExt cx="232955" cy="340318"/>
          </a:xfrm>
        </p:grpSpPr>
        <p:sp>
          <p:nvSpPr>
            <p:cNvPr id="9200" name="Google Shape;9200;p86"/>
            <p:cNvSpPr/>
            <p:nvPr/>
          </p:nvSpPr>
          <p:spPr>
            <a:xfrm>
              <a:off x="3662144" y="4135505"/>
              <a:ext cx="163761" cy="340318"/>
            </a:xfrm>
            <a:custGeom>
              <a:rect b="b" l="l" r="r" t="t"/>
              <a:pathLst>
                <a:path extrusionOk="0" h="10717" w="5157">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86"/>
            <p:cNvSpPr/>
            <p:nvPr/>
          </p:nvSpPr>
          <p:spPr>
            <a:xfrm>
              <a:off x="3689771" y="4162719"/>
              <a:ext cx="109650" cy="285859"/>
            </a:xfrm>
            <a:custGeom>
              <a:rect b="b" l="l" r="r" t="t"/>
              <a:pathLst>
                <a:path extrusionOk="0" h="9002" w="3453">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86"/>
            <p:cNvSpPr/>
            <p:nvPr/>
          </p:nvSpPr>
          <p:spPr>
            <a:xfrm>
              <a:off x="3838352" y="4182375"/>
              <a:ext cx="56746" cy="94947"/>
            </a:xfrm>
            <a:custGeom>
              <a:rect b="b" l="l" r="r" t="t"/>
              <a:pathLst>
                <a:path extrusionOk="0" h="2990" w="1787">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86"/>
            <p:cNvSpPr/>
            <p:nvPr/>
          </p:nvSpPr>
          <p:spPr>
            <a:xfrm>
              <a:off x="3813012" y="4151763"/>
              <a:ext cx="32930" cy="32930"/>
            </a:xfrm>
            <a:custGeom>
              <a:rect b="b" l="l" r="r" t="t"/>
              <a:pathLst>
                <a:path extrusionOk="0" h="1037" w="1037">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4" name="Google Shape;9204;p86"/>
          <p:cNvGrpSpPr/>
          <p:nvPr/>
        </p:nvGrpSpPr>
        <p:grpSpPr>
          <a:xfrm>
            <a:off x="4119801" y="4122029"/>
            <a:ext cx="344065" cy="368644"/>
            <a:chOff x="4149138" y="4121151"/>
            <a:chExt cx="344065" cy="368644"/>
          </a:xfrm>
        </p:grpSpPr>
        <p:sp>
          <p:nvSpPr>
            <p:cNvPr id="9205" name="Google Shape;9205;p86"/>
            <p:cNvSpPr/>
            <p:nvPr/>
          </p:nvSpPr>
          <p:spPr>
            <a:xfrm>
              <a:off x="4205853" y="4182724"/>
              <a:ext cx="225746" cy="307071"/>
            </a:xfrm>
            <a:custGeom>
              <a:rect b="b" l="l" r="r" t="t"/>
              <a:pathLst>
                <a:path extrusionOk="0" h="9670" w="7109">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86"/>
            <p:cNvSpPr/>
            <p:nvPr/>
          </p:nvSpPr>
          <p:spPr>
            <a:xfrm>
              <a:off x="4444777" y="4287484"/>
              <a:ext cx="48426" cy="11400"/>
            </a:xfrm>
            <a:custGeom>
              <a:rect b="b" l="l" r="r" t="t"/>
              <a:pathLst>
                <a:path extrusionOk="0" h="359" w="1525">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86"/>
            <p:cNvSpPr/>
            <p:nvPr/>
          </p:nvSpPr>
          <p:spPr>
            <a:xfrm>
              <a:off x="4149138" y="4287484"/>
              <a:ext cx="48426" cy="11400"/>
            </a:xfrm>
            <a:custGeom>
              <a:rect b="b" l="l" r="r" t="t"/>
              <a:pathLst>
                <a:path extrusionOk="0" h="359" w="1525">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86"/>
            <p:cNvSpPr/>
            <p:nvPr/>
          </p:nvSpPr>
          <p:spPr>
            <a:xfrm>
              <a:off x="4315471" y="4121151"/>
              <a:ext cx="11400" cy="48045"/>
            </a:xfrm>
            <a:custGeom>
              <a:rect b="b" l="l" r="r" t="t"/>
              <a:pathLst>
                <a:path extrusionOk="0" h="1513" w="359">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86"/>
            <p:cNvSpPr/>
            <p:nvPr/>
          </p:nvSpPr>
          <p:spPr>
            <a:xfrm>
              <a:off x="4378632" y="4159575"/>
              <a:ext cx="22705" cy="27754"/>
            </a:xfrm>
            <a:custGeom>
              <a:rect b="b" l="l" r="r" t="t"/>
              <a:pathLst>
                <a:path extrusionOk="0" h="874" w="715">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86"/>
            <p:cNvSpPr/>
            <p:nvPr/>
          </p:nvSpPr>
          <p:spPr>
            <a:xfrm>
              <a:off x="4240243" y="4399103"/>
              <a:ext cx="22705" cy="27563"/>
            </a:xfrm>
            <a:custGeom>
              <a:rect b="b" l="l" r="r" t="t"/>
              <a:pathLst>
                <a:path extrusionOk="0" h="868" w="715">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86"/>
            <p:cNvSpPr/>
            <p:nvPr/>
          </p:nvSpPr>
          <p:spPr>
            <a:xfrm>
              <a:off x="4240243" y="4159130"/>
              <a:ext cx="22705" cy="28198"/>
            </a:xfrm>
            <a:custGeom>
              <a:rect b="b" l="l" r="r" t="t"/>
              <a:pathLst>
                <a:path extrusionOk="0" h="888" w="715">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86"/>
            <p:cNvSpPr/>
            <p:nvPr/>
          </p:nvSpPr>
          <p:spPr>
            <a:xfrm>
              <a:off x="4378632" y="4399230"/>
              <a:ext cx="22705" cy="28198"/>
            </a:xfrm>
            <a:custGeom>
              <a:rect b="b" l="l" r="r" t="t"/>
              <a:pathLst>
                <a:path extrusionOk="0" h="888" w="715">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86"/>
            <p:cNvSpPr/>
            <p:nvPr/>
          </p:nvSpPr>
          <p:spPr>
            <a:xfrm>
              <a:off x="4426264" y="4351851"/>
              <a:ext cx="29532" cy="21117"/>
            </a:xfrm>
            <a:custGeom>
              <a:rect b="b" l="l" r="r" t="t"/>
              <a:pathLst>
                <a:path extrusionOk="0" h="665" w="93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86"/>
            <p:cNvSpPr/>
            <p:nvPr/>
          </p:nvSpPr>
          <p:spPr>
            <a:xfrm>
              <a:off x="4186196" y="4213463"/>
              <a:ext cx="29500" cy="21117"/>
            </a:xfrm>
            <a:custGeom>
              <a:rect b="b" l="l" r="r" t="t"/>
              <a:pathLst>
                <a:path extrusionOk="0" h="665" w="929">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86"/>
            <p:cNvSpPr/>
            <p:nvPr/>
          </p:nvSpPr>
          <p:spPr>
            <a:xfrm>
              <a:off x="4425883" y="4213590"/>
              <a:ext cx="29913" cy="21371"/>
            </a:xfrm>
            <a:custGeom>
              <a:rect b="b" l="l" r="r" t="t"/>
              <a:pathLst>
                <a:path extrusionOk="0" h="673" w="942">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86"/>
            <p:cNvSpPr/>
            <p:nvPr/>
          </p:nvSpPr>
          <p:spPr>
            <a:xfrm>
              <a:off x="4186196" y="4351978"/>
              <a:ext cx="29500" cy="21371"/>
            </a:xfrm>
            <a:custGeom>
              <a:rect b="b" l="l" r="r" t="t"/>
              <a:pathLst>
                <a:path extrusionOk="0" h="673" w="929">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17" name="Google Shape;9217;p86"/>
          <p:cNvSpPr/>
          <p:nvPr/>
        </p:nvSpPr>
        <p:spPr>
          <a:xfrm>
            <a:off x="4662717" y="4136335"/>
            <a:ext cx="344097" cy="340033"/>
          </a:xfrm>
          <a:custGeom>
            <a:rect b="b" l="l" r="r" t="t"/>
            <a:pathLst>
              <a:path extrusionOk="0" h="10708" w="10836">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18" name="Google Shape;9218;p86"/>
          <p:cNvGrpSpPr/>
          <p:nvPr/>
        </p:nvGrpSpPr>
        <p:grpSpPr>
          <a:xfrm>
            <a:off x="5176925" y="4174949"/>
            <a:ext cx="397763" cy="262804"/>
            <a:chOff x="5206262" y="4174817"/>
            <a:chExt cx="397763" cy="262804"/>
          </a:xfrm>
        </p:grpSpPr>
        <p:sp>
          <p:nvSpPr>
            <p:cNvPr id="9219" name="Google Shape;9219;p86"/>
            <p:cNvSpPr/>
            <p:nvPr/>
          </p:nvSpPr>
          <p:spPr>
            <a:xfrm>
              <a:off x="5206262" y="4177104"/>
              <a:ext cx="397763" cy="260518"/>
            </a:xfrm>
            <a:custGeom>
              <a:rect b="b" l="l" r="r" t="t"/>
              <a:pathLst>
                <a:path extrusionOk="0" h="8204" w="12526">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86"/>
            <p:cNvSpPr/>
            <p:nvPr/>
          </p:nvSpPr>
          <p:spPr>
            <a:xfrm>
              <a:off x="5434231" y="4174817"/>
              <a:ext cx="167539" cy="70369"/>
            </a:xfrm>
            <a:custGeom>
              <a:rect b="b" l="l" r="r" t="t"/>
              <a:pathLst>
                <a:path extrusionOk="0" h="2216" w="5276">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86"/>
            <p:cNvSpPr/>
            <p:nvPr/>
          </p:nvSpPr>
          <p:spPr>
            <a:xfrm>
              <a:off x="5360877" y="4298852"/>
              <a:ext cx="15147" cy="15147"/>
            </a:xfrm>
            <a:custGeom>
              <a:rect b="b" l="l" r="r" t="t"/>
              <a:pathLst>
                <a:path extrusionOk="0" h="477" w="477">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86"/>
            <p:cNvSpPr/>
            <p:nvPr/>
          </p:nvSpPr>
          <p:spPr>
            <a:xfrm>
              <a:off x="5329503" y="4298852"/>
              <a:ext cx="15147" cy="15147"/>
            </a:xfrm>
            <a:custGeom>
              <a:rect b="b" l="l" r="r" t="t"/>
              <a:pathLst>
                <a:path extrusionOk="0" h="477" w="477">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86"/>
            <p:cNvSpPr/>
            <p:nvPr/>
          </p:nvSpPr>
          <p:spPr>
            <a:xfrm>
              <a:off x="5298511" y="4299202"/>
              <a:ext cx="14766" cy="15179"/>
            </a:xfrm>
            <a:custGeom>
              <a:rect b="b" l="l" r="r" t="t"/>
              <a:pathLst>
                <a:path extrusionOk="0" h="478" w="465">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86"/>
            <p:cNvSpPr/>
            <p:nvPr/>
          </p:nvSpPr>
          <p:spPr>
            <a:xfrm>
              <a:off x="5267137" y="4298852"/>
              <a:ext cx="15147" cy="15147"/>
            </a:xfrm>
            <a:custGeom>
              <a:rect b="b" l="l" r="r" t="t"/>
              <a:pathLst>
                <a:path extrusionOk="0" h="477" w="477">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86"/>
            <p:cNvSpPr/>
            <p:nvPr/>
          </p:nvSpPr>
          <p:spPr>
            <a:xfrm>
              <a:off x="5492470" y="4298852"/>
              <a:ext cx="15147" cy="15147"/>
            </a:xfrm>
            <a:custGeom>
              <a:rect b="b" l="l" r="r" t="t"/>
              <a:pathLst>
                <a:path extrusionOk="0" h="477" w="477">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6" name="Google Shape;9226;p86"/>
          <p:cNvGrpSpPr/>
          <p:nvPr/>
        </p:nvGrpSpPr>
        <p:grpSpPr>
          <a:xfrm>
            <a:off x="5698279" y="4161342"/>
            <a:ext cx="440505" cy="290018"/>
            <a:chOff x="5727616" y="4204699"/>
            <a:chExt cx="440505" cy="290018"/>
          </a:xfrm>
        </p:grpSpPr>
        <p:sp>
          <p:nvSpPr>
            <p:cNvPr id="9227" name="Google Shape;9227;p86"/>
            <p:cNvSpPr/>
            <p:nvPr/>
          </p:nvSpPr>
          <p:spPr>
            <a:xfrm>
              <a:off x="5727616" y="4204699"/>
              <a:ext cx="440505" cy="290018"/>
            </a:xfrm>
            <a:custGeom>
              <a:rect b="b" l="l" r="r" t="t"/>
              <a:pathLst>
                <a:path extrusionOk="0" h="9133" w="13872">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86"/>
            <p:cNvSpPr/>
            <p:nvPr/>
          </p:nvSpPr>
          <p:spPr>
            <a:xfrm>
              <a:off x="5779789" y="4416409"/>
              <a:ext cx="52205" cy="51475"/>
            </a:xfrm>
            <a:custGeom>
              <a:rect b="b" l="l" r="r" t="t"/>
              <a:pathLst>
                <a:path extrusionOk="0" h="1621" w="1644">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86"/>
            <p:cNvSpPr/>
            <p:nvPr/>
          </p:nvSpPr>
          <p:spPr>
            <a:xfrm>
              <a:off x="6048627" y="4416409"/>
              <a:ext cx="52205" cy="51856"/>
            </a:xfrm>
            <a:custGeom>
              <a:rect b="b" l="l" r="r" t="t"/>
              <a:pathLst>
                <a:path extrusionOk="0" h="1633" w="1644">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86"/>
            <p:cNvSpPr/>
            <p:nvPr/>
          </p:nvSpPr>
          <p:spPr>
            <a:xfrm>
              <a:off x="6000995" y="4365379"/>
              <a:ext cx="122892" cy="58016"/>
            </a:xfrm>
            <a:custGeom>
              <a:rect b="b" l="l" r="r" t="t"/>
              <a:pathLst>
                <a:path extrusionOk="0" h="1827" w="387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86"/>
            <p:cNvSpPr/>
            <p:nvPr/>
          </p:nvSpPr>
          <p:spPr>
            <a:xfrm>
              <a:off x="5816847" y="4230039"/>
              <a:ext cx="124797" cy="193610"/>
            </a:xfrm>
            <a:custGeom>
              <a:rect b="b" l="l" r="r" t="t"/>
              <a:pathLst>
                <a:path extrusionOk="0" h="6097" w="393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86"/>
            <p:cNvSpPr/>
            <p:nvPr/>
          </p:nvSpPr>
          <p:spPr>
            <a:xfrm>
              <a:off x="5954474" y="4230039"/>
              <a:ext cx="120256" cy="102854"/>
            </a:xfrm>
            <a:custGeom>
              <a:rect b="b" l="l" r="r" t="t"/>
              <a:pathLst>
                <a:path extrusionOk="0" h="3239" w="3787">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86"/>
            <p:cNvSpPr/>
            <p:nvPr/>
          </p:nvSpPr>
          <p:spPr>
            <a:xfrm>
              <a:off x="5876198" y="4333243"/>
              <a:ext cx="39376" cy="13274"/>
            </a:xfrm>
            <a:custGeom>
              <a:rect b="b" l="l" r="r" t="t"/>
              <a:pathLst>
                <a:path extrusionOk="0" h="418" w="124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86"/>
            <p:cNvSpPr/>
            <p:nvPr/>
          </p:nvSpPr>
          <p:spPr>
            <a:xfrm>
              <a:off x="5979433" y="4333243"/>
              <a:ext cx="39344" cy="13274"/>
            </a:xfrm>
            <a:custGeom>
              <a:rect b="b" l="l" r="r" t="t"/>
              <a:pathLst>
                <a:path extrusionOk="0" h="418" w="1239">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5" name="Google Shape;9235;p86"/>
          <p:cNvGrpSpPr/>
          <p:nvPr/>
        </p:nvGrpSpPr>
        <p:grpSpPr>
          <a:xfrm>
            <a:off x="6380726" y="4124093"/>
            <a:ext cx="159950" cy="364516"/>
            <a:chOff x="6410063" y="4135124"/>
            <a:chExt cx="159950" cy="364516"/>
          </a:xfrm>
        </p:grpSpPr>
        <p:sp>
          <p:nvSpPr>
            <p:cNvPr id="9236" name="Google Shape;9236;p86"/>
            <p:cNvSpPr/>
            <p:nvPr/>
          </p:nvSpPr>
          <p:spPr>
            <a:xfrm>
              <a:off x="6493991" y="4299202"/>
              <a:ext cx="36328" cy="200438"/>
            </a:xfrm>
            <a:custGeom>
              <a:rect b="b" l="l" r="r" t="t"/>
              <a:pathLst>
                <a:path extrusionOk="0" h="6312" w="1144">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86"/>
            <p:cNvSpPr/>
            <p:nvPr/>
          </p:nvSpPr>
          <p:spPr>
            <a:xfrm>
              <a:off x="6454297" y="4135124"/>
              <a:ext cx="71099" cy="71131"/>
            </a:xfrm>
            <a:custGeom>
              <a:rect b="b" l="l" r="r" t="t"/>
              <a:pathLst>
                <a:path extrusionOk="0" h="2240" w="2239">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86"/>
            <p:cNvSpPr/>
            <p:nvPr/>
          </p:nvSpPr>
          <p:spPr>
            <a:xfrm>
              <a:off x="6410063" y="4252712"/>
              <a:ext cx="94566" cy="246927"/>
            </a:xfrm>
            <a:custGeom>
              <a:rect b="b" l="l" r="r" t="t"/>
              <a:pathLst>
                <a:path extrusionOk="0" h="7776" w="2978">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86"/>
            <p:cNvSpPr/>
            <p:nvPr/>
          </p:nvSpPr>
          <p:spPr>
            <a:xfrm>
              <a:off x="6410063" y="4212638"/>
              <a:ext cx="159950" cy="150519"/>
            </a:xfrm>
            <a:custGeom>
              <a:rect b="b" l="l" r="r" t="t"/>
              <a:pathLst>
                <a:path extrusionOk="0" h="4740" w="5037">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0" name="Google Shape;9240;p86"/>
          <p:cNvGrpSpPr/>
          <p:nvPr/>
        </p:nvGrpSpPr>
        <p:grpSpPr>
          <a:xfrm>
            <a:off x="6641065" y="4124284"/>
            <a:ext cx="214378" cy="364135"/>
            <a:chOff x="6924652" y="4135505"/>
            <a:chExt cx="214378" cy="364135"/>
          </a:xfrm>
        </p:grpSpPr>
        <p:sp>
          <p:nvSpPr>
            <p:cNvPr id="9241" name="Google Shape;9241;p86"/>
            <p:cNvSpPr/>
            <p:nvPr/>
          </p:nvSpPr>
          <p:spPr>
            <a:xfrm>
              <a:off x="6996482" y="4135505"/>
              <a:ext cx="70718" cy="71099"/>
            </a:xfrm>
            <a:custGeom>
              <a:rect b="b" l="l" r="r" t="t"/>
              <a:pathLst>
                <a:path extrusionOk="0" h="2239" w="2227">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86"/>
            <p:cNvSpPr/>
            <p:nvPr/>
          </p:nvSpPr>
          <p:spPr>
            <a:xfrm>
              <a:off x="7018012" y="4345183"/>
              <a:ext cx="88882" cy="154456"/>
            </a:xfrm>
            <a:custGeom>
              <a:rect b="b" l="l" r="r" t="t"/>
              <a:pathLst>
                <a:path extrusionOk="0" h="4864" w="2799">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86"/>
            <p:cNvSpPr/>
            <p:nvPr/>
          </p:nvSpPr>
          <p:spPr>
            <a:xfrm>
              <a:off x="6948850" y="4212638"/>
              <a:ext cx="190181" cy="149884"/>
            </a:xfrm>
            <a:custGeom>
              <a:rect b="b" l="l" r="r" t="t"/>
              <a:pathLst>
                <a:path extrusionOk="0" h="4720" w="5989">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86"/>
            <p:cNvSpPr/>
            <p:nvPr/>
          </p:nvSpPr>
          <p:spPr>
            <a:xfrm>
              <a:off x="6924652" y="4252331"/>
              <a:ext cx="103617" cy="245815"/>
            </a:xfrm>
            <a:custGeom>
              <a:rect b="b" l="l" r="r" t="t"/>
              <a:pathLst>
                <a:path extrusionOk="0" h="7741" w="3263">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45" name="Google Shape;9245;p86"/>
          <p:cNvSpPr txBox="1"/>
          <p:nvPr/>
        </p:nvSpPr>
        <p:spPr>
          <a:xfrm>
            <a:off x="716700" y="1188000"/>
            <a:ext cx="7710600" cy="761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You can </a:t>
            </a:r>
            <a:r>
              <a:rPr b="1" lang="en" sz="1100">
                <a:solidFill>
                  <a:schemeClr val="hlink"/>
                </a:solidFill>
              </a:rPr>
              <a:t>resize </a:t>
            </a:r>
            <a:r>
              <a:rPr lang="en" sz="1100">
                <a:solidFill>
                  <a:schemeClr val="lt1"/>
                </a:solidFill>
              </a:rPr>
              <a:t>these icons without losing quality.</a:t>
            </a:r>
            <a:endParaRPr sz="1100">
              <a:solidFill>
                <a:schemeClr val="lt1"/>
              </a:solidFill>
            </a:endParaRPr>
          </a:p>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You can </a:t>
            </a:r>
            <a:r>
              <a:rPr b="1" lang="en" sz="1100">
                <a:solidFill>
                  <a:schemeClr val="hlink"/>
                </a:solidFill>
              </a:rPr>
              <a:t>change the stroke and fill color</a:t>
            </a:r>
            <a:r>
              <a:rPr lang="en" sz="1100">
                <a:solidFill>
                  <a:schemeClr val="lt1"/>
                </a:solidFill>
              </a:rPr>
              <a:t>; just select the icon and click on the </a:t>
            </a:r>
            <a:r>
              <a:rPr b="1" lang="en" sz="1100">
                <a:solidFill>
                  <a:schemeClr val="hlink"/>
                </a:solidFill>
              </a:rPr>
              <a:t>paint bucket/pen</a:t>
            </a:r>
            <a:r>
              <a:rPr lang="en" sz="1100">
                <a:solidFill>
                  <a:schemeClr val="lt1"/>
                </a:solidFill>
              </a:rPr>
              <a:t>.</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In Google Slides, you can also use </a:t>
            </a:r>
            <a:r>
              <a:rPr b="1" lang="en" sz="1100">
                <a:solidFill>
                  <a:schemeClr val="hlink"/>
                </a:solidFill>
                <a:uFill>
                  <a:noFill/>
                </a:uFill>
                <a:hlinkClick r:id="rId3"/>
              </a:rPr>
              <a:t>Flaticon’s extension</a:t>
            </a:r>
            <a:r>
              <a:rPr lang="en" sz="1100">
                <a:solidFill>
                  <a:schemeClr val="lt1"/>
                </a:solidFill>
              </a:rPr>
              <a:t>, allowing you to customize and add even more icons.</a:t>
            </a:r>
            <a:br>
              <a:rPr lang="en" sz="1100">
                <a:solidFill>
                  <a:srgbClr val="435D74"/>
                </a:solidFill>
              </a:rPr>
            </a:br>
            <a:endParaRPr sz="1100">
              <a:solidFill>
                <a:srgbClr val="435D74"/>
              </a:solidFill>
            </a:endParaRPr>
          </a:p>
        </p:txBody>
      </p:sp>
      <p:sp>
        <p:nvSpPr>
          <p:cNvPr id="9246" name="Google Shape;9246;p86"/>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...and our sets of editable icons</a:t>
            </a:r>
            <a:endParaRPr/>
          </a:p>
        </p:txBody>
      </p:sp>
      <p:grpSp>
        <p:nvGrpSpPr>
          <p:cNvPr id="9247" name="Google Shape;9247;p86"/>
          <p:cNvGrpSpPr/>
          <p:nvPr/>
        </p:nvGrpSpPr>
        <p:grpSpPr>
          <a:xfrm>
            <a:off x="841240" y="4119220"/>
            <a:ext cx="374177" cy="374263"/>
            <a:chOff x="775325" y="4143525"/>
            <a:chExt cx="468776" cy="468884"/>
          </a:xfrm>
        </p:grpSpPr>
        <p:sp>
          <p:nvSpPr>
            <p:cNvPr id="9248" name="Google Shape;9248;p86"/>
            <p:cNvSpPr/>
            <p:nvPr/>
          </p:nvSpPr>
          <p:spPr>
            <a:xfrm>
              <a:off x="851953" y="4143525"/>
              <a:ext cx="392147" cy="390479"/>
            </a:xfrm>
            <a:custGeom>
              <a:rect b="b" l="l" r="r" t="t"/>
              <a:pathLst>
                <a:path extrusionOk="0" h="36273" w="36428">
                  <a:moveTo>
                    <a:pt x="31907" y="5435"/>
                  </a:moveTo>
                  <a:lnTo>
                    <a:pt x="20788" y="22612"/>
                  </a:lnTo>
                  <a:lnTo>
                    <a:pt x="18511" y="26131"/>
                  </a:lnTo>
                  <a:lnTo>
                    <a:pt x="8884" y="28458"/>
                  </a:lnTo>
                  <a:lnTo>
                    <a:pt x="31907" y="5435"/>
                  </a:lnTo>
                  <a:close/>
                  <a:moveTo>
                    <a:pt x="35713" y="94"/>
                  </a:moveTo>
                  <a:cubicBezTo>
                    <a:pt x="35665" y="94"/>
                    <a:pt x="35615" y="100"/>
                    <a:pt x="35565" y="112"/>
                  </a:cubicBezTo>
                  <a:lnTo>
                    <a:pt x="35564" y="112"/>
                  </a:lnTo>
                  <a:cubicBezTo>
                    <a:pt x="35555" y="114"/>
                    <a:pt x="36041" y="1"/>
                    <a:pt x="660" y="8270"/>
                  </a:cubicBezTo>
                  <a:cubicBezTo>
                    <a:pt x="169" y="8385"/>
                    <a:pt x="0" y="8998"/>
                    <a:pt x="362" y="9348"/>
                  </a:cubicBezTo>
                  <a:lnTo>
                    <a:pt x="1592" y="10537"/>
                  </a:lnTo>
                  <a:cubicBezTo>
                    <a:pt x="1716" y="10656"/>
                    <a:pt x="1875" y="10715"/>
                    <a:pt x="2034" y="10715"/>
                  </a:cubicBezTo>
                  <a:cubicBezTo>
                    <a:pt x="2201" y="10715"/>
                    <a:pt x="2368" y="10650"/>
                    <a:pt x="2493" y="10522"/>
                  </a:cubicBezTo>
                  <a:cubicBezTo>
                    <a:pt x="2737" y="10269"/>
                    <a:pt x="2730" y="9866"/>
                    <a:pt x="2477" y="9621"/>
                  </a:cubicBezTo>
                  <a:lnTo>
                    <a:pt x="2087" y="9244"/>
                  </a:lnTo>
                  <a:lnTo>
                    <a:pt x="32295" y="2184"/>
                  </a:lnTo>
                  <a:lnTo>
                    <a:pt x="32295" y="2184"/>
                  </a:lnTo>
                  <a:lnTo>
                    <a:pt x="9830" y="16725"/>
                  </a:lnTo>
                  <a:lnTo>
                    <a:pt x="4431" y="11509"/>
                  </a:lnTo>
                  <a:cubicBezTo>
                    <a:pt x="4307" y="11389"/>
                    <a:pt x="4148" y="11330"/>
                    <a:pt x="3988" y="11330"/>
                  </a:cubicBezTo>
                  <a:cubicBezTo>
                    <a:pt x="3821" y="11330"/>
                    <a:pt x="3655" y="11395"/>
                    <a:pt x="3530" y="11524"/>
                  </a:cubicBezTo>
                  <a:cubicBezTo>
                    <a:pt x="3286" y="11777"/>
                    <a:pt x="3293" y="12180"/>
                    <a:pt x="3546" y="12423"/>
                  </a:cubicBezTo>
                  <a:lnTo>
                    <a:pt x="9046" y="17739"/>
                  </a:lnTo>
                  <a:lnTo>
                    <a:pt x="7766" y="23038"/>
                  </a:lnTo>
                  <a:cubicBezTo>
                    <a:pt x="7683" y="23379"/>
                    <a:pt x="7894" y="23723"/>
                    <a:pt x="8235" y="23806"/>
                  </a:cubicBezTo>
                  <a:cubicBezTo>
                    <a:pt x="8286" y="23818"/>
                    <a:pt x="8336" y="23824"/>
                    <a:pt x="8385" y="23824"/>
                  </a:cubicBezTo>
                  <a:cubicBezTo>
                    <a:pt x="8673" y="23824"/>
                    <a:pt x="8933" y="23628"/>
                    <a:pt x="9004" y="23337"/>
                  </a:cubicBezTo>
                  <a:lnTo>
                    <a:pt x="10311" y="17931"/>
                  </a:lnTo>
                  <a:lnTo>
                    <a:pt x="13829" y="15653"/>
                  </a:lnTo>
                  <a:lnTo>
                    <a:pt x="31005" y="4534"/>
                  </a:lnTo>
                  <a:lnTo>
                    <a:pt x="7983" y="27557"/>
                  </a:lnTo>
                  <a:lnTo>
                    <a:pt x="8365" y="25976"/>
                  </a:lnTo>
                  <a:cubicBezTo>
                    <a:pt x="8448" y="25634"/>
                    <a:pt x="8238" y="25290"/>
                    <a:pt x="7896" y="25208"/>
                  </a:cubicBezTo>
                  <a:cubicBezTo>
                    <a:pt x="7846" y="25195"/>
                    <a:pt x="7795" y="25190"/>
                    <a:pt x="7746" y="25190"/>
                  </a:cubicBezTo>
                  <a:cubicBezTo>
                    <a:pt x="7458" y="25190"/>
                    <a:pt x="7199" y="25385"/>
                    <a:pt x="7128" y="25677"/>
                  </a:cubicBezTo>
                  <a:lnTo>
                    <a:pt x="6213" y="29459"/>
                  </a:lnTo>
                  <a:cubicBezTo>
                    <a:pt x="6114" y="29868"/>
                    <a:pt x="6434" y="30245"/>
                    <a:pt x="6831" y="30245"/>
                  </a:cubicBezTo>
                  <a:cubicBezTo>
                    <a:pt x="6880" y="30245"/>
                    <a:pt x="6931" y="30239"/>
                    <a:pt x="6981" y="30227"/>
                  </a:cubicBezTo>
                  <a:lnTo>
                    <a:pt x="18702" y="27394"/>
                  </a:lnTo>
                  <a:lnTo>
                    <a:pt x="27093" y="36078"/>
                  </a:lnTo>
                  <a:cubicBezTo>
                    <a:pt x="27222" y="36211"/>
                    <a:pt x="27386" y="36272"/>
                    <a:pt x="27548" y="36272"/>
                  </a:cubicBezTo>
                  <a:cubicBezTo>
                    <a:pt x="27827" y="36272"/>
                    <a:pt x="28099" y="36091"/>
                    <a:pt x="28171" y="35781"/>
                  </a:cubicBezTo>
                  <a:lnTo>
                    <a:pt x="33640" y="12387"/>
                  </a:lnTo>
                  <a:cubicBezTo>
                    <a:pt x="33719" y="12044"/>
                    <a:pt x="33506" y="11702"/>
                    <a:pt x="33164" y="11622"/>
                  </a:cubicBezTo>
                  <a:cubicBezTo>
                    <a:pt x="33115" y="11611"/>
                    <a:pt x="33067" y="11605"/>
                    <a:pt x="33018" y="11605"/>
                  </a:cubicBezTo>
                  <a:cubicBezTo>
                    <a:pt x="32729" y="11605"/>
                    <a:pt x="32467" y="11803"/>
                    <a:pt x="32399" y="12097"/>
                  </a:cubicBezTo>
                  <a:lnTo>
                    <a:pt x="27197" y="34353"/>
                  </a:lnTo>
                  <a:lnTo>
                    <a:pt x="19716" y="26610"/>
                  </a:lnTo>
                  <a:lnTo>
                    <a:pt x="34258" y="4147"/>
                  </a:lnTo>
                  <a:lnTo>
                    <a:pt x="33017" y="9453"/>
                  </a:lnTo>
                  <a:cubicBezTo>
                    <a:pt x="32938" y="9796"/>
                    <a:pt x="33150" y="10138"/>
                    <a:pt x="33492" y="10218"/>
                  </a:cubicBezTo>
                  <a:cubicBezTo>
                    <a:pt x="33541" y="10229"/>
                    <a:pt x="33590" y="10235"/>
                    <a:pt x="33638" y="10235"/>
                  </a:cubicBezTo>
                  <a:cubicBezTo>
                    <a:pt x="33927" y="10235"/>
                    <a:pt x="34189" y="10037"/>
                    <a:pt x="34256" y="9743"/>
                  </a:cubicBezTo>
                  <a:lnTo>
                    <a:pt x="36328" y="880"/>
                  </a:lnTo>
                  <a:cubicBezTo>
                    <a:pt x="36427" y="473"/>
                    <a:pt x="36107" y="94"/>
                    <a:pt x="35713" y="94"/>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86"/>
            <p:cNvSpPr/>
            <p:nvPr/>
          </p:nvSpPr>
          <p:spPr>
            <a:xfrm>
              <a:off x="775325" y="4505404"/>
              <a:ext cx="108339" cy="107004"/>
            </a:xfrm>
            <a:custGeom>
              <a:rect b="b" l="l" r="r" t="t"/>
              <a:pathLst>
                <a:path extrusionOk="0" h="9940" w="10064">
                  <a:moveTo>
                    <a:pt x="9365" y="0"/>
                  </a:moveTo>
                  <a:cubicBezTo>
                    <a:pt x="9202" y="0"/>
                    <a:pt x="9039" y="63"/>
                    <a:pt x="8915" y="187"/>
                  </a:cubicBezTo>
                  <a:lnTo>
                    <a:pt x="249" y="8852"/>
                  </a:lnTo>
                  <a:cubicBezTo>
                    <a:pt x="0" y="9100"/>
                    <a:pt x="0" y="9503"/>
                    <a:pt x="249" y="9753"/>
                  </a:cubicBezTo>
                  <a:cubicBezTo>
                    <a:pt x="373" y="9877"/>
                    <a:pt x="536" y="9939"/>
                    <a:pt x="699" y="9939"/>
                  </a:cubicBezTo>
                  <a:cubicBezTo>
                    <a:pt x="862" y="9939"/>
                    <a:pt x="1025" y="9877"/>
                    <a:pt x="1149" y="9753"/>
                  </a:cubicBezTo>
                  <a:lnTo>
                    <a:pt x="9816" y="1087"/>
                  </a:lnTo>
                  <a:cubicBezTo>
                    <a:pt x="10064" y="838"/>
                    <a:pt x="10064" y="435"/>
                    <a:pt x="9816" y="187"/>
                  </a:cubicBezTo>
                  <a:cubicBezTo>
                    <a:pt x="9691" y="63"/>
                    <a:pt x="9528" y="0"/>
                    <a:pt x="93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86"/>
            <p:cNvSpPr/>
            <p:nvPr/>
          </p:nvSpPr>
          <p:spPr>
            <a:xfrm>
              <a:off x="775325" y="4437806"/>
              <a:ext cx="75430" cy="74085"/>
            </a:xfrm>
            <a:custGeom>
              <a:rect b="b" l="l" r="r" t="t"/>
              <a:pathLst>
                <a:path extrusionOk="0" h="6882" w="7007">
                  <a:moveTo>
                    <a:pt x="6307" y="0"/>
                  </a:moveTo>
                  <a:cubicBezTo>
                    <a:pt x="6144" y="0"/>
                    <a:pt x="5981" y="62"/>
                    <a:pt x="5857" y="186"/>
                  </a:cubicBezTo>
                  <a:lnTo>
                    <a:pt x="249" y="5794"/>
                  </a:lnTo>
                  <a:cubicBezTo>
                    <a:pt x="0" y="6044"/>
                    <a:pt x="0" y="6445"/>
                    <a:pt x="249" y="6695"/>
                  </a:cubicBezTo>
                  <a:cubicBezTo>
                    <a:pt x="374" y="6819"/>
                    <a:pt x="537" y="6881"/>
                    <a:pt x="699" y="6881"/>
                  </a:cubicBezTo>
                  <a:cubicBezTo>
                    <a:pt x="862" y="6881"/>
                    <a:pt x="1025" y="6819"/>
                    <a:pt x="1149" y="6695"/>
                  </a:cubicBezTo>
                  <a:lnTo>
                    <a:pt x="6757" y="1087"/>
                  </a:lnTo>
                  <a:cubicBezTo>
                    <a:pt x="7006" y="839"/>
                    <a:pt x="7006" y="436"/>
                    <a:pt x="6757" y="186"/>
                  </a:cubicBezTo>
                  <a:cubicBezTo>
                    <a:pt x="6633" y="62"/>
                    <a:pt x="6470" y="0"/>
                    <a:pt x="63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86"/>
            <p:cNvSpPr/>
            <p:nvPr/>
          </p:nvSpPr>
          <p:spPr>
            <a:xfrm>
              <a:off x="875829" y="4538289"/>
              <a:ext cx="75409" cy="74085"/>
            </a:xfrm>
            <a:custGeom>
              <a:rect b="b" l="l" r="r" t="t"/>
              <a:pathLst>
                <a:path extrusionOk="0" h="6882" w="7005">
                  <a:moveTo>
                    <a:pt x="6306" y="1"/>
                  </a:moveTo>
                  <a:cubicBezTo>
                    <a:pt x="6143" y="1"/>
                    <a:pt x="5980" y="63"/>
                    <a:pt x="5856" y="188"/>
                  </a:cubicBezTo>
                  <a:lnTo>
                    <a:pt x="248" y="5795"/>
                  </a:lnTo>
                  <a:cubicBezTo>
                    <a:pt x="0" y="6044"/>
                    <a:pt x="0" y="6447"/>
                    <a:pt x="248" y="6695"/>
                  </a:cubicBezTo>
                  <a:cubicBezTo>
                    <a:pt x="372" y="6819"/>
                    <a:pt x="535" y="6882"/>
                    <a:pt x="699" y="6882"/>
                  </a:cubicBezTo>
                  <a:cubicBezTo>
                    <a:pt x="862" y="6882"/>
                    <a:pt x="1025" y="6819"/>
                    <a:pt x="1149" y="6695"/>
                  </a:cubicBezTo>
                  <a:lnTo>
                    <a:pt x="6757" y="1088"/>
                  </a:lnTo>
                  <a:cubicBezTo>
                    <a:pt x="7005" y="839"/>
                    <a:pt x="7005" y="436"/>
                    <a:pt x="6757" y="188"/>
                  </a:cubicBezTo>
                  <a:cubicBezTo>
                    <a:pt x="6632" y="63"/>
                    <a:pt x="6469" y="1"/>
                    <a:pt x="63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2" name="Google Shape;9252;p86"/>
          <p:cNvGrpSpPr/>
          <p:nvPr/>
        </p:nvGrpSpPr>
        <p:grpSpPr>
          <a:xfrm>
            <a:off x="7015917" y="4114633"/>
            <a:ext cx="219464" cy="383437"/>
            <a:chOff x="1426400" y="1814750"/>
            <a:chExt cx="407850" cy="712575"/>
          </a:xfrm>
        </p:grpSpPr>
        <p:sp>
          <p:nvSpPr>
            <p:cNvPr id="9253" name="Google Shape;9253;p86"/>
            <p:cNvSpPr/>
            <p:nvPr/>
          </p:nvSpPr>
          <p:spPr>
            <a:xfrm>
              <a:off x="1426400" y="1814750"/>
              <a:ext cx="407850" cy="407925"/>
            </a:xfrm>
            <a:custGeom>
              <a:rect b="b" l="l" r="r" t="t"/>
              <a:pathLst>
                <a:path extrusionOk="0" fill="none" h="16317" w="16314">
                  <a:moveTo>
                    <a:pt x="16313" y="8193"/>
                  </a:moveTo>
                  <a:cubicBezTo>
                    <a:pt x="16313" y="12682"/>
                    <a:pt x="12678" y="16317"/>
                    <a:pt x="8190" y="16317"/>
                  </a:cubicBezTo>
                  <a:cubicBezTo>
                    <a:pt x="3701" y="16317"/>
                    <a:pt x="1" y="12682"/>
                    <a:pt x="1" y="8193"/>
                  </a:cubicBezTo>
                  <a:cubicBezTo>
                    <a:pt x="1" y="3705"/>
                    <a:pt x="3705" y="0"/>
                    <a:pt x="8190" y="0"/>
                  </a:cubicBezTo>
                  <a:cubicBezTo>
                    <a:pt x="12674" y="0"/>
                    <a:pt x="16313" y="3705"/>
                    <a:pt x="16313" y="8193"/>
                  </a:cubicBezTo>
                  <a:close/>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86"/>
            <p:cNvSpPr/>
            <p:nvPr/>
          </p:nvSpPr>
          <p:spPr>
            <a:xfrm>
              <a:off x="1631125" y="2222650"/>
              <a:ext cx="25" cy="304675"/>
            </a:xfrm>
            <a:custGeom>
              <a:rect b="b" l="l" r="r" t="t"/>
              <a:pathLst>
                <a:path extrusionOk="0" fill="none" h="12187" w="1">
                  <a:moveTo>
                    <a:pt x="1" y="1"/>
                  </a:moveTo>
                  <a:lnTo>
                    <a:pt x="1" y="12187"/>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86"/>
            <p:cNvSpPr/>
            <p:nvPr/>
          </p:nvSpPr>
          <p:spPr>
            <a:xfrm>
              <a:off x="1529575" y="2425750"/>
              <a:ext cx="203125" cy="25"/>
            </a:xfrm>
            <a:custGeom>
              <a:rect b="b" l="l" r="r" t="t"/>
              <a:pathLst>
                <a:path extrusionOk="0" fill="none" h="1" w="8125">
                  <a:moveTo>
                    <a:pt x="1" y="1"/>
                  </a:moveTo>
                  <a:lnTo>
                    <a:pt x="8125" y="1"/>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6" name="Google Shape;9256;p86"/>
          <p:cNvGrpSpPr/>
          <p:nvPr/>
        </p:nvGrpSpPr>
        <p:grpSpPr>
          <a:xfrm>
            <a:off x="7391519" y="4149408"/>
            <a:ext cx="313833" cy="313887"/>
            <a:chOff x="1910075" y="2021700"/>
            <a:chExt cx="583225" cy="583325"/>
          </a:xfrm>
        </p:grpSpPr>
        <p:sp>
          <p:nvSpPr>
            <p:cNvPr id="9257" name="Google Shape;9257;p86"/>
            <p:cNvSpPr/>
            <p:nvPr/>
          </p:nvSpPr>
          <p:spPr>
            <a:xfrm>
              <a:off x="1910075" y="2157875"/>
              <a:ext cx="448375" cy="447150"/>
            </a:xfrm>
            <a:custGeom>
              <a:rect b="b" l="l" r="r" t="t"/>
              <a:pathLst>
                <a:path extrusionOk="0" fill="none" h="17886" w="17935">
                  <a:moveTo>
                    <a:pt x="14762" y="14709"/>
                  </a:moveTo>
                  <a:cubicBezTo>
                    <a:pt x="11589" y="17885"/>
                    <a:pt x="6349" y="17885"/>
                    <a:pt x="3177" y="14709"/>
                  </a:cubicBezTo>
                  <a:cubicBezTo>
                    <a:pt x="1" y="11536"/>
                    <a:pt x="54" y="6349"/>
                    <a:pt x="3222" y="3173"/>
                  </a:cubicBezTo>
                  <a:cubicBezTo>
                    <a:pt x="6394" y="0"/>
                    <a:pt x="11537" y="0"/>
                    <a:pt x="14713" y="3173"/>
                  </a:cubicBezTo>
                  <a:cubicBezTo>
                    <a:pt x="17889" y="6341"/>
                    <a:pt x="17934" y="11536"/>
                    <a:pt x="14762" y="14709"/>
                  </a:cubicBezTo>
                  <a:close/>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86"/>
            <p:cNvSpPr/>
            <p:nvPr/>
          </p:nvSpPr>
          <p:spPr>
            <a:xfrm>
              <a:off x="2277975" y="2026475"/>
              <a:ext cx="210650" cy="210625"/>
            </a:xfrm>
            <a:custGeom>
              <a:rect b="b" l="l" r="r" t="t"/>
              <a:pathLst>
                <a:path extrusionOk="0" fill="none" h="8425" w="8426">
                  <a:moveTo>
                    <a:pt x="8425" y="0"/>
                  </a:moveTo>
                  <a:lnTo>
                    <a:pt x="1" y="8425"/>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86"/>
            <p:cNvSpPr/>
            <p:nvPr/>
          </p:nvSpPr>
          <p:spPr>
            <a:xfrm>
              <a:off x="2349675" y="2021700"/>
              <a:ext cx="143625" cy="143500"/>
            </a:xfrm>
            <a:custGeom>
              <a:rect b="b" l="l" r="r" t="t"/>
              <a:pathLst>
                <a:path extrusionOk="0" fill="none" h="5740" w="5745">
                  <a:moveTo>
                    <a:pt x="1" y="0"/>
                  </a:moveTo>
                  <a:lnTo>
                    <a:pt x="5744" y="0"/>
                  </a:lnTo>
                  <a:lnTo>
                    <a:pt x="5744" y="5740"/>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0" name="Google Shape;9260;p86"/>
          <p:cNvGrpSpPr/>
          <p:nvPr/>
        </p:nvGrpSpPr>
        <p:grpSpPr>
          <a:xfrm>
            <a:off x="7861486" y="4189187"/>
            <a:ext cx="441255" cy="234329"/>
            <a:chOff x="2749275" y="2099575"/>
            <a:chExt cx="820025" cy="435475"/>
          </a:xfrm>
        </p:grpSpPr>
        <p:sp>
          <p:nvSpPr>
            <p:cNvPr id="9261" name="Google Shape;9261;p86"/>
            <p:cNvSpPr/>
            <p:nvPr/>
          </p:nvSpPr>
          <p:spPr>
            <a:xfrm>
              <a:off x="3163375" y="2317300"/>
              <a:ext cx="389050" cy="25"/>
            </a:xfrm>
            <a:custGeom>
              <a:rect b="b" l="l" r="r" t="t"/>
              <a:pathLst>
                <a:path extrusionOk="0" fill="none" h="1" w="15562">
                  <a:moveTo>
                    <a:pt x="15562" y="1"/>
                  </a:moveTo>
                  <a:lnTo>
                    <a:pt x="1" y="1"/>
                  </a:lnTo>
                </a:path>
              </a:pathLst>
            </a:custGeom>
            <a:solidFill>
              <a:srgbClr val="E3E7EA"/>
            </a:solidFill>
            <a:ln cap="sq" cmpd="sng" w="9525">
              <a:solidFill>
                <a:srgbClr val="657E93"/>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86"/>
            <p:cNvSpPr/>
            <p:nvPr/>
          </p:nvSpPr>
          <p:spPr>
            <a:xfrm>
              <a:off x="3299975" y="2175125"/>
              <a:ext cx="25" cy="284375"/>
            </a:xfrm>
            <a:custGeom>
              <a:rect b="b" l="l" r="r" t="t"/>
              <a:pathLst>
                <a:path extrusionOk="0" fill="none" h="11375" w="1">
                  <a:moveTo>
                    <a:pt x="0" y="1"/>
                  </a:moveTo>
                  <a:lnTo>
                    <a:pt x="0" y="11374"/>
                  </a:lnTo>
                </a:path>
              </a:pathLst>
            </a:custGeom>
            <a:solidFill>
              <a:srgbClr val="E3E7EA"/>
            </a:solidFill>
            <a:ln cap="rnd" cmpd="sng" w="9525">
              <a:solidFill>
                <a:srgbClr val="657E93"/>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86"/>
            <p:cNvSpPr/>
            <p:nvPr/>
          </p:nvSpPr>
          <p:spPr>
            <a:xfrm>
              <a:off x="3438275" y="2186300"/>
              <a:ext cx="131025" cy="261925"/>
            </a:xfrm>
            <a:custGeom>
              <a:rect b="b" l="l" r="r" t="t"/>
              <a:pathLst>
                <a:path extrusionOk="0" fill="none" h="10477" w="5241">
                  <a:moveTo>
                    <a:pt x="0" y="10476"/>
                  </a:moveTo>
                  <a:lnTo>
                    <a:pt x="5240" y="5241"/>
                  </a:lnTo>
                  <a:lnTo>
                    <a:pt x="0" y="1"/>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86"/>
            <p:cNvSpPr/>
            <p:nvPr/>
          </p:nvSpPr>
          <p:spPr>
            <a:xfrm>
              <a:off x="2749275" y="2099575"/>
              <a:ext cx="435450" cy="435475"/>
            </a:xfrm>
            <a:custGeom>
              <a:rect b="b" l="l" r="r" t="t"/>
              <a:pathLst>
                <a:path extrusionOk="0" fill="none" h="17419" w="17418">
                  <a:moveTo>
                    <a:pt x="14319" y="14319"/>
                  </a:moveTo>
                  <a:cubicBezTo>
                    <a:pt x="17418" y="11224"/>
                    <a:pt x="17418" y="6195"/>
                    <a:pt x="14319" y="3100"/>
                  </a:cubicBezTo>
                  <a:cubicBezTo>
                    <a:pt x="11223" y="1"/>
                    <a:pt x="6195" y="1"/>
                    <a:pt x="3100" y="3100"/>
                  </a:cubicBezTo>
                  <a:cubicBezTo>
                    <a:pt x="0" y="6195"/>
                    <a:pt x="0" y="11224"/>
                    <a:pt x="3100" y="14319"/>
                  </a:cubicBezTo>
                  <a:cubicBezTo>
                    <a:pt x="6195" y="17418"/>
                    <a:pt x="11223" y="17418"/>
                    <a:pt x="14319" y="14319"/>
                  </a:cubicBezTo>
                  <a:close/>
                </a:path>
              </a:pathLst>
            </a:custGeom>
            <a:solidFill>
              <a:srgbClr val="E3E7EA"/>
            </a:solidFill>
            <a:ln cap="sq" cmpd="sng" w="9525">
              <a:solidFill>
                <a:srgbClr val="657E93"/>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68" name="Shape 9268"/>
        <p:cNvGrpSpPr/>
        <p:nvPr/>
      </p:nvGrpSpPr>
      <p:grpSpPr>
        <a:xfrm>
          <a:off x="0" y="0"/>
          <a:ext cx="0" cy="0"/>
          <a:chOff x="0" y="0"/>
          <a:chExt cx="0" cy="0"/>
        </a:xfrm>
      </p:grpSpPr>
      <p:grpSp>
        <p:nvGrpSpPr>
          <p:cNvPr id="9269" name="Google Shape;9269;p87"/>
          <p:cNvGrpSpPr/>
          <p:nvPr/>
        </p:nvGrpSpPr>
        <p:grpSpPr>
          <a:xfrm>
            <a:off x="1989449" y="4101269"/>
            <a:ext cx="374774" cy="346073"/>
            <a:chOff x="1989449" y="4282269"/>
            <a:chExt cx="374774" cy="346073"/>
          </a:xfrm>
        </p:grpSpPr>
        <p:sp>
          <p:nvSpPr>
            <p:cNvPr id="9270" name="Google Shape;9270;p87"/>
            <p:cNvSpPr/>
            <p:nvPr/>
          </p:nvSpPr>
          <p:spPr>
            <a:xfrm>
              <a:off x="2067590" y="4506432"/>
              <a:ext cx="78172" cy="70941"/>
            </a:xfrm>
            <a:custGeom>
              <a:rect b="b" l="l" r="r" t="t"/>
              <a:pathLst>
                <a:path extrusionOk="0" h="2227" w="2454">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87"/>
            <p:cNvSpPr/>
            <p:nvPr/>
          </p:nvSpPr>
          <p:spPr>
            <a:xfrm>
              <a:off x="2036117" y="4422972"/>
              <a:ext cx="77790" cy="70973"/>
            </a:xfrm>
            <a:custGeom>
              <a:rect b="b" l="l" r="r" t="t"/>
              <a:pathLst>
                <a:path extrusionOk="0" h="2228" w="2442">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87"/>
            <p:cNvSpPr/>
            <p:nvPr/>
          </p:nvSpPr>
          <p:spPr>
            <a:xfrm>
              <a:off x="2073292" y="4336327"/>
              <a:ext cx="77758" cy="71419"/>
            </a:xfrm>
            <a:custGeom>
              <a:rect b="b" l="l" r="r" t="t"/>
              <a:pathLst>
                <a:path extrusionOk="0" h="2242" w="2441">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87"/>
            <p:cNvSpPr/>
            <p:nvPr/>
          </p:nvSpPr>
          <p:spPr>
            <a:xfrm>
              <a:off x="2181376" y="4334606"/>
              <a:ext cx="126719" cy="117449"/>
            </a:xfrm>
            <a:custGeom>
              <a:rect b="b" l="l" r="r" t="t"/>
              <a:pathLst>
                <a:path extrusionOk="0" h="3687" w="3978">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87"/>
            <p:cNvSpPr/>
            <p:nvPr/>
          </p:nvSpPr>
          <p:spPr>
            <a:xfrm>
              <a:off x="1989449" y="4282269"/>
              <a:ext cx="374774" cy="346073"/>
            </a:xfrm>
            <a:custGeom>
              <a:rect b="b" l="l" r="r" t="t"/>
              <a:pathLst>
                <a:path extrusionOk="0" h="10864" w="11765">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5" name="Google Shape;9275;p87"/>
          <p:cNvGrpSpPr/>
          <p:nvPr/>
        </p:nvGrpSpPr>
        <p:grpSpPr>
          <a:xfrm>
            <a:off x="2487439" y="4099740"/>
            <a:ext cx="198775" cy="348972"/>
            <a:chOff x="2487439" y="4280740"/>
            <a:chExt cx="198775" cy="348972"/>
          </a:xfrm>
        </p:grpSpPr>
        <p:sp>
          <p:nvSpPr>
            <p:cNvPr id="9276" name="Google Shape;9276;p87"/>
            <p:cNvSpPr/>
            <p:nvPr/>
          </p:nvSpPr>
          <p:spPr>
            <a:xfrm>
              <a:off x="2487439" y="4280740"/>
              <a:ext cx="198775" cy="348972"/>
            </a:xfrm>
            <a:custGeom>
              <a:rect b="b" l="l" r="r" t="t"/>
              <a:pathLst>
                <a:path extrusionOk="0" h="10955" w="624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87"/>
            <p:cNvSpPr/>
            <p:nvPr/>
          </p:nvSpPr>
          <p:spPr>
            <a:xfrm>
              <a:off x="2516267" y="4511784"/>
              <a:ext cx="139620" cy="95565"/>
            </a:xfrm>
            <a:custGeom>
              <a:rect b="b" l="l" r="r" t="t"/>
              <a:pathLst>
                <a:path extrusionOk="0" h="3000" w="4383">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87"/>
            <p:cNvSpPr/>
            <p:nvPr/>
          </p:nvSpPr>
          <p:spPr>
            <a:xfrm>
              <a:off x="2518911" y="4385065"/>
              <a:ext cx="134683" cy="105090"/>
            </a:xfrm>
            <a:custGeom>
              <a:rect b="b" l="l" r="r" t="t"/>
              <a:pathLst>
                <a:path extrusionOk="0" h="3299" w="4228">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87"/>
            <p:cNvSpPr/>
            <p:nvPr/>
          </p:nvSpPr>
          <p:spPr>
            <a:xfrm>
              <a:off x="2580742" y="4501113"/>
              <a:ext cx="11786" cy="13315"/>
            </a:xfrm>
            <a:custGeom>
              <a:rect b="b" l="l" r="r" t="t"/>
              <a:pathLst>
                <a:path extrusionOk="0" h="418" w="37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0" name="Google Shape;9280;p87"/>
          <p:cNvGrpSpPr/>
          <p:nvPr/>
        </p:nvGrpSpPr>
        <p:grpSpPr>
          <a:xfrm>
            <a:off x="2810958" y="4092923"/>
            <a:ext cx="353145" cy="361873"/>
            <a:chOff x="2810958" y="4273923"/>
            <a:chExt cx="353145" cy="361873"/>
          </a:xfrm>
        </p:grpSpPr>
        <p:sp>
          <p:nvSpPr>
            <p:cNvPr id="9281" name="Google Shape;9281;p87"/>
            <p:cNvSpPr/>
            <p:nvPr/>
          </p:nvSpPr>
          <p:spPr>
            <a:xfrm>
              <a:off x="2886837" y="4273923"/>
              <a:ext cx="53867" cy="169946"/>
            </a:xfrm>
            <a:custGeom>
              <a:rect b="b" l="l" r="r" t="t"/>
              <a:pathLst>
                <a:path extrusionOk="0" h="5335" w="1691">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87"/>
            <p:cNvSpPr/>
            <p:nvPr/>
          </p:nvSpPr>
          <p:spPr>
            <a:xfrm>
              <a:off x="2815131" y="4273923"/>
              <a:ext cx="57307" cy="279942"/>
            </a:xfrm>
            <a:custGeom>
              <a:rect b="b" l="l" r="r" t="t"/>
              <a:pathLst>
                <a:path extrusionOk="0" h="8788" w="1799">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87"/>
            <p:cNvSpPr/>
            <p:nvPr/>
          </p:nvSpPr>
          <p:spPr>
            <a:xfrm>
              <a:off x="2883396" y="4463173"/>
              <a:ext cx="60333" cy="90691"/>
            </a:xfrm>
            <a:custGeom>
              <a:rect b="b" l="l" r="r" t="t"/>
              <a:pathLst>
                <a:path extrusionOk="0" h="2847" w="1894">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87"/>
            <p:cNvSpPr/>
            <p:nvPr/>
          </p:nvSpPr>
          <p:spPr>
            <a:xfrm>
              <a:off x="2955835" y="4273923"/>
              <a:ext cx="202948" cy="281439"/>
            </a:xfrm>
            <a:custGeom>
              <a:rect b="b" l="l" r="r" t="t"/>
              <a:pathLst>
                <a:path extrusionOk="0" h="8835" w="6371">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87"/>
            <p:cNvSpPr/>
            <p:nvPr/>
          </p:nvSpPr>
          <p:spPr>
            <a:xfrm>
              <a:off x="3098067" y="4511720"/>
              <a:ext cx="29243" cy="10289"/>
            </a:xfrm>
            <a:custGeom>
              <a:rect b="b" l="l" r="r" t="t"/>
              <a:pathLst>
                <a:path extrusionOk="0" h="323" w="918">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87"/>
            <p:cNvSpPr/>
            <p:nvPr/>
          </p:nvSpPr>
          <p:spPr>
            <a:xfrm>
              <a:off x="3115906" y="4497704"/>
              <a:ext cx="10257" cy="10640"/>
            </a:xfrm>
            <a:custGeom>
              <a:rect b="b" l="l" r="r" t="t"/>
              <a:pathLst>
                <a:path extrusionOk="0" h="334" w="322">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87"/>
            <p:cNvSpPr/>
            <p:nvPr/>
          </p:nvSpPr>
          <p:spPr>
            <a:xfrm>
              <a:off x="2810958" y="4563676"/>
              <a:ext cx="353145" cy="72120"/>
            </a:xfrm>
            <a:custGeom>
              <a:rect b="b" l="l" r="r" t="t"/>
              <a:pathLst>
                <a:path extrusionOk="0" h="2264" w="11086">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8" name="Google Shape;9288;p87"/>
          <p:cNvGrpSpPr/>
          <p:nvPr/>
        </p:nvGrpSpPr>
        <p:grpSpPr>
          <a:xfrm>
            <a:off x="6275635" y="4101651"/>
            <a:ext cx="209383" cy="366778"/>
            <a:chOff x="6275635" y="4282651"/>
            <a:chExt cx="209383" cy="366778"/>
          </a:xfrm>
        </p:grpSpPr>
        <p:sp>
          <p:nvSpPr>
            <p:cNvPr id="9289" name="Google Shape;9289;p87"/>
            <p:cNvSpPr/>
            <p:nvPr/>
          </p:nvSpPr>
          <p:spPr>
            <a:xfrm>
              <a:off x="6275635" y="4282651"/>
              <a:ext cx="89162" cy="366778"/>
            </a:xfrm>
            <a:custGeom>
              <a:rect b="b" l="l" r="r" t="t"/>
              <a:pathLst>
                <a:path extrusionOk="0" h="11514" w="2799">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87"/>
            <p:cNvSpPr/>
            <p:nvPr/>
          </p:nvSpPr>
          <p:spPr>
            <a:xfrm>
              <a:off x="6395474" y="4282651"/>
              <a:ext cx="89544" cy="366778"/>
            </a:xfrm>
            <a:custGeom>
              <a:rect b="b" l="l" r="r" t="t"/>
              <a:pathLst>
                <a:path extrusionOk="0" h="11514" w="2811">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1" name="Google Shape;9291;p87"/>
          <p:cNvGrpSpPr/>
          <p:nvPr/>
        </p:nvGrpSpPr>
        <p:grpSpPr>
          <a:xfrm>
            <a:off x="6701186" y="4102033"/>
            <a:ext cx="280292" cy="366396"/>
            <a:chOff x="6701186" y="4283033"/>
            <a:chExt cx="280292" cy="366396"/>
          </a:xfrm>
        </p:grpSpPr>
        <p:sp>
          <p:nvSpPr>
            <p:cNvPr id="9292" name="Google Shape;9292;p87"/>
            <p:cNvSpPr/>
            <p:nvPr/>
          </p:nvSpPr>
          <p:spPr>
            <a:xfrm>
              <a:off x="6772095" y="4345979"/>
              <a:ext cx="209383" cy="302686"/>
            </a:xfrm>
            <a:custGeom>
              <a:rect b="b" l="l" r="r" t="t"/>
              <a:pathLst>
                <a:path extrusionOk="0" h="9502" w="6573">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87"/>
            <p:cNvSpPr/>
            <p:nvPr/>
          </p:nvSpPr>
          <p:spPr>
            <a:xfrm>
              <a:off x="6701186" y="4283033"/>
              <a:ext cx="217347" cy="366396"/>
            </a:xfrm>
            <a:custGeom>
              <a:rect b="b" l="l" r="r" t="t"/>
              <a:pathLst>
                <a:path extrusionOk="0" h="11502" w="6823">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4" name="Google Shape;9294;p87"/>
          <p:cNvGrpSpPr/>
          <p:nvPr/>
        </p:nvGrpSpPr>
        <p:grpSpPr>
          <a:xfrm>
            <a:off x="2609571" y="3643958"/>
            <a:ext cx="373627" cy="347347"/>
            <a:chOff x="2609571" y="3824958"/>
            <a:chExt cx="373627" cy="347347"/>
          </a:xfrm>
        </p:grpSpPr>
        <p:sp>
          <p:nvSpPr>
            <p:cNvPr id="9295" name="Google Shape;9295;p87"/>
            <p:cNvSpPr/>
            <p:nvPr/>
          </p:nvSpPr>
          <p:spPr>
            <a:xfrm>
              <a:off x="2609571" y="3824958"/>
              <a:ext cx="373627" cy="347347"/>
            </a:xfrm>
            <a:custGeom>
              <a:rect b="b" l="l" r="r" t="t"/>
              <a:pathLst>
                <a:path extrusionOk="0" h="10904" w="11729">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87"/>
            <p:cNvSpPr/>
            <p:nvPr/>
          </p:nvSpPr>
          <p:spPr>
            <a:xfrm>
              <a:off x="2735494" y="3933329"/>
              <a:ext cx="72088" cy="72088"/>
            </a:xfrm>
            <a:custGeom>
              <a:rect b="b" l="l" r="r" t="t"/>
              <a:pathLst>
                <a:path extrusionOk="0" h="2263" w="2263">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97" name="Google Shape;9297;p87"/>
          <p:cNvSpPr/>
          <p:nvPr/>
        </p:nvSpPr>
        <p:spPr>
          <a:xfrm>
            <a:off x="1288576" y="3641410"/>
            <a:ext cx="363370" cy="351456"/>
          </a:xfrm>
          <a:custGeom>
            <a:rect b="b" l="l" r="r" t="t"/>
            <a:pathLst>
              <a:path extrusionOk="0" h="11033" w="11407">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98" name="Google Shape;9298;p87"/>
          <p:cNvGrpSpPr/>
          <p:nvPr/>
        </p:nvGrpSpPr>
        <p:grpSpPr>
          <a:xfrm>
            <a:off x="916127" y="3626056"/>
            <a:ext cx="221902" cy="380795"/>
            <a:chOff x="916127" y="3807056"/>
            <a:chExt cx="221902" cy="380795"/>
          </a:xfrm>
        </p:grpSpPr>
        <p:sp>
          <p:nvSpPr>
            <p:cNvPr id="9299" name="Google Shape;9299;p87"/>
            <p:cNvSpPr/>
            <p:nvPr/>
          </p:nvSpPr>
          <p:spPr>
            <a:xfrm>
              <a:off x="916127" y="3807056"/>
              <a:ext cx="221902" cy="380795"/>
            </a:xfrm>
            <a:custGeom>
              <a:rect b="b" l="l" r="r" t="t"/>
              <a:pathLst>
                <a:path extrusionOk="0" h="11954" w="6966">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87"/>
            <p:cNvSpPr/>
            <p:nvPr/>
          </p:nvSpPr>
          <p:spPr>
            <a:xfrm>
              <a:off x="969580" y="3869746"/>
              <a:ext cx="110792" cy="102955"/>
            </a:xfrm>
            <a:custGeom>
              <a:rect b="b" l="l" r="r" t="t"/>
              <a:pathLst>
                <a:path extrusionOk="0" h="3232" w="3478">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87"/>
            <p:cNvSpPr/>
            <p:nvPr/>
          </p:nvSpPr>
          <p:spPr>
            <a:xfrm>
              <a:off x="982863" y="4127517"/>
              <a:ext cx="88015" cy="11404"/>
            </a:xfrm>
            <a:custGeom>
              <a:rect b="b" l="l" r="r" t="t"/>
              <a:pathLst>
                <a:path extrusionOk="0" h="358" w="2763">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87"/>
            <p:cNvSpPr/>
            <p:nvPr/>
          </p:nvSpPr>
          <p:spPr>
            <a:xfrm>
              <a:off x="982863" y="4152173"/>
              <a:ext cx="88015" cy="11404"/>
            </a:xfrm>
            <a:custGeom>
              <a:rect b="b" l="l" r="r" t="t"/>
              <a:pathLst>
                <a:path extrusionOk="0" h="358" w="2763">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03" name="Google Shape;9303;p87"/>
          <p:cNvSpPr/>
          <p:nvPr/>
        </p:nvSpPr>
        <p:spPr>
          <a:xfrm>
            <a:off x="3136771" y="3642174"/>
            <a:ext cx="224928" cy="349131"/>
          </a:xfrm>
          <a:custGeom>
            <a:rect b="b" l="l" r="r" t="t"/>
            <a:pathLst>
              <a:path extrusionOk="0" h="10960" w="7061">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87"/>
          <p:cNvSpPr/>
          <p:nvPr/>
        </p:nvSpPr>
        <p:spPr>
          <a:xfrm>
            <a:off x="2179465" y="3670048"/>
            <a:ext cx="362255" cy="292811"/>
          </a:xfrm>
          <a:custGeom>
            <a:rect b="b" l="l" r="r" t="t"/>
            <a:pathLst>
              <a:path extrusionOk="0" h="9192" w="11372">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05" name="Google Shape;9305;p87"/>
          <p:cNvGrpSpPr/>
          <p:nvPr/>
        </p:nvGrpSpPr>
        <p:grpSpPr>
          <a:xfrm>
            <a:off x="3513010" y="3635134"/>
            <a:ext cx="362223" cy="361108"/>
            <a:chOff x="3513010" y="3816134"/>
            <a:chExt cx="362223" cy="361108"/>
          </a:xfrm>
        </p:grpSpPr>
        <p:sp>
          <p:nvSpPr>
            <p:cNvPr id="9306" name="Google Shape;9306;p87"/>
            <p:cNvSpPr/>
            <p:nvPr/>
          </p:nvSpPr>
          <p:spPr>
            <a:xfrm>
              <a:off x="3513010" y="3816134"/>
              <a:ext cx="362223" cy="361108"/>
            </a:xfrm>
            <a:custGeom>
              <a:rect b="b" l="l" r="r" t="t"/>
              <a:pathLst>
                <a:path extrusionOk="0" h="11336" w="11371">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87"/>
            <p:cNvSpPr/>
            <p:nvPr/>
          </p:nvSpPr>
          <p:spPr>
            <a:xfrm>
              <a:off x="3618450" y="3879112"/>
              <a:ext cx="157045" cy="24688"/>
            </a:xfrm>
            <a:custGeom>
              <a:rect b="b" l="l" r="r" t="t"/>
              <a:pathLst>
                <a:path extrusionOk="0" h="775" w="493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87"/>
            <p:cNvSpPr/>
            <p:nvPr/>
          </p:nvSpPr>
          <p:spPr>
            <a:xfrm>
              <a:off x="3618450" y="3921192"/>
              <a:ext cx="127834" cy="24688"/>
            </a:xfrm>
            <a:custGeom>
              <a:rect b="b" l="l" r="r" t="t"/>
              <a:pathLst>
                <a:path extrusionOk="0" h="775" w="4013">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87"/>
            <p:cNvSpPr/>
            <p:nvPr/>
          </p:nvSpPr>
          <p:spPr>
            <a:xfrm>
              <a:off x="3617304" y="3962922"/>
              <a:ext cx="98655" cy="24688"/>
            </a:xfrm>
            <a:custGeom>
              <a:rect b="b" l="l" r="r" t="t"/>
              <a:pathLst>
                <a:path extrusionOk="0" h="775" w="3097">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0" name="Google Shape;9310;p87"/>
          <p:cNvGrpSpPr/>
          <p:nvPr/>
        </p:nvGrpSpPr>
        <p:grpSpPr>
          <a:xfrm>
            <a:off x="3950316" y="3639307"/>
            <a:ext cx="369805" cy="353782"/>
            <a:chOff x="3950316" y="3820307"/>
            <a:chExt cx="369805" cy="353782"/>
          </a:xfrm>
        </p:grpSpPr>
        <p:sp>
          <p:nvSpPr>
            <p:cNvPr id="9311" name="Google Shape;9311;p87"/>
            <p:cNvSpPr/>
            <p:nvPr/>
          </p:nvSpPr>
          <p:spPr>
            <a:xfrm>
              <a:off x="4040561" y="3880991"/>
              <a:ext cx="99802" cy="28383"/>
            </a:xfrm>
            <a:custGeom>
              <a:rect b="b" l="l" r="r" t="t"/>
              <a:pathLst>
                <a:path extrusionOk="0" h="891" w="3133">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87"/>
            <p:cNvSpPr/>
            <p:nvPr/>
          </p:nvSpPr>
          <p:spPr>
            <a:xfrm>
              <a:off x="3950316" y="3820307"/>
              <a:ext cx="369805" cy="353782"/>
            </a:xfrm>
            <a:custGeom>
              <a:rect b="b" l="l" r="r" t="t"/>
              <a:pathLst>
                <a:path extrusionOk="0" h="11106" w="11609">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87"/>
            <p:cNvSpPr/>
            <p:nvPr/>
          </p:nvSpPr>
          <p:spPr>
            <a:xfrm>
              <a:off x="4098219" y="3850602"/>
              <a:ext cx="101299" cy="195781"/>
            </a:xfrm>
            <a:custGeom>
              <a:rect b="b" l="l" r="r" t="t"/>
              <a:pathLst>
                <a:path extrusionOk="0" h="6146" w="318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87"/>
            <p:cNvSpPr/>
            <p:nvPr/>
          </p:nvSpPr>
          <p:spPr>
            <a:xfrm>
              <a:off x="3981789" y="3849136"/>
              <a:ext cx="103178" cy="198011"/>
            </a:xfrm>
            <a:custGeom>
              <a:rect b="b" l="l" r="r" t="t"/>
              <a:pathLst>
                <a:path extrusionOk="0" h="6216" w="3239">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5" name="Google Shape;9315;p87"/>
          <p:cNvGrpSpPr/>
          <p:nvPr/>
        </p:nvGrpSpPr>
        <p:grpSpPr>
          <a:xfrm>
            <a:off x="1761909" y="3630961"/>
            <a:ext cx="307974" cy="371716"/>
            <a:chOff x="1761909" y="3811961"/>
            <a:chExt cx="307974" cy="371716"/>
          </a:xfrm>
        </p:grpSpPr>
        <p:sp>
          <p:nvSpPr>
            <p:cNvPr id="9316" name="Google Shape;9316;p87"/>
            <p:cNvSpPr/>
            <p:nvPr/>
          </p:nvSpPr>
          <p:spPr>
            <a:xfrm>
              <a:off x="1761909" y="3811961"/>
              <a:ext cx="307974" cy="371716"/>
            </a:xfrm>
            <a:custGeom>
              <a:rect b="b" l="l" r="r" t="t"/>
              <a:pathLst>
                <a:path extrusionOk="0" h="11669" w="9668">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87"/>
            <p:cNvSpPr/>
            <p:nvPr/>
          </p:nvSpPr>
          <p:spPr>
            <a:xfrm>
              <a:off x="1921566" y="3855953"/>
              <a:ext cx="105854" cy="271213"/>
            </a:xfrm>
            <a:custGeom>
              <a:rect b="b" l="l" r="r" t="t"/>
              <a:pathLst>
                <a:path extrusionOk="0" h="8514" w="3323">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87"/>
            <p:cNvSpPr/>
            <p:nvPr/>
          </p:nvSpPr>
          <p:spPr>
            <a:xfrm>
              <a:off x="1803990" y="3855953"/>
              <a:ext cx="106619" cy="165773"/>
            </a:xfrm>
            <a:custGeom>
              <a:rect b="b" l="l" r="r" t="t"/>
              <a:pathLst>
                <a:path extrusionOk="0" h="5204" w="3347">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87"/>
            <p:cNvSpPr/>
            <p:nvPr/>
          </p:nvSpPr>
          <p:spPr>
            <a:xfrm>
              <a:off x="1824472" y="3932565"/>
              <a:ext cx="63360" cy="11436"/>
            </a:xfrm>
            <a:custGeom>
              <a:rect b="b" l="l" r="r" t="t"/>
              <a:pathLst>
                <a:path extrusionOk="0" h="359" w="1989">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87"/>
            <p:cNvSpPr/>
            <p:nvPr/>
          </p:nvSpPr>
          <p:spPr>
            <a:xfrm>
              <a:off x="1824472" y="3907941"/>
              <a:ext cx="63360" cy="11404"/>
            </a:xfrm>
            <a:custGeom>
              <a:rect b="b" l="l" r="r" t="t"/>
              <a:pathLst>
                <a:path extrusionOk="0" h="358" w="1989">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87"/>
            <p:cNvSpPr/>
            <p:nvPr/>
          </p:nvSpPr>
          <p:spPr>
            <a:xfrm>
              <a:off x="1824472" y="3882903"/>
              <a:ext cx="63360" cy="11404"/>
            </a:xfrm>
            <a:custGeom>
              <a:rect b="b" l="l" r="r" t="t"/>
              <a:pathLst>
                <a:path extrusionOk="0" h="358" w="1989">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87"/>
            <p:cNvSpPr/>
            <p:nvPr/>
          </p:nvSpPr>
          <p:spPr>
            <a:xfrm>
              <a:off x="1824472" y="3957603"/>
              <a:ext cx="63360" cy="11786"/>
            </a:xfrm>
            <a:custGeom>
              <a:rect b="b" l="l" r="r" t="t"/>
              <a:pathLst>
                <a:path extrusionOk="0" h="370" w="1989">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87"/>
            <p:cNvSpPr/>
            <p:nvPr/>
          </p:nvSpPr>
          <p:spPr>
            <a:xfrm>
              <a:off x="1824472" y="3983023"/>
              <a:ext cx="63360" cy="11404"/>
            </a:xfrm>
            <a:custGeom>
              <a:rect b="b" l="l" r="r" t="t"/>
              <a:pathLst>
                <a:path extrusionOk="0" h="358" w="1989">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87"/>
            <p:cNvSpPr/>
            <p:nvPr/>
          </p:nvSpPr>
          <p:spPr>
            <a:xfrm>
              <a:off x="1852919" y="4057372"/>
              <a:ext cx="32269" cy="32269"/>
            </a:xfrm>
            <a:custGeom>
              <a:rect b="b" l="l" r="r" t="t"/>
              <a:pathLst>
                <a:path extrusionOk="0" h="1013" w="1013">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87"/>
            <p:cNvSpPr/>
            <p:nvPr/>
          </p:nvSpPr>
          <p:spPr>
            <a:xfrm>
              <a:off x="1803607" y="4031188"/>
              <a:ext cx="34563" cy="88398"/>
            </a:xfrm>
            <a:custGeom>
              <a:rect b="b" l="l" r="r" t="t"/>
              <a:pathLst>
                <a:path extrusionOk="0" h="2775" w="1085">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6" name="Google Shape;9326;p87"/>
          <p:cNvGrpSpPr/>
          <p:nvPr/>
        </p:nvGrpSpPr>
        <p:grpSpPr>
          <a:xfrm>
            <a:off x="5373342" y="3627935"/>
            <a:ext cx="231395" cy="353145"/>
            <a:chOff x="5373342" y="3808935"/>
            <a:chExt cx="231395" cy="353145"/>
          </a:xfrm>
        </p:grpSpPr>
        <p:sp>
          <p:nvSpPr>
            <p:cNvPr id="9327" name="Google Shape;9327;p87"/>
            <p:cNvSpPr/>
            <p:nvPr/>
          </p:nvSpPr>
          <p:spPr>
            <a:xfrm>
              <a:off x="5422654" y="3832827"/>
              <a:ext cx="132772" cy="114200"/>
            </a:xfrm>
            <a:custGeom>
              <a:rect b="b" l="l" r="r" t="t"/>
              <a:pathLst>
                <a:path extrusionOk="0" h="3585" w="4168">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87"/>
            <p:cNvSpPr/>
            <p:nvPr/>
          </p:nvSpPr>
          <p:spPr>
            <a:xfrm>
              <a:off x="5394590" y="3972415"/>
              <a:ext cx="45139" cy="37557"/>
            </a:xfrm>
            <a:custGeom>
              <a:rect b="b" l="l" r="r" t="t"/>
              <a:pathLst>
                <a:path extrusionOk="0" h="1179" w="1417">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87"/>
            <p:cNvSpPr/>
            <p:nvPr/>
          </p:nvSpPr>
          <p:spPr>
            <a:xfrm>
              <a:off x="5460179" y="3972415"/>
              <a:ext cx="58072" cy="37557"/>
            </a:xfrm>
            <a:custGeom>
              <a:rect b="b" l="l" r="r" t="t"/>
              <a:pathLst>
                <a:path extrusionOk="0" h="1179" w="1823">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87"/>
            <p:cNvSpPr/>
            <p:nvPr/>
          </p:nvSpPr>
          <p:spPr>
            <a:xfrm>
              <a:off x="5538319" y="3972415"/>
              <a:ext cx="45170" cy="37557"/>
            </a:xfrm>
            <a:custGeom>
              <a:rect b="b" l="l" r="r" t="t"/>
              <a:pathLst>
                <a:path extrusionOk="0" h="1179" w="1418">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87"/>
            <p:cNvSpPr/>
            <p:nvPr/>
          </p:nvSpPr>
          <p:spPr>
            <a:xfrm>
              <a:off x="5373342" y="3808935"/>
              <a:ext cx="231395" cy="353145"/>
            </a:xfrm>
            <a:custGeom>
              <a:rect b="b" l="l" r="r" t="t"/>
              <a:pathLst>
                <a:path extrusionOk="0" h="11086" w="7264">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87"/>
            <p:cNvSpPr/>
            <p:nvPr/>
          </p:nvSpPr>
          <p:spPr>
            <a:xfrm>
              <a:off x="5481426" y="4125255"/>
              <a:ext cx="15195" cy="15195"/>
            </a:xfrm>
            <a:custGeom>
              <a:rect b="b" l="l" r="r" t="t"/>
              <a:pathLst>
                <a:path extrusionOk="0" h="477" w="477">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87"/>
            <p:cNvSpPr/>
            <p:nvPr/>
          </p:nvSpPr>
          <p:spPr>
            <a:xfrm>
              <a:off x="5447692" y="3873792"/>
              <a:ext cx="29593" cy="48579"/>
            </a:xfrm>
            <a:custGeom>
              <a:rect b="b" l="l" r="r" t="t"/>
              <a:pathLst>
                <a:path extrusionOk="0" h="1525" w="929">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87"/>
            <p:cNvSpPr/>
            <p:nvPr/>
          </p:nvSpPr>
          <p:spPr>
            <a:xfrm>
              <a:off x="5500762" y="3873792"/>
              <a:ext cx="29625" cy="48579"/>
            </a:xfrm>
            <a:custGeom>
              <a:rect b="b" l="l" r="r" t="t"/>
              <a:pathLst>
                <a:path extrusionOk="0" h="1525" w="93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87"/>
            <p:cNvSpPr/>
            <p:nvPr/>
          </p:nvSpPr>
          <p:spPr>
            <a:xfrm>
              <a:off x="5482573" y="3909533"/>
              <a:ext cx="15959" cy="17998"/>
            </a:xfrm>
            <a:custGeom>
              <a:rect b="b" l="l" r="r" t="t"/>
              <a:pathLst>
                <a:path extrusionOk="0" h="565" w="501">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36" name="Google Shape;9336;p87"/>
          <p:cNvSpPr/>
          <p:nvPr/>
        </p:nvSpPr>
        <p:spPr>
          <a:xfrm>
            <a:off x="6738361" y="3628700"/>
            <a:ext cx="205210" cy="353399"/>
          </a:xfrm>
          <a:custGeom>
            <a:rect b="b" l="l" r="r" t="t"/>
            <a:pathLst>
              <a:path extrusionOk="0" h="11094" w="6442">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37" name="Google Shape;9337;p87"/>
          <p:cNvGrpSpPr/>
          <p:nvPr/>
        </p:nvGrpSpPr>
        <p:grpSpPr>
          <a:xfrm>
            <a:off x="5833775" y="3628445"/>
            <a:ext cx="235185" cy="352253"/>
            <a:chOff x="5833775" y="3809445"/>
            <a:chExt cx="235185" cy="352253"/>
          </a:xfrm>
        </p:grpSpPr>
        <p:sp>
          <p:nvSpPr>
            <p:cNvPr id="9338" name="Google Shape;9338;p87"/>
            <p:cNvSpPr/>
            <p:nvPr/>
          </p:nvSpPr>
          <p:spPr>
            <a:xfrm>
              <a:off x="5859195" y="3855953"/>
              <a:ext cx="168417" cy="206866"/>
            </a:xfrm>
            <a:custGeom>
              <a:rect b="b" l="l" r="r" t="t"/>
              <a:pathLst>
                <a:path extrusionOk="0" h="6494" w="5287">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87"/>
            <p:cNvSpPr/>
            <p:nvPr/>
          </p:nvSpPr>
          <p:spPr>
            <a:xfrm>
              <a:off x="5833775" y="4034946"/>
              <a:ext cx="128981" cy="126751"/>
            </a:xfrm>
            <a:custGeom>
              <a:rect b="b" l="l" r="r" t="t"/>
              <a:pathLst>
                <a:path extrusionOk="0" h="3979" w="4049">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87"/>
            <p:cNvSpPr/>
            <p:nvPr/>
          </p:nvSpPr>
          <p:spPr>
            <a:xfrm>
              <a:off x="5836068" y="3809445"/>
              <a:ext cx="232892" cy="278285"/>
            </a:xfrm>
            <a:custGeom>
              <a:rect b="b" l="l" r="r" t="t"/>
              <a:pathLst>
                <a:path extrusionOk="0" h="8736" w="7311">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1" name="Google Shape;9341;p87"/>
          <p:cNvGrpSpPr/>
          <p:nvPr/>
        </p:nvGrpSpPr>
        <p:grpSpPr>
          <a:xfrm>
            <a:off x="4942472" y="3628318"/>
            <a:ext cx="238976" cy="352762"/>
            <a:chOff x="4942472" y="3809318"/>
            <a:chExt cx="238976" cy="352762"/>
          </a:xfrm>
        </p:grpSpPr>
        <p:sp>
          <p:nvSpPr>
            <p:cNvPr id="9342" name="Google Shape;9342;p87"/>
            <p:cNvSpPr/>
            <p:nvPr/>
          </p:nvSpPr>
          <p:spPr>
            <a:xfrm>
              <a:off x="4975473" y="3837159"/>
              <a:ext cx="77790" cy="77790"/>
            </a:xfrm>
            <a:custGeom>
              <a:rect b="b" l="l" r="r" t="t"/>
              <a:pathLst>
                <a:path extrusionOk="0" h="2442" w="2442">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87"/>
            <p:cNvSpPr/>
            <p:nvPr/>
          </p:nvSpPr>
          <p:spPr>
            <a:xfrm>
              <a:off x="5056640" y="3837000"/>
              <a:ext cx="90691" cy="77949"/>
            </a:xfrm>
            <a:custGeom>
              <a:rect b="b" l="l" r="r" t="t"/>
              <a:pathLst>
                <a:path extrusionOk="0" h="2447" w="2847">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87"/>
            <p:cNvSpPr/>
            <p:nvPr/>
          </p:nvSpPr>
          <p:spPr>
            <a:xfrm>
              <a:off x="4962572" y="3943969"/>
              <a:ext cx="90691" cy="77662"/>
            </a:xfrm>
            <a:custGeom>
              <a:rect b="b" l="l" r="r" t="t"/>
              <a:pathLst>
                <a:path extrusionOk="0" h="2438" w="2847">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87"/>
            <p:cNvSpPr/>
            <p:nvPr/>
          </p:nvSpPr>
          <p:spPr>
            <a:xfrm>
              <a:off x="5056640" y="3943969"/>
              <a:ext cx="90691" cy="77949"/>
            </a:xfrm>
            <a:custGeom>
              <a:rect b="b" l="l" r="r" t="t"/>
              <a:pathLst>
                <a:path extrusionOk="0" h="2447" w="2847">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87"/>
            <p:cNvSpPr/>
            <p:nvPr/>
          </p:nvSpPr>
          <p:spPr>
            <a:xfrm>
              <a:off x="4975473" y="4050492"/>
              <a:ext cx="77790" cy="78300"/>
            </a:xfrm>
            <a:custGeom>
              <a:rect b="b" l="l" r="r" t="t"/>
              <a:pathLst>
                <a:path extrusionOk="0" h="2458" w="2442">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87"/>
            <p:cNvSpPr/>
            <p:nvPr/>
          </p:nvSpPr>
          <p:spPr>
            <a:xfrm>
              <a:off x="5056640" y="4051288"/>
              <a:ext cx="90691" cy="77949"/>
            </a:xfrm>
            <a:custGeom>
              <a:rect b="b" l="l" r="r" t="t"/>
              <a:pathLst>
                <a:path extrusionOk="0" h="2447" w="2847">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87"/>
            <p:cNvSpPr/>
            <p:nvPr/>
          </p:nvSpPr>
          <p:spPr>
            <a:xfrm>
              <a:off x="4942472" y="3809318"/>
              <a:ext cx="238976" cy="352762"/>
            </a:xfrm>
            <a:custGeom>
              <a:rect b="b" l="l" r="r" t="t"/>
              <a:pathLst>
                <a:path extrusionOk="0" h="11074" w="7502">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9" name="Google Shape;9349;p87"/>
          <p:cNvGrpSpPr/>
          <p:nvPr/>
        </p:nvGrpSpPr>
        <p:grpSpPr>
          <a:xfrm>
            <a:off x="6266525" y="3626788"/>
            <a:ext cx="260223" cy="353527"/>
            <a:chOff x="6266525" y="3807788"/>
            <a:chExt cx="260223" cy="353527"/>
          </a:xfrm>
        </p:grpSpPr>
        <p:sp>
          <p:nvSpPr>
            <p:cNvPr id="9350" name="Google Shape;9350;p87"/>
            <p:cNvSpPr/>
            <p:nvPr/>
          </p:nvSpPr>
          <p:spPr>
            <a:xfrm>
              <a:off x="6266525" y="3807788"/>
              <a:ext cx="260223" cy="353527"/>
            </a:xfrm>
            <a:custGeom>
              <a:rect b="b" l="l" r="r" t="t"/>
              <a:pathLst>
                <a:path extrusionOk="0" h="11098" w="8169">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87"/>
            <p:cNvSpPr/>
            <p:nvPr/>
          </p:nvSpPr>
          <p:spPr>
            <a:xfrm>
              <a:off x="6370085" y="4004652"/>
              <a:ext cx="13284" cy="13284"/>
            </a:xfrm>
            <a:custGeom>
              <a:rect b="b" l="l" r="r" t="t"/>
              <a:pathLst>
                <a:path extrusionOk="0" h="417" w="417">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87"/>
            <p:cNvSpPr/>
            <p:nvPr/>
          </p:nvSpPr>
          <p:spPr>
            <a:xfrm>
              <a:off x="6423156" y="4017904"/>
              <a:ext cx="13315" cy="13315"/>
            </a:xfrm>
            <a:custGeom>
              <a:rect b="b" l="l" r="r" t="t"/>
              <a:pathLst>
                <a:path extrusionOk="0" h="418" w="418">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87"/>
            <p:cNvSpPr/>
            <p:nvPr/>
          </p:nvSpPr>
          <p:spPr>
            <a:xfrm>
              <a:off x="6364766" y="4050906"/>
              <a:ext cx="13315" cy="13315"/>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54" name="Google Shape;9354;p87"/>
          <p:cNvSpPr/>
          <p:nvPr/>
        </p:nvSpPr>
        <p:spPr>
          <a:xfrm>
            <a:off x="7972870" y="3627967"/>
            <a:ext cx="348749" cy="353877"/>
          </a:xfrm>
          <a:custGeom>
            <a:rect b="b" l="l" r="r" t="t"/>
            <a:pathLst>
              <a:path extrusionOk="0" h="11109" w="10948">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55" name="Google Shape;9355;p87"/>
          <p:cNvGrpSpPr/>
          <p:nvPr/>
        </p:nvGrpSpPr>
        <p:grpSpPr>
          <a:xfrm>
            <a:off x="7184363" y="3628604"/>
            <a:ext cx="202184" cy="352762"/>
            <a:chOff x="7184363" y="3809604"/>
            <a:chExt cx="202184" cy="352762"/>
          </a:xfrm>
        </p:grpSpPr>
        <p:sp>
          <p:nvSpPr>
            <p:cNvPr id="9356" name="Google Shape;9356;p87"/>
            <p:cNvSpPr/>
            <p:nvPr/>
          </p:nvSpPr>
          <p:spPr>
            <a:xfrm>
              <a:off x="7273111" y="3823716"/>
              <a:ext cx="23541" cy="23573"/>
            </a:xfrm>
            <a:custGeom>
              <a:rect b="b" l="l" r="r" t="t"/>
              <a:pathLst>
                <a:path extrusionOk="0" h="740" w="739">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87"/>
            <p:cNvSpPr/>
            <p:nvPr/>
          </p:nvSpPr>
          <p:spPr>
            <a:xfrm>
              <a:off x="7184363" y="3809604"/>
              <a:ext cx="202184" cy="352762"/>
            </a:xfrm>
            <a:custGeom>
              <a:rect b="b" l="l" r="r" t="t"/>
              <a:pathLst>
                <a:path extrusionOk="0" h="11074" w="6347">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8" name="Google Shape;9358;p87"/>
          <p:cNvGrpSpPr/>
          <p:nvPr/>
        </p:nvGrpSpPr>
        <p:grpSpPr>
          <a:xfrm>
            <a:off x="7571624" y="3627935"/>
            <a:ext cx="292047" cy="352762"/>
            <a:chOff x="7571624" y="3808935"/>
            <a:chExt cx="292047" cy="352762"/>
          </a:xfrm>
        </p:grpSpPr>
        <p:sp>
          <p:nvSpPr>
            <p:cNvPr id="9359" name="Google Shape;9359;p87"/>
            <p:cNvSpPr/>
            <p:nvPr/>
          </p:nvSpPr>
          <p:spPr>
            <a:xfrm>
              <a:off x="7802955" y="4057755"/>
              <a:ext cx="15227" cy="15195"/>
            </a:xfrm>
            <a:custGeom>
              <a:rect b="b" l="l" r="r" t="t"/>
              <a:pathLst>
                <a:path extrusionOk="0" h="477" w="478">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87"/>
            <p:cNvSpPr/>
            <p:nvPr/>
          </p:nvSpPr>
          <p:spPr>
            <a:xfrm>
              <a:off x="7764665" y="4115763"/>
              <a:ext cx="13315" cy="13315"/>
            </a:xfrm>
            <a:custGeom>
              <a:rect b="b" l="l" r="r" t="t"/>
              <a:pathLst>
                <a:path extrusionOk="0" h="418" w="418">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87"/>
            <p:cNvSpPr/>
            <p:nvPr/>
          </p:nvSpPr>
          <p:spPr>
            <a:xfrm>
              <a:off x="7653141" y="4048262"/>
              <a:ext cx="13315" cy="13315"/>
            </a:xfrm>
            <a:custGeom>
              <a:rect b="b" l="l" r="r" t="t"/>
              <a:pathLst>
                <a:path extrusionOk="0" h="418" w="418">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87"/>
            <p:cNvSpPr/>
            <p:nvPr/>
          </p:nvSpPr>
          <p:spPr>
            <a:xfrm>
              <a:off x="7675917" y="4115763"/>
              <a:ext cx="13284" cy="13315"/>
            </a:xfrm>
            <a:custGeom>
              <a:rect b="b" l="l" r="r" t="t"/>
              <a:pathLst>
                <a:path extrusionOk="0" h="418" w="417">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87"/>
            <p:cNvSpPr/>
            <p:nvPr/>
          </p:nvSpPr>
          <p:spPr>
            <a:xfrm>
              <a:off x="7715736" y="4062660"/>
              <a:ext cx="16342" cy="15959"/>
            </a:xfrm>
            <a:custGeom>
              <a:rect b="b" l="l" r="r" t="t"/>
              <a:pathLst>
                <a:path extrusionOk="0" h="501" w="513">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87"/>
            <p:cNvSpPr/>
            <p:nvPr/>
          </p:nvSpPr>
          <p:spPr>
            <a:xfrm>
              <a:off x="7571624" y="3808935"/>
              <a:ext cx="292047" cy="352762"/>
            </a:xfrm>
            <a:custGeom>
              <a:rect b="b" l="l" r="r" t="t"/>
              <a:pathLst>
                <a:path extrusionOk="0" h="11074" w="9168">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5" name="Google Shape;9365;p87"/>
          <p:cNvGrpSpPr/>
          <p:nvPr/>
        </p:nvGrpSpPr>
        <p:grpSpPr>
          <a:xfrm>
            <a:off x="2174559" y="3175116"/>
            <a:ext cx="364135" cy="359930"/>
            <a:chOff x="2174559" y="3356116"/>
            <a:chExt cx="364135" cy="359930"/>
          </a:xfrm>
        </p:grpSpPr>
        <p:sp>
          <p:nvSpPr>
            <p:cNvPr id="9366" name="Google Shape;9366;p87"/>
            <p:cNvSpPr/>
            <p:nvPr/>
          </p:nvSpPr>
          <p:spPr>
            <a:xfrm>
              <a:off x="2273915" y="3452414"/>
              <a:ext cx="166920" cy="166920"/>
            </a:xfrm>
            <a:custGeom>
              <a:rect b="b" l="l" r="r" t="t"/>
              <a:pathLst>
                <a:path extrusionOk="0" h="5240" w="524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87"/>
            <p:cNvSpPr/>
            <p:nvPr/>
          </p:nvSpPr>
          <p:spPr>
            <a:xfrm>
              <a:off x="2174559" y="3356116"/>
              <a:ext cx="364135" cy="359930"/>
            </a:xfrm>
            <a:custGeom>
              <a:rect b="b" l="l" r="r" t="t"/>
              <a:pathLst>
                <a:path extrusionOk="0" h="11299" w="11431">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8" name="Google Shape;9368;p87"/>
          <p:cNvGrpSpPr/>
          <p:nvPr/>
        </p:nvGrpSpPr>
        <p:grpSpPr>
          <a:xfrm>
            <a:off x="1731934" y="3174639"/>
            <a:ext cx="368371" cy="361554"/>
            <a:chOff x="1731934" y="3355639"/>
            <a:chExt cx="368371" cy="361554"/>
          </a:xfrm>
        </p:grpSpPr>
        <p:sp>
          <p:nvSpPr>
            <p:cNvPr id="9369" name="Google Shape;9369;p87"/>
            <p:cNvSpPr/>
            <p:nvPr/>
          </p:nvSpPr>
          <p:spPr>
            <a:xfrm>
              <a:off x="1812336" y="3533963"/>
              <a:ext cx="41762" cy="41762"/>
            </a:xfrm>
            <a:custGeom>
              <a:rect b="b" l="l" r="r" t="t"/>
              <a:pathLst>
                <a:path extrusionOk="0" h="1311" w="1311">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87"/>
            <p:cNvSpPr/>
            <p:nvPr/>
          </p:nvSpPr>
          <p:spPr>
            <a:xfrm>
              <a:off x="1731934" y="3355639"/>
              <a:ext cx="368371" cy="361554"/>
            </a:xfrm>
            <a:custGeom>
              <a:rect b="b" l="l" r="r" t="t"/>
              <a:pathLst>
                <a:path extrusionOk="0" h="11350" w="11564">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1" name="Google Shape;9371;p87"/>
          <p:cNvGrpSpPr/>
          <p:nvPr/>
        </p:nvGrpSpPr>
        <p:grpSpPr>
          <a:xfrm>
            <a:off x="3990517" y="3173173"/>
            <a:ext cx="279559" cy="363402"/>
            <a:chOff x="3990517" y="3354173"/>
            <a:chExt cx="279559" cy="363402"/>
          </a:xfrm>
        </p:grpSpPr>
        <p:sp>
          <p:nvSpPr>
            <p:cNvPr id="9372" name="Google Shape;9372;p87"/>
            <p:cNvSpPr/>
            <p:nvPr/>
          </p:nvSpPr>
          <p:spPr>
            <a:xfrm>
              <a:off x="3990517" y="3354173"/>
              <a:ext cx="279559" cy="363402"/>
            </a:xfrm>
            <a:custGeom>
              <a:rect b="b" l="l" r="r" t="t"/>
              <a:pathLst>
                <a:path extrusionOk="0" h="11408" w="8776">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87"/>
            <p:cNvSpPr/>
            <p:nvPr/>
          </p:nvSpPr>
          <p:spPr>
            <a:xfrm>
              <a:off x="4102009" y="3418680"/>
              <a:ext cx="36824" cy="37175"/>
            </a:xfrm>
            <a:custGeom>
              <a:rect b="b" l="l" r="r" t="t"/>
              <a:pathLst>
                <a:path extrusionOk="0" h="1167" w="1156">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87"/>
            <p:cNvSpPr/>
            <p:nvPr/>
          </p:nvSpPr>
          <p:spPr>
            <a:xfrm>
              <a:off x="4083820" y="3615129"/>
              <a:ext cx="37175" cy="36824"/>
            </a:xfrm>
            <a:custGeom>
              <a:rect b="b" l="l" r="r" t="t"/>
              <a:pathLst>
                <a:path extrusionOk="0" h="1156" w="1167">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5" name="Google Shape;9375;p87"/>
          <p:cNvGrpSpPr/>
          <p:nvPr/>
        </p:nvGrpSpPr>
        <p:grpSpPr>
          <a:xfrm>
            <a:off x="3497847" y="3236374"/>
            <a:ext cx="379680" cy="237606"/>
            <a:chOff x="3497847" y="3417374"/>
            <a:chExt cx="379680" cy="237606"/>
          </a:xfrm>
        </p:grpSpPr>
        <p:sp>
          <p:nvSpPr>
            <p:cNvPr id="9376" name="Google Shape;9376;p87"/>
            <p:cNvSpPr/>
            <p:nvPr/>
          </p:nvSpPr>
          <p:spPr>
            <a:xfrm>
              <a:off x="3557767" y="3444833"/>
              <a:ext cx="113818" cy="113818"/>
            </a:xfrm>
            <a:custGeom>
              <a:rect b="b" l="l" r="r" t="t"/>
              <a:pathLst>
                <a:path extrusionOk="0" h="3573" w="3573">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87"/>
            <p:cNvSpPr/>
            <p:nvPr/>
          </p:nvSpPr>
          <p:spPr>
            <a:xfrm>
              <a:off x="3706434" y="3518418"/>
              <a:ext cx="62595" cy="62595"/>
            </a:xfrm>
            <a:custGeom>
              <a:rect b="b" l="l" r="r" t="t"/>
              <a:pathLst>
                <a:path extrusionOk="0" h="1965" w="1965">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87"/>
            <p:cNvSpPr/>
            <p:nvPr/>
          </p:nvSpPr>
          <p:spPr>
            <a:xfrm>
              <a:off x="3780019" y="3518418"/>
              <a:ext cx="62595" cy="62595"/>
            </a:xfrm>
            <a:custGeom>
              <a:rect b="b" l="l" r="r" t="t"/>
              <a:pathLst>
                <a:path extrusionOk="0" h="1965" w="1965">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87"/>
            <p:cNvSpPr/>
            <p:nvPr/>
          </p:nvSpPr>
          <p:spPr>
            <a:xfrm>
              <a:off x="3497847" y="3417374"/>
              <a:ext cx="379680" cy="237606"/>
            </a:xfrm>
            <a:custGeom>
              <a:rect b="b" l="l" r="r" t="t"/>
              <a:pathLst>
                <a:path extrusionOk="0" h="7459" w="11919">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0" name="Google Shape;9380;p87"/>
          <p:cNvGrpSpPr/>
          <p:nvPr/>
        </p:nvGrpSpPr>
        <p:grpSpPr>
          <a:xfrm>
            <a:off x="2612597" y="3186075"/>
            <a:ext cx="376271" cy="337982"/>
            <a:chOff x="2612597" y="3367075"/>
            <a:chExt cx="376271" cy="337982"/>
          </a:xfrm>
        </p:grpSpPr>
        <p:sp>
          <p:nvSpPr>
            <p:cNvPr id="9381" name="Google Shape;9381;p87"/>
            <p:cNvSpPr/>
            <p:nvPr/>
          </p:nvSpPr>
          <p:spPr>
            <a:xfrm>
              <a:off x="2612597" y="3367075"/>
              <a:ext cx="376271" cy="337982"/>
            </a:xfrm>
            <a:custGeom>
              <a:rect b="b" l="l" r="r" t="t"/>
              <a:pathLst>
                <a:path extrusionOk="0" h="10610" w="11812">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87"/>
            <p:cNvSpPr/>
            <p:nvPr/>
          </p:nvSpPr>
          <p:spPr>
            <a:xfrm>
              <a:off x="2784805" y="3588212"/>
              <a:ext cx="31505" cy="47432"/>
            </a:xfrm>
            <a:custGeom>
              <a:rect b="b" l="l" r="r" t="t"/>
              <a:pathLst>
                <a:path extrusionOk="0" h="1489" w="989">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3" name="Google Shape;9383;p87"/>
          <p:cNvGrpSpPr/>
          <p:nvPr/>
        </p:nvGrpSpPr>
        <p:grpSpPr>
          <a:xfrm>
            <a:off x="3071914" y="3183431"/>
            <a:ext cx="343652" cy="342505"/>
            <a:chOff x="3071914" y="3364431"/>
            <a:chExt cx="343652" cy="342505"/>
          </a:xfrm>
        </p:grpSpPr>
        <p:sp>
          <p:nvSpPr>
            <p:cNvPr id="9384" name="Google Shape;9384;p87"/>
            <p:cNvSpPr/>
            <p:nvPr/>
          </p:nvSpPr>
          <p:spPr>
            <a:xfrm>
              <a:off x="3157636" y="3408390"/>
              <a:ext cx="12519" cy="11054"/>
            </a:xfrm>
            <a:custGeom>
              <a:rect b="b" l="l" r="r" t="t"/>
              <a:pathLst>
                <a:path extrusionOk="0" h="347" w="393">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87"/>
            <p:cNvSpPr/>
            <p:nvPr/>
          </p:nvSpPr>
          <p:spPr>
            <a:xfrm>
              <a:off x="3072679" y="3696678"/>
              <a:ext cx="11404" cy="10257"/>
            </a:xfrm>
            <a:custGeom>
              <a:rect b="b" l="l" r="r" t="t"/>
              <a:pathLst>
                <a:path extrusionOk="0" h="322" w="358">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87"/>
            <p:cNvSpPr/>
            <p:nvPr/>
          </p:nvSpPr>
          <p:spPr>
            <a:xfrm>
              <a:off x="3231571" y="3530937"/>
              <a:ext cx="11404" cy="10640"/>
            </a:xfrm>
            <a:custGeom>
              <a:rect b="b" l="l" r="r" t="t"/>
              <a:pathLst>
                <a:path extrusionOk="0" h="334" w="358">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87"/>
            <p:cNvSpPr/>
            <p:nvPr/>
          </p:nvSpPr>
          <p:spPr>
            <a:xfrm>
              <a:off x="3317293" y="3653005"/>
              <a:ext cx="12933" cy="10703"/>
            </a:xfrm>
            <a:custGeom>
              <a:rect b="b" l="l" r="r" t="t"/>
              <a:pathLst>
                <a:path extrusionOk="0" h="336" w="406">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87"/>
            <p:cNvSpPr/>
            <p:nvPr/>
          </p:nvSpPr>
          <p:spPr>
            <a:xfrm>
              <a:off x="3071914" y="3364431"/>
              <a:ext cx="343652" cy="342505"/>
            </a:xfrm>
            <a:custGeom>
              <a:rect b="b" l="l" r="r" t="t"/>
              <a:pathLst>
                <a:path extrusionOk="0" h="10752" w="10788">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9" name="Google Shape;9389;p87"/>
          <p:cNvGrpSpPr/>
          <p:nvPr/>
        </p:nvGrpSpPr>
        <p:grpSpPr>
          <a:xfrm>
            <a:off x="897141" y="3178875"/>
            <a:ext cx="257962" cy="352762"/>
            <a:chOff x="897141" y="3359875"/>
            <a:chExt cx="257962" cy="352762"/>
          </a:xfrm>
        </p:grpSpPr>
        <p:sp>
          <p:nvSpPr>
            <p:cNvPr id="9390" name="Google Shape;9390;p87"/>
            <p:cNvSpPr/>
            <p:nvPr/>
          </p:nvSpPr>
          <p:spPr>
            <a:xfrm>
              <a:off x="897141" y="3359875"/>
              <a:ext cx="257962" cy="352762"/>
            </a:xfrm>
            <a:custGeom>
              <a:rect b="b" l="l" r="r" t="t"/>
              <a:pathLst>
                <a:path extrusionOk="0" h="11074" w="8098">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87"/>
            <p:cNvSpPr/>
            <p:nvPr/>
          </p:nvSpPr>
          <p:spPr>
            <a:xfrm>
              <a:off x="945688" y="3593691"/>
              <a:ext cx="160485" cy="89736"/>
            </a:xfrm>
            <a:custGeom>
              <a:rect b="b" l="l" r="r" t="t"/>
              <a:pathLst>
                <a:path extrusionOk="0" h="2817" w="5038">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87"/>
            <p:cNvSpPr/>
            <p:nvPr/>
          </p:nvSpPr>
          <p:spPr>
            <a:xfrm>
              <a:off x="1045076" y="3638256"/>
              <a:ext cx="27332" cy="27714"/>
            </a:xfrm>
            <a:custGeom>
              <a:rect b="b" l="l" r="r" t="t"/>
              <a:pathLst>
                <a:path extrusionOk="0" h="870" w="858">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87"/>
            <p:cNvSpPr/>
            <p:nvPr/>
          </p:nvSpPr>
          <p:spPr>
            <a:xfrm>
              <a:off x="976046" y="3643194"/>
              <a:ext cx="28096" cy="27332"/>
            </a:xfrm>
            <a:custGeom>
              <a:rect b="b" l="l" r="r" t="t"/>
              <a:pathLst>
                <a:path extrusionOk="0" h="858" w="882">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87"/>
            <p:cNvSpPr/>
            <p:nvPr/>
          </p:nvSpPr>
          <p:spPr>
            <a:xfrm>
              <a:off x="1004493" y="3613218"/>
              <a:ext cx="31505" cy="31154"/>
            </a:xfrm>
            <a:custGeom>
              <a:rect b="b" l="l" r="r" t="t"/>
              <a:pathLst>
                <a:path extrusionOk="0" h="978" w="989">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87"/>
            <p:cNvSpPr/>
            <p:nvPr/>
          </p:nvSpPr>
          <p:spPr>
            <a:xfrm>
              <a:off x="991209" y="3555975"/>
              <a:ext cx="31505" cy="31122"/>
            </a:xfrm>
            <a:custGeom>
              <a:rect b="b" l="l" r="r" t="t"/>
              <a:pathLst>
                <a:path extrusionOk="0" h="977" w="989">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87"/>
            <p:cNvSpPr/>
            <p:nvPr/>
          </p:nvSpPr>
          <p:spPr>
            <a:xfrm>
              <a:off x="1023447" y="3528261"/>
              <a:ext cx="31505" cy="31154"/>
            </a:xfrm>
            <a:custGeom>
              <a:rect b="b" l="l" r="r" t="t"/>
              <a:pathLst>
                <a:path extrusionOk="0" h="978" w="989">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87"/>
            <p:cNvSpPr/>
            <p:nvPr/>
          </p:nvSpPr>
          <p:spPr>
            <a:xfrm>
              <a:off x="1008284" y="3488442"/>
              <a:ext cx="28096" cy="27714"/>
            </a:xfrm>
            <a:custGeom>
              <a:rect b="b" l="l" r="r" t="t"/>
              <a:pathLst>
                <a:path extrusionOk="0" h="870" w="882">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8" name="Google Shape;9398;p87"/>
          <p:cNvGrpSpPr/>
          <p:nvPr/>
        </p:nvGrpSpPr>
        <p:grpSpPr>
          <a:xfrm>
            <a:off x="1333682" y="3163330"/>
            <a:ext cx="271213" cy="383088"/>
            <a:chOff x="1333682" y="3344330"/>
            <a:chExt cx="271213" cy="383088"/>
          </a:xfrm>
        </p:grpSpPr>
        <p:sp>
          <p:nvSpPr>
            <p:cNvPr id="9399" name="Google Shape;9399;p87"/>
            <p:cNvSpPr/>
            <p:nvPr/>
          </p:nvSpPr>
          <p:spPr>
            <a:xfrm>
              <a:off x="1334065" y="3377332"/>
              <a:ext cx="270831" cy="350086"/>
            </a:xfrm>
            <a:custGeom>
              <a:rect b="b" l="l" r="r" t="t"/>
              <a:pathLst>
                <a:path extrusionOk="0" h="10990" w="8502">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87"/>
            <p:cNvSpPr/>
            <p:nvPr/>
          </p:nvSpPr>
          <p:spPr>
            <a:xfrm>
              <a:off x="1333682" y="3344330"/>
              <a:ext cx="189697" cy="292461"/>
            </a:xfrm>
            <a:custGeom>
              <a:rect b="b" l="l" r="r" t="t"/>
              <a:pathLst>
                <a:path extrusionOk="0" h="9181" w="5955">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87"/>
            <p:cNvSpPr/>
            <p:nvPr/>
          </p:nvSpPr>
          <p:spPr>
            <a:xfrm>
              <a:off x="1444060" y="3469488"/>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87"/>
            <p:cNvSpPr/>
            <p:nvPr/>
          </p:nvSpPr>
          <p:spPr>
            <a:xfrm>
              <a:off x="1444060" y="3493762"/>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87"/>
            <p:cNvSpPr/>
            <p:nvPr/>
          </p:nvSpPr>
          <p:spPr>
            <a:xfrm>
              <a:off x="1444060" y="3541927"/>
              <a:ext cx="100917" cy="11404"/>
            </a:xfrm>
            <a:custGeom>
              <a:rect b="b" l="l" r="r" t="t"/>
              <a:pathLst>
                <a:path extrusionOk="0" h="358" w="3168">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87"/>
            <p:cNvSpPr/>
            <p:nvPr/>
          </p:nvSpPr>
          <p:spPr>
            <a:xfrm>
              <a:off x="1444060" y="3565818"/>
              <a:ext cx="100917" cy="11404"/>
            </a:xfrm>
            <a:custGeom>
              <a:rect b="b" l="l" r="r" t="t"/>
              <a:pathLst>
                <a:path extrusionOk="0" h="358" w="3168">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87"/>
            <p:cNvSpPr/>
            <p:nvPr/>
          </p:nvSpPr>
          <p:spPr>
            <a:xfrm>
              <a:off x="1444060" y="3614747"/>
              <a:ext cx="100917" cy="11404"/>
            </a:xfrm>
            <a:custGeom>
              <a:rect b="b" l="l" r="r" t="t"/>
              <a:pathLst>
                <a:path extrusionOk="0" h="358" w="3168">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87"/>
            <p:cNvSpPr/>
            <p:nvPr/>
          </p:nvSpPr>
          <p:spPr>
            <a:xfrm>
              <a:off x="1444060" y="3638256"/>
              <a:ext cx="100917" cy="11404"/>
            </a:xfrm>
            <a:custGeom>
              <a:rect b="b" l="l" r="r" t="t"/>
              <a:pathLst>
                <a:path extrusionOk="0" h="358" w="3168">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87"/>
            <p:cNvSpPr/>
            <p:nvPr/>
          </p:nvSpPr>
          <p:spPr>
            <a:xfrm>
              <a:off x="1371622" y="3459454"/>
              <a:ext cx="70208" cy="57084"/>
            </a:xfrm>
            <a:custGeom>
              <a:rect b="b" l="l" r="r" t="t"/>
              <a:pathLst>
                <a:path extrusionOk="0" h="1792" w="2204">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87"/>
            <p:cNvSpPr/>
            <p:nvPr/>
          </p:nvSpPr>
          <p:spPr>
            <a:xfrm>
              <a:off x="1371622" y="3532434"/>
              <a:ext cx="70208" cy="56543"/>
            </a:xfrm>
            <a:custGeom>
              <a:rect b="b" l="l" r="r" t="t"/>
              <a:pathLst>
                <a:path extrusionOk="0" h="1775" w="2204">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87"/>
            <p:cNvSpPr/>
            <p:nvPr/>
          </p:nvSpPr>
          <p:spPr>
            <a:xfrm>
              <a:off x="1371622" y="3605254"/>
              <a:ext cx="70208" cy="55810"/>
            </a:xfrm>
            <a:custGeom>
              <a:rect b="b" l="l" r="r" t="t"/>
              <a:pathLst>
                <a:path extrusionOk="0" h="1752" w="2204">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0" name="Google Shape;9410;p87"/>
          <p:cNvGrpSpPr/>
          <p:nvPr/>
        </p:nvGrpSpPr>
        <p:grpSpPr>
          <a:xfrm>
            <a:off x="6664394" y="3165974"/>
            <a:ext cx="353113" cy="351998"/>
            <a:chOff x="6664394" y="3346974"/>
            <a:chExt cx="353113" cy="351998"/>
          </a:xfrm>
        </p:grpSpPr>
        <p:sp>
          <p:nvSpPr>
            <p:cNvPr id="9411" name="Google Shape;9411;p87"/>
            <p:cNvSpPr/>
            <p:nvPr/>
          </p:nvSpPr>
          <p:spPr>
            <a:xfrm>
              <a:off x="6788023" y="3450917"/>
              <a:ext cx="37207" cy="37175"/>
            </a:xfrm>
            <a:custGeom>
              <a:rect b="b" l="l" r="r" t="t"/>
              <a:pathLst>
                <a:path extrusionOk="0" h="1167" w="1168">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87"/>
            <p:cNvSpPr/>
            <p:nvPr/>
          </p:nvSpPr>
          <p:spPr>
            <a:xfrm>
              <a:off x="6874892" y="3495641"/>
              <a:ext cx="36824" cy="36824"/>
            </a:xfrm>
            <a:custGeom>
              <a:rect b="b" l="l" r="r" t="t"/>
              <a:pathLst>
                <a:path extrusionOk="0" h="1156" w="1156">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87"/>
            <p:cNvSpPr/>
            <p:nvPr/>
          </p:nvSpPr>
          <p:spPr>
            <a:xfrm>
              <a:off x="6780059" y="3538136"/>
              <a:ext cx="53134" cy="53134"/>
            </a:xfrm>
            <a:custGeom>
              <a:rect b="b" l="l" r="r" t="t"/>
              <a:pathLst>
                <a:path extrusionOk="0" h="1668" w="1668">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87"/>
            <p:cNvSpPr/>
            <p:nvPr/>
          </p:nvSpPr>
          <p:spPr>
            <a:xfrm>
              <a:off x="6664394" y="3346974"/>
              <a:ext cx="353113" cy="351998"/>
            </a:xfrm>
            <a:custGeom>
              <a:rect b="b" l="l" r="r" t="t"/>
              <a:pathLst>
                <a:path extrusionOk="0" h="11050" w="11085">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87"/>
            <p:cNvSpPr/>
            <p:nvPr/>
          </p:nvSpPr>
          <p:spPr>
            <a:xfrm>
              <a:off x="6938984" y="3622042"/>
              <a:ext cx="53899" cy="51605"/>
            </a:xfrm>
            <a:custGeom>
              <a:rect b="b" l="l" r="r" t="t"/>
              <a:pathLst>
                <a:path extrusionOk="0" h="1620" w="1692">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6" name="Google Shape;9416;p87"/>
          <p:cNvGrpSpPr/>
          <p:nvPr/>
        </p:nvGrpSpPr>
        <p:grpSpPr>
          <a:xfrm>
            <a:off x="849741" y="1778307"/>
            <a:ext cx="399398" cy="375443"/>
            <a:chOff x="849741" y="1959307"/>
            <a:chExt cx="399398" cy="375443"/>
          </a:xfrm>
        </p:grpSpPr>
        <p:sp>
          <p:nvSpPr>
            <p:cNvPr id="9417" name="Google Shape;9417;p87"/>
            <p:cNvSpPr/>
            <p:nvPr/>
          </p:nvSpPr>
          <p:spPr>
            <a:xfrm>
              <a:off x="849741" y="1959307"/>
              <a:ext cx="399398" cy="375443"/>
            </a:xfrm>
            <a:custGeom>
              <a:rect b="b" l="l" r="r" t="t"/>
              <a:pathLst>
                <a:path extrusionOk="0" h="11786" w="12538">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87"/>
            <p:cNvSpPr/>
            <p:nvPr/>
          </p:nvSpPr>
          <p:spPr>
            <a:xfrm>
              <a:off x="986654" y="2041588"/>
              <a:ext cx="180204" cy="177082"/>
            </a:xfrm>
            <a:custGeom>
              <a:rect b="b" l="l" r="r" t="t"/>
              <a:pathLst>
                <a:path extrusionOk="0" h="5559" w="5657">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9" name="Google Shape;9419;p87"/>
          <p:cNvGrpSpPr/>
          <p:nvPr/>
        </p:nvGrpSpPr>
        <p:grpSpPr>
          <a:xfrm>
            <a:off x="1284212" y="1782766"/>
            <a:ext cx="379489" cy="366046"/>
            <a:chOff x="1284212" y="1963766"/>
            <a:chExt cx="379489" cy="366046"/>
          </a:xfrm>
        </p:grpSpPr>
        <p:sp>
          <p:nvSpPr>
            <p:cNvPr id="9420" name="Google Shape;9420;p87"/>
            <p:cNvSpPr/>
            <p:nvPr/>
          </p:nvSpPr>
          <p:spPr>
            <a:xfrm>
              <a:off x="1436861" y="2112975"/>
              <a:ext cx="69444" cy="68902"/>
            </a:xfrm>
            <a:custGeom>
              <a:rect b="b" l="l" r="r" t="t"/>
              <a:pathLst>
                <a:path extrusionOk="0" h="2163" w="218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87"/>
            <p:cNvSpPr/>
            <p:nvPr/>
          </p:nvSpPr>
          <p:spPr>
            <a:xfrm>
              <a:off x="1284212" y="1963766"/>
              <a:ext cx="379489" cy="366046"/>
            </a:xfrm>
            <a:custGeom>
              <a:rect b="b" l="l" r="r" t="t"/>
              <a:pathLst>
                <a:path extrusionOk="0" h="11491" w="11913">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2" name="Google Shape;9422;p87"/>
          <p:cNvGrpSpPr/>
          <p:nvPr/>
        </p:nvGrpSpPr>
        <p:grpSpPr>
          <a:xfrm>
            <a:off x="3037766" y="1788564"/>
            <a:ext cx="370219" cy="354928"/>
            <a:chOff x="3037766" y="1969564"/>
            <a:chExt cx="370219" cy="354928"/>
          </a:xfrm>
        </p:grpSpPr>
        <p:sp>
          <p:nvSpPr>
            <p:cNvPr id="9423" name="Google Shape;9423;p87"/>
            <p:cNvSpPr/>
            <p:nvPr/>
          </p:nvSpPr>
          <p:spPr>
            <a:xfrm>
              <a:off x="3037766" y="1969564"/>
              <a:ext cx="370219" cy="354928"/>
            </a:xfrm>
            <a:custGeom>
              <a:rect b="b" l="l" r="r" t="t"/>
              <a:pathLst>
                <a:path extrusionOk="0" h="11142" w="11622">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87"/>
            <p:cNvSpPr/>
            <p:nvPr/>
          </p:nvSpPr>
          <p:spPr>
            <a:xfrm>
              <a:off x="3081757" y="2197136"/>
              <a:ext cx="11436" cy="10448"/>
            </a:xfrm>
            <a:custGeom>
              <a:rect b="b" l="l" r="r" t="t"/>
              <a:pathLst>
                <a:path extrusionOk="0" h="328" w="359">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87"/>
            <p:cNvSpPr/>
            <p:nvPr/>
          </p:nvSpPr>
          <p:spPr>
            <a:xfrm>
              <a:off x="3081375" y="2168689"/>
              <a:ext cx="11436" cy="10448"/>
            </a:xfrm>
            <a:custGeom>
              <a:rect b="b" l="l" r="r" t="t"/>
              <a:pathLst>
                <a:path extrusionOk="0" h="328" w="359">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87"/>
            <p:cNvSpPr/>
            <p:nvPr/>
          </p:nvSpPr>
          <p:spPr>
            <a:xfrm>
              <a:off x="3298340" y="2210770"/>
              <a:ext cx="11404" cy="10480"/>
            </a:xfrm>
            <a:custGeom>
              <a:rect b="b" l="l" r="r" t="t"/>
              <a:pathLst>
                <a:path extrusionOk="0" h="329" w="358">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7" name="Google Shape;9427;p87"/>
          <p:cNvGrpSpPr/>
          <p:nvPr/>
        </p:nvGrpSpPr>
        <p:grpSpPr>
          <a:xfrm>
            <a:off x="3982553" y="1790730"/>
            <a:ext cx="304566" cy="350501"/>
            <a:chOff x="3982553" y="1971730"/>
            <a:chExt cx="304566" cy="350501"/>
          </a:xfrm>
        </p:grpSpPr>
        <p:sp>
          <p:nvSpPr>
            <p:cNvPr id="9428" name="Google Shape;9428;p87"/>
            <p:cNvSpPr/>
            <p:nvPr/>
          </p:nvSpPr>
          <p:spPr>
            <a:xfrm>
              <a:off x="4037535" y="2176558"/>
              <a:ext cx="196513" cy="145673"/>
            </a:xfrm>
            <a:custGeom>
              <a:rect b="b" l="l" r="r" t="t"/>
              <a:pathLst>
                <a:path extrusionOk="0" h="4573" w="6169">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87"/>
            <p:cNvSpPr/>
            <p:nvPr/>
          </p:nvSpPr>
          <p:spPr>
            <a:xfrm>
              <a:off x="3982553" y="1971730"/>
              <a:ext cx="304566" cy="272360"/>
            </a:xfrm>
            <a:custGeom>
              <a:rect b="b" l="l" r="r" t="t"/>
              <a:pathLst>
                <a:path extrusionOk="0" h="8550" w="9561">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0" name="Google Shape;9430;p87"/>
          <p:cNvGrpSpPr/>
          <p:nvPr/>
        </p:nvGrpSpPr>
        <p:grpSpPr>
          <a:xfrm>
            <a:off x="2567841" y="1813124"/>
            <a:ext cx="399812" cy="306477"/>
            <a:chOff x="2567841" y="1994124"/>
            <a:chExt cx="399812" cy="306477"/>
          </a:xfrm>
        </p:grpSpPr>
        <p:sp>
          <p:nvSpPr>
            <p:cNvPr id="9431" name="Google Shape;9431;p87"/>
            <p:cNvSpPr/>
            <p:nvPr/>
          </p:nvSpPr>
          <p:spPr>
            <a:xfrm>
              <a:off x="2567841" y="1994124"/>
              <a:ext cx="399812" cy="306477"/>
            </a:xfrm>
            <a:custGeom>
              <a:rect b="b" l="l" r="r" t="t"/>
              <a:pathLst>
                <a:path extrusionOk="0" h="9621" w="12551">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87"/>
            <p:cNvSpPr/>
            <p:nvPr/>
          </p:nvSpPr>
          <p:spPr>
            <a:xfrm>
              <a:off x="2623237" y="2113963"/>
              <a:ext cx="287523" cy="77025"/>
            </a:xfrm>
            <a:custGeom>
              <a:rect b="b" l="l" r="r" t="t"/>
              <a:pathLst>
                <a:path extrusionOk="0" h="2418" w="9026">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87"/>
            <p:cNvSpPr/>
            <p:nvPr/>
          </p:nvSpPr>
          <p:spPr>
            <a:xfrm>
              <a:off x="2623237" y="2017251"/>
              <a:ext cx="287523" cy="77025"/>
            </a:xfrm>
            <a:custGeom>
              <a:rect b="b" l="l" r="r" t="t"/>
              <a:pathLst>
                <a:path extrusionOk="0" h="2418" w="9026">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4" name="Google Shape;9434;p87"/>
          <p:cNvGrpSpPr/>
          <p:nvPr/>
        </p:nvGrpSpPr>
        <p:grpSpPr>
          <a:xfrm>
            <a:off x="2212084" y="1779358"/>
            <a:ext cx="324698" cy="372863"/>
            <a:chOff x="2212084" y="1960358"/>
            <a:chExt cx="324698" cy="372863"/>
          </a:xfrm>
        </p:grpSpPr>
        <p:sp>
          <p:nvSpPr>
            <p:cNvPr id="9435" name="Google Shape;9435;p87"/>
            <p:cNvSpPr/>
            <p:nvPr/>
          </p:nvSpPr>
          <p:spPr>
            <a:xfrm>
              <a:off x="2291371" y="2128011"/>
              <a:ext cx="166888" cy="166888"/>
            </a:xfrm>
            <a:custGeom>
              <a:rect b="b" l="l" r="r" t="t"/>
              <a:pathLst>
                <a:path extrusionOk="0" h="5239" w="5239">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87"/>
            <p:cNvSpPr/>
            <p:nvPr/>
          </p:nvSpPr>
          <p:spPr>
            <a:xfrm>
              <a:off x="2212084" y="1960358"/>
              <a:ext cx="324698" cy="372863"/>
            </a:xfrm>
            <a:custGeom>
              <a:rect b="b" l="l" r="r" t="t"/>
              <a:pathLst>
                <a:path extrusionOk="0" h="11705" w="10193">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87"/>
            <p:cNvSpPr/>
            <p:nvPr/>
          </p:nvSpPr>
          <p:spPr>
            <a:xfrm>
              <a:off x="2319435" y="2157190"/>
              <a:ext cx="108880" cy="103210"/>
            </a:xfrm>
            <a:custGeom>
              <a:rect b="b" l="l" r="r" t="t"/>
              <a:pathLst>
                <a:path extrusionOk="0" h="3240" w="3418">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8" name="Google Shape;9438;p87"/>
          <p:cNvGrpSpPr/>
          <p:nvPr/>
        </p:nvGrpSpPr>
        <p:grpSpPr>
          <a:xfrm>
            <a:off x="1805901" y="1779358"/>
            <a:ext cx="284847" cy="373627"/>
            <a:chOff x="1805901" y="1960358"/>
            <a:chExt cx="284847" cy="373627"/>
          </a:xfrm>
        </p:grpSpPr>
        <p:sp>
          <p:nvSpPr>
            <p:cNvPr id="9439" name="Google Shape;9439;p87"/>
            <p:cNvSpPr/>
            <p:nvPr/>
          </p:nvSpPr>
          <p:spPr>
            <a:xfrm>
              <a:off x="1805901" y="1960358"/>
              <a:ext cx="284847" cy="373627"/>
            </a:xfrm>
            <a:custGeom>
              <a:rect b="b" l="l" r="r" t="t"/>
              <a:pathLst>
                <a:path extrusionOk="0" h="11729" w="8942">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87"/>
            <p:cNvSpPr/>
            <p:nvPr/>
          </p:nvSpPr>
          <p:spPr>
            <a:xfrm>
              <a:off x="1841929" y="2295249"/>
              <a:ext cx="165773" cy="13315"/>
            </a:xfrm>
            <a:custGeom>
              <a:rect b="b" l="l" r="r" t="t"/>
              <a:pathLst>
                <a:path extrusionOk="0" h="418" w="5204">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41" name="Google Shape;9441;p87"/>
          <p:cNvSpPr/>
          <p:nvPr/>
        </p:nvSpPr>
        <p:spPr>
          <a:xfrm>
            <a:off x="3505429" y="1799076"/>
            <a:ext cx="342505" cy="334191"/>
          </a:xfrm>
          <a:custGeom>
            <a:rect b="b" l="l" r="r" t="t"/>
            <a:pathLst>
              <a:path extrusionOk="0" h="10491" w="10752">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87"/>
          <p:cNvSpPr/>
          <p:nvPr/>
        </p:nvSpPr>
        <p:spPr>
          <a:xfrm>
            <a:off x="7100552" y="1803249"/>
            <a:ext cx="368690" cy="334541"/>
          </a:xfrm>
          <a:custGeom>
            <a:rect b="b" l="l" r="r" t="t"/>
            <a:pathLst>
              <a:path extrusionOk="0" h="10502" w="11574">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87"/>
          <p:cNvSpPr/>
          <p:nvPr/>
        </p:nvSpPr>
        <p:spPr>
          <a:xfrm>
            <a:off x="7955445" y="1830198"/>
            <a:ext cx="383088" cy="286472"/>
          </a:xfrm>
          <a:custGeom>
            <a:rect b="b" l="l" r="r" t="t"/>
            <a:pathLst>
              <a:path extrusionOk="0" h="8993" w="12026">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44" name="Google Shape;9444;p87"/>
          <p:cNvGrpSpPr/>
          <p:nvPr/>
        </p:nvGrpSpPr>
        <p:grpSpPr>
          <a:xfrm>
            <a:off x="6656812" y="1848388"/>
            <a:ext cx="368690" cy="245793"/>
            <a:chOff x="6656812" y="2029388"/>
            <a:chExt cx="368690" cy="245793"/>
          </a:xfrm>
        </p:grpSpPr>
        <p:sp>
          <p:nvSpPr>
            <p:cNvPr id="9445" name="Google Shape;9445;p87"/>
            <p:cNvSpPr/>
            <p:nvPr/>
          </p:nvSpPr>
          <p:spPr>
            <a:xfrm>
              <a:off x="6915475" y="2164007"/>
              <a:ext cx="73967" cy="73999"/>
            </a:xfrm>
            <a:custGeom>
              <a:rect b="b" l="l" r="r" t="t"/>
              <a:pathLst>
                <a:path extrusionOk="0" h="2323" w="2322">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87"/>
            <p:cNvSpPr/>
            <p:nvPr/>
          </p:nvSpPr>
          <p:spPr>
            <a:xfrm>
              <a:off x="6901427" y="2057070"/>
              <a:ext cx="51605" cy="31154"/>
            </a:xfrm>
            <a:custGeom>
              <a:rect b="b" l="l" r="r" t="t"/>
              <a:pathLst>
                <a:path extrusionOk="0" h="978" w="162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87"/>
            <p:cNvSpPr/>
            <p:nvPr/>
          </p:nvSpPr>
          <p:spPr>
            <a:xfrm>
              <a:off x="6901809" y="2091983"/>
              <a:ext cx="51605" cy="30358"/>
            </a:xfrm>
            <a:custGeom>
              <a:rect b="b" l="l" r="r" t="t"/>
              <a:pathLst>
                <a:path extrusionOk="0" h="953" w="162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87"/>
            <p:cNvSpPr/>
            <p:nvPr/>
          </p:nvSpPr>
          <p:spPr>
            <a:xfrm>
              <a:off x="6901809" y="2126099"/>
              <a:ext cx="51605" cy="30772"/>
            </a:xfrm>
            <a:custGeom>
              <a:rect b="b" l="l" r="r" t="t"/>
              <a:pathLst>
                <a:path extrusionOk="0" h="966" w="162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87"/>
            <p:cNvSpPr/>
            <p:nvPr/>
          </p:nvSpPr>
          <p:spPr>
            <a:xfrm>
              <a:off x="6959849" y="2057452"/>
              <a:ext cx="43641" cy="99419"/>
            </a:xfrm>
            <a:custGeom>
              <a:rect b="b" l="l" r="r" t="t"/>
              <a:pathLst>
                <a:path extrusionOk="0" h="3121" w="137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87"/>
            <p:cNvSpPr/>
            <p:nvPr/>
          </p:nvSpPr>
          <p:spPr>
            <a:xfrm>
              <a:off x="6835805" y="2075291"/>
              <a:ext cx="29243" cy="10257"/>
            </a:xfrm>
            <a:custGeom>
              <a:rect b="b" l="l" r="r" t="t"/>
              <a:pathLst>
                <a:path extrusionOk="0" h="322" w="918">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87"/>
            <p:cNvSpPr/>
            <p:nvPr/>
          </p:nvSpPr>
          <p:spPr>
            <a:xfrm>
              <a:off x="6700422" y="2074908"/>
              <a:ext cx="11022" cy="10257"/>
            </a:xfrm>
            <a:custGeom>
              <a:rect b="b" l="l" r="r" t="t"/>
              <a:pathLst>
                <a:path extrusionOk="0" h="322" w="346">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87"/>
            <p:cNvSpPr/>
            <p:nvPr/>
          </p:nvSpPr>
          <p:spPr>
            <a:xfrm>
              <a:off x="6706092" y="2098417"/>
              <a:ext cx="151375" cy="89162"/>
            </a:xfrm>
            <a:custGeom>
              <a:rect b="b" l="l" r="r" t="t"/>
              <a:pathLst>
                <a:path extrusionOk="0" h="2799" w="4752">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87"/>
            <p:cNvSpPr/>
            <p:nvPr/>
          </p:nvSpPr>
          <p:spPr>
            <a:xfrm>
              <a:off x="6656812" y="2029388"/>
              <a:ext cx="368690" cy="245793"/>
            </a:xfrm>
            <a:custGeom>
              <a:rect b="b" l="l" r="r" t="t"/>
              <a:pathLst>
                <a:path extrusionOk="0" h="7716" w="11574">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87"/>
            <p:cNvSpPr/>
            <p:nvPr/>
          </p:nvSpPr>
          <p:spPr>
            <a:xfrm>
              <a:off x="6681818" y="2057070"/>
              <a:ext cx="199540" cy="172622"/>
            </a:xfrm>
            <a:custGeom>
              <a:rect b="b" l="l" r="r" t="t"/>
              <a:pathLst>
                <a:path extrusionOk="0" h="5419" w="6264">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5" name="Google Shape;9455;p87"/>
          <p:cNvGrpSpPr/>
          <p:nvPr/>
        </p:nvGrpSpPr>
        <p:grpSpPr>
          <a:xfrm>
            <a:off x="4869651" y="1831218"/>
            <a:ext cx="376654" cy="281566"/>
            <a:chOff x="4869651" y="2012218"/>
            <a:chExt cx="376654" cy="281566"/>
          </a:xfrm>
        </p:grpSpPr>
        <p:sp>
          <p:nvSpPr>
            <p:cNvPr id="9456" name="Google Shape;9456;p87"/>
            <p:cNvSpPr/>
            <p:nvPr/>
          </p:nvSpPr>
          <p:spPr>
            <a:xfrm>
              <a:off x="4869651" y="2012218"/>
              <a:ext cx="376654" cy="281566"/>
            </a:xfrm>
            <a:custGeom>
              <a:rect b="b" l="l" r="r" t="t"/>
              <a:pathLst>
                <a:path extrusionOk="0" h="8839" w="11824">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87"/>
            <p:cNvSpPr/>
            <p:nvPr/>
          </p:nvSpPr>
          <p:spPr>
            <a:xfrm>
              <a:off x="5073332" y="2140402"/>
              <a:ext cx="44788" cy="20260"/>
            </a:xfrm>
            <a:custGeom>
              <a:rect b="b" l="l" r="r" t="t"/>
              <a:pathLst>
                <a:path extrusionOk="0" h="636" w="1406">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87"/>
            <p:cNvSpPr/>
            <p:nvPr/>
          </p:nvSpPr>
          <p:spPr>
            <a:xfrm>
              <a:off x="5048294" y="2037988"/>
              <a:ext cx="73617" cy="43705"/>
            </a:xfrm>
            <a:custGeom>
              <a:rect b="b" l="l" r="r" t="t"/>
              <a:pathLst>
                <a:path extrusionOk="0" h="1372" w="2311">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87"/>
            <p:cNvSpPr/>
            <p:nvPr/>
          </p:nvSpPr>
          <p:spPr>
            <a:xfrm>
              <a:off x="5026314" y="2238484"/>
              <a:ext cx="59187" cy="30645"/>
            </a:xfrm>
            <a:custGeom>
              <a:rect b="b" l="l" r="r" t="t"/>
              <a:pathLst>
                <a:path extrusionOk="0" h="962" w="1858">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0" name="Google Shape;9460;p87"/>
          <p:cNvGrpSpPr/>
          <p:nvPr/>
        </p:nvGrpSpPr>
        <p:grpSpPr>
          <a:xfrm>
            <a:off x="5306224" y="1831313"/>
            <a:ext cx="367925" cy="281694"/>
            <a:chOff x="5306224" y="2012313"/>
            <a:chExt cx="367925" cy="281694"/>
          </a:xfrm>
        </p:grpSpPr>
        <p:sp>
          <p:nvSpPr>
            <p:cNvPr id="9461" name="Google Shape;9461;p87"/>
            <p:cNvSpPr/>
            <p:nvPr/>
          </p:nvSpPr>
          <p:spPr>
            <a:xfrm>
              <a:off x="5483720" y="2123073"/>
              <a:ext cx="47814" cy="73617"/>
            </a:xfrm>
            <a:custGeom>
              <a:rect b="b" l="l" r="r" t="t"/>
              <a:pathLst>
                <a:path extrusionOk="0" h="2311" w="1501">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87"/>
            <p:cNvSpPr/>
            <p:nvPr/>
          </p:nvSpPr>
          <p:spPr>
            <a:xfrm>
              <a:off x="5306224" y="2012313"/>
              <a:ext cx="367925" cy="281694"/>
            </a:xfrm>
            <a:custGeom>
              <a:rect b="b" l="l" r="r" t="t"/>
              <a:pathLst>
                <a:path extrusionOk="0" h="8843" w="1155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63" name="Google Shape;9463;p87"/>
          <p:cNvSpPr/>
          <p:nvPr/>
        </p:nvSpPr>
        <p:spPr>
          <a:xfrm>
            <a:off x="5754137" y="1824815"/>
            <a:ext cx="370569" cy="293958"/>
          </a:xfrm>
          <a:custGeom>
            <a:rect b="b" l="l" r="r" t="t"/>
            <a:pathLst>
              <a:path extrusionOk="0" h="9228" w="11633">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64" name="Google Shape;9464;p87"/>
          <p:cNvGrpSpPr/>
          <p:nvPr/>
        </p:nvGrpSpPr>
        <p:grpSpPr>
          <a:xfrm>
            <a:off x="6195998" y="1802102"/>
            <a:ext cx="368308" cy="338746"/>
            <a:chOff x="6195998" y="1983102"/>
            <a:chExt cx="368308" cy="338746"/>
          </a:xfrm>
        </p:grpSpPr>
        <p:sp>
          <p:nvSpPr>
            <p:cNvPr id="9465" name="Google Shape;9465;p87"/>
            <p:cNvSpPr/>
            <p:nvPr/>
          </p:nvSpPr>
          <p:spPr>
            <a:xfrm>
              <a:off x="6267289" y="2161012"/>
              <a:ext cx="67533" cy="67150"/>
            </a:xfrm>
            <a:custGeom>
              <a:rect b="b" l="l" r="r" t="t"/>
              <a:pathLst>
                <a:path extrusionOk="0" h="2108" w="212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87"/>
            <p:cNvSpPr/>
            <p:nvPr/>
          </p:nvSpPr>
          <p:spPr>
            <a:xfrm>
              <a:off x="6235052" y="2128393"/>
              <a:ext cx="132007" cy="131625"/>
            </a:xfrm>
            <a:custGeom>
              <a:rect b="b" l="l" r="r" t="t"/>
              <a:pathLst>
                <a:path extrusionOk="0" h="4132" w="4144">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87"/>
            <p:cNvSpPr/>
            <p:nvPr/>
          </p:nvSpPr>
          <p:spPr>
            <a:xfrm>
              <a:off x="6195998" y="1983102"/>
              <a:ext cx="368308" cy="338746"/>
            </a:xfrm>
            <a:custGeom>
              <a:rect b="b" l="l" r="r" t="t"/>
              <a:pathLst>
                <a:path extrusionOk="0" h="10634" w="11562">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8" name="Google Shape;9468;p87"/>
          <p:cNvGrpSpPr/>
          <p:nvPr/>
        </p:nvGrpSpPr>
        <p:grpSpPr>
          <a:xfrm>
            <a:off x="7542031" y="1830835"/>
            <a:ext cx="369072" cy="280037"/>
            <a:chOff x="7542031" y="2011835"/>
            <a:chExt cx="369072" cy="280037"/>
          </a:xfrm>
        </p:grpSpPr>
        <p:sp>
          <p:nvSpPr>
            <p:cNvPr id="9469" name="Google Shape;9469;p87"/>
            <p:cNvSpPr/>
            <p:nvPr/>
          </p:nvSpPr>
          <p:spPr>
            <a:xfrm>
              <a:off x="7542413" y="2281615"/>
              <a:ext cx="368308" cy="10257"/>
            </a:xfrm>
            <a:custGeom>
              <a:rect b="b" l="l" r="r" t="t"/>
              <a:pathLst>
                <a:path extrusionOk="0" h="322" w="11562">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87"/>
            <p:cNvSpPr/>
            <p:nvPr/>
          </p:nvSpPr>
          <p:spPr>
            <a:xfrm>
              <a:off x="7542031" y="2117753"/>
              <a:ext cx="369072" cy="108753"/>
            </a:xfrm>
            <a:custGeom>
              <a:rect b="b" l="l" r="r" t="t"/>
              <a:pathLst>
                <a:path extrusionOk="0" h="3414" w="11586">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87"/>
            <p:cNvSpPr/>
            <p:nvPr/>
          </p:nvSpPr>
          <p:spPr>
            <a:xfrm>
              <a:off x="7636099" y="2216376"/>
              <a:ext cx="18986" cy="18986"/>
            </a:xfrm>
            <a:custGeom>
              <a:rect b="b" l="l" r="r" t="t"/>
              <a:pathLst>
                <a:path extrusionOk="0" h="596" w="596">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87"/>
            <p:cNvSpPr/>
            <p:nvPr/>
          </p:nvSpPr>
          <p:spPr>
            <a:xfrm>
              <a:off x="7559105" y="2240268"/>
              <a:ext cx="18986" cy="18986"/>
            </a:xfrm>
            <a:custGeom>
              <a:rect b="b" l="l" r="r" t="t"/>
              <a:pathLst>
                <a:path extrusionOk="0" h="596" w="596">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87"/>
            <p:cNvSpPr/>
            <p:nvPr/>
          </p:nvSpPr>
          <p:spPr>
            <a:xfrm>
              <a:off x="7582614" y="2194365"/>
              <a:ext cx="18986" cy="19017"/>
            </a:xfrm>
            <a:custGeom>
              <a:rect b="b" l="l" r="r" t="t"/>
              <a:pathLst>
                <a:path extrusionOk="0" h="597" w="596">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87"/>
            <p:cNvSpPr/>
            <p:nvPr/>
          </p:nvSpPr>
          <p:spPr>
            <a:xfrm>
              <a:off x="7798400" y="2216376"/>
              <a:ext cx="19017" cy="18986"/>
            </a:xfrm>
            <a:custGeom>
              <a:rect b="b" l="l" r="r" t="t"/>
              <a:pathLst>
                <a:path extrusionOk="0" h="596" w="597">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87"/>
            <p:cNvSpPr/>
            <p:nvPr/>
          </p:nvSpPr>
          <p:spPr>
            <a:xfrm>
              <a:off x="7875043" y="2240268"/>
              <a:ext cx="18986" cy="18986"/>
            </a:xfrm>
            <a:custGeom>
              <a:rect b="b" l="l" r="r" t="t"/>
              <a:pathLst>
                <a:path extrusionOk="0" h="596" w="596">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87"/>
            <p:cNvSpPr/>
            <p:nvPr/>
          </p:nvSpPr>
          <p:spPr>
            <a:xfrm>
              <a:off x="7851502" y="2194365"/>
              <a:ext cx="19017" cy="19017"/>
            </a:xfrm>
            <a:custGeom>
              <a:rect b="b" l="l" r="r" t="t"/>
              <a:pathLst>
                <a:path extrusionOk="0" h="597" w="597">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87"/>
            <p:cNvSpPr/>
            <p:nvPr/>
          </p:nvSpPr>
          <p:spPr>
            <a:xfrm>
              <a:off x="7680090" y="2011835"/>
              <a:ext cx="106205" cy="189028"/>
            </a:xfrm>
            <a:custGeom>
              <a:rect b="b" l="l" r="r" t="t"/>
              <a:pathLst>
                <a:path extrusionOk="0" h="5934" w="3334">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8" name="Google Shape;9478;p87"/>
          <p:cNvGrpSpPr/>
          <p:nvPr/>
        </p:nvGrpSpPr>
        <p:grpSpPr>
          <a:xfrm>
            <a:off x="8010427" y="3167503"/>
            <a:ext cx="278795" cy="351615"/>
            <a:chOff x="8010427" y="3348503"/>
            <a:chExt cx="278795" cy="351615"/>
          </a:xfrm>
        </p:grpSpPr>
        <p:sp>
          <p:nvSpPr>
            <p:cNvPr id="9479" name="Google Shape;9479;p87"/>
            <p:cNvSpPr/>
            <p:nvPr/>
          </p:nvSpPr>
          <p:spPr>
            <a:xfrm>
              <a:off x="8010427" y="3348503"/>
              <a:ext cx="278795" cy="351615"/>
            </a:xfrm>
            <a:custGeom>
              <a:rect b="b" l="l" r="r" t="t"/>
              <a:pathLst>
                <a:path extrusionOk="0" h="11038" w="8752">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87"/>
            <p:cNvSpPr/>
            <p:nvPr/>
          </p:nvSpPr>
          <p:spPr>
            <a:xfrm>
              <a:off x="8078692" y="3438653"/>
              <a:ext cx="142264" cy="100216"/>
            </a:xfrm>
            <a:custGeom>
              <a:rect b="b" l="l" r="r" t="t"/>
              <a:pathLst>
                <a:path extrusionOk="0" h="3146" w="4466">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87"/>
            <p:cNvSpPr/>
            <p:nvPr/>
          </p:nvSpPr>
          <p:spPr>
            <a:xfrm>
              <a:off x="8079074" y="3574928"/>
              <a:ext cx="141882" cy="10257"/>
            </a:xfrm>
            <a:custGeom>
              <a:rect b="b" l="l" r="r" t="t"/>
              <a:pathLst>
                <a:path extrusionOk="0" h="322" w="4454">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87"/>
            <p:cNvSpPr/>
            <p:nvPr/>
          </p:nvSpPr>
          <p:spPr>
            <a:xfrm>
              <a:off x="8079074" y="3619685"/>
              <a:ext cx="141882" cy="10640"/>
            </a:xfrm>
            <a:custGeom>
              <a:rect b="b" l="l" r="r" t="t"/>
              <a:pathLst>
                <a:path extrusionOk="0" h="334" w="4454">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83" name="Google Shape;9483;p87"/>
          <p:cNvSpPr/>
          <p:nvPr/>
        </p:nvSpPr>
        <p:spPr>
          <a:xfrm>
            <a:off x="7615138" y="3167917"/>
            <a:ext cx="223304" cy="351201"/>
          </a:xfrm>
          <a:custGeom>
            <a:rect b="b" l="l" r="r" t="t"/>
            <a:pathLst>
              <a:path extrusionOk="0" h="11025" w="701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84" name="Google Shape;9484;p87"/>
          <p:cNvGrpSpPr/>
          <p:nvPr/>
        </p:nvGrpSpPr>
        <p:grpSpPr>
          <a:xfrm>
            <a:off x="7141900" y="3168204"/>
            <a:ext cx="281057" cy="351010"/>
            <a:chOff x="7141900" y="3349204"/>
            <a:chExt cx="281057" cy="351010"/>
          </a:xfrm>
        </p:grpSpPr>
        <p:sp>
          <p:nvSpPr>
            <p:cNvPr id="9485" name="Google Shape;9485;p87"/>
            <p:cNvSpPr/>
            <p:nvPr/>
          </p:nvSpPr>
          <p:spPr>
            <a:xfrm>
              <a:off x="7191944" y="3636186"/>
              <a:ext cx="66418" cy="37111"/>
            </a:xfrm>
            <a:custGeom>
              <a:rect b="b" l="l" r="r" t="t"/>
              <a:pathLst>
                <a:path extrusionOk="0" h="1165" w="2085">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87"/>
            <p:cNvSpPr/>
            <p:nvPr/>
          </p:nvSpPr>
          <p:spPr>
            <a:xfrm>
              <a:off x="7311432" y="3636886"/>
              <a:ext cx="66386" cy="36538"/>
            </a:xfrm>
            <a:custGeom>
              <a:rect b="b" l="l" r="r" t="t"/>
              <a:pathLst>
                <a:path extrusionOk="0" h="1147" w="2084">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87"/>
            <p:cNvSpPr/>
            <p:nvPr/>
          </p:nvSpPr>
          <p:spPr>
            <a:xfrm>
              <a:off x="7141900" y="3349204"/>
              <a:ext cx="281057" cy="351010"/>
            </a:xfrm>
            <a:custGeom>
              <a:rect b="b" l="l" r="r" t="t"/>
              <a:pathLst>
                <a:path extrusionOk="0" h="11019" w="8823">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8" name="Google Shape;9488;p87"/>
          <p:cNvGrpSpPr/>
          <p:nvPr/>
        </p:nvGrpSpPr>
        <p:grpSpPr>
          <a:xfrm>
            <a:off x="5314188" y="3169032"/>
            <a:ext cx="363752" cy="353113"/>
            <a:chOff x="5314188" y="3350032"/>
            <a:chExt cx="363752" cy="353113"/>
          </a:xfrm>
        </p:grpSpPr>
        <p:sp>
          <p:nvSpPr>
            <p:cNvPr id="9489" name="Google Shape;9489;p87"/>
            <p:cNvSpPr/>
            <p:nvPr/>
          </p:nvSpPr>
          <p:spPr>
            <a:xfrm>
              <a:off x="5314188" y="3350032"/>
              <a:ext cx="363752" cy="353113"/>
            </a:xfrm>
            <a:custGeom>
              <a:rect b="b" l="l" r="r" t="t"/>
              <a:pathLst>
                <a:path extrusionOk="0" h="11085" w="11419">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87"/>
            <p:cNvSpPr/>
            <p:nvPr/>
          </p:nvSpPr>
          <p:spPr>
            <a:xfrm>
              <a:off x="5615313" y="3481243"/>
              <a:ext cx="10289" cy="26567"/>
            </a:xfrm>
            <a:custGeom>
              <a:rect b="b" l="l" r="r" t="t"/>
              <a:pathLst>
                <a:path extrusionOk="0" h="834" w="323">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1" name="Google Shape;9491;p87"/>
          <p:cNvGrpSpPr/>
          <p:nvPr/>
        </p:nvGrpSpPr>
        <p:grpSpPr>
          <a:xfrm>
            <a:off x="5829984" y="3169032"/>
            <a:ext cx="220755" cy="352348"/>
            <a:chOff x="5829984" y="3350032"/>
            <a:chExt cx="220755" cy="352348"/>
          </a:xfrm>
        </p:grpSpPr>
        <p:sp>
          <p:nvSpPr>
            <p:cNvPr id="9492" name="Google Shape;9492;p87"/>
            <p:cNvSpPr/>
            <p:nvPr/>
          </p:nvSpPr>
          <p:spPr>
            <a:xfrm>
              <a:off x="5829984" y="3350032"/>
              <a:ext cx="220755" cy="352348"/>
            </a:xfrm>
            <a:custGeom>
              <a:rect b="b" l="l" r="r" t="t"/>
              <a:pathLst>
                <a:path extrusionOk="0" h="11061" w="693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87"/>
            <p:cNvSpPr/>
            <p:nvPr/>
          </p:nvSpPr>
          <p:spPr>
            <a:xfrm>
              <a:off x="5912297" y="3541927"/>
              <a:ext cx="56160" cy="56160"/>
            </a:xfrm>
            <a:custGeom>
              <a:rect b="b" l="l" r="r" t="t"/>
              <a:pathLst>
                <a:path extrusionOk="0" h="1763" w="1763">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87"/>
            <p:cNvSpPr/>
            <p:nvPr/>
          </p:nvSpPr>
          <p:spPr>
            <a:xfrm>
              <a:off x="5885730" y="3515391"/>
              <a:ext cx="109263" cy="109263"/>
            </a:xfrm>
            <a:custGeom>
              <a:rect b="b" l="l" r="r" t="t"/>
              <a:pathLst>
                <a:path extrusionOk="0" h="3430" w="343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87"/>
            <p:cNvSpPr/>
            <p:nvPr/>
          </p:nvSpPr>
          <p:spPr>
            <a:xfrm>
              <a:off x="5862986" y="3476305"/>
              <a:ext cx="154783" cy="188167"/>
            </a:xfrm>
            <a:custGeom>
              <a:rect b="b" l="l" r="r" t="t"/>
              <a:pathLst>
                <a:path extrusionOk="0" h="5907" w="4859">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6" name="Google Shape;9496;p87"/>
          <p:cNvGrpSpPr/>
          <p:nvPr/>
        </p:nvGrpSpPr>
        <p:grpSpPr>
          <a:xfrm>
            <a:off x="4882170" y="3168841"/>
            <a:ext cx="358464" cy="352316"/>
            <a:chOff x="4882170" y="3349841"/>
            <a:chExt cx="358464" cy="352316"/>
          </a:xfrm>
        </p:grpSpPr>
        <p:sp>
          <p:nvSpPr>
            <p:cNvPr id="9497" name="Google Shape;9497;p87"/>
            <p:cNvSpPr/>
            <p:nvPr/>
          </p:nvSpPr>
          <p:spPr>
            <a:xfrm>
              <a:off x="5024403" y="3395521"/>
              <a:ext cx="174119" cy="166156"/>
            </a:xfrm>
            <a:custGeom>
              <a:rect b="b" l="l" r="r" t="t"/>
              <a:pathLst>
                <a:path extrusionOk="0" h="5216" w="5466">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87"/>
            <p:cNvSpPr/>
            <p:nvPr/>
          </p:nvSpPr>
          <p:spPr>
            <a:xfrm>
              <a:off x="4882170" y="3349841"/>
              <a:ext cx="358464" cy="352316"/>
            </a:xfrm>
            <a:custGeom>
              <a:rect b="b" l="l" r="r" t="t"/>
              <a:pathLst>
                <a:path extrusionOk="0" h="11060" w="11253">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99" name="Google Shape;9499;p87"/>
          <p:cNvSpPr/>
          <p:nvPr/>
        </p:nvSpPr>
        <p:spPr>
          <a:xfrm>
            <a:off x="3955221" y="2712008"/>
            <a:ext cx="358464" cy="356808"/>
          </a:xfrm>
          <a:custGeom>
            <a:rect b="b" l="l" r="r" t="t"/>
            <a:pathLst>
              <a:path extrusionOk="0" h="11201" w="11253">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87"/>
          <p:cNvSpPr/>
          <p:nvPr/>
        </p:nvSpPr>
        <p:spPr>
          <a:xfrm>
            <a:off x="3499727" y="2261228"/>
            <a:ext cx="380444" cy="310077"/>
          </a:xfrm>
          <a:custGeom>
            <a:rect b="b" l="l" r="r" t="t"/>
            <a:pathLst>
              <a:path extrusionOk="0" h="9734" w="11943">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01" name="Google Shape;9501;p87"/>
          <p:cNvGrpSpPr/>
          <p:nvPr/>
        </p:nvGrpSpPr>
        <p:grpSpPr>
          <a:xfrm>
            <a:off x="3044965" y="2254220"/>
            <a:ext cx="400194" cy="324316"/>
            <a:chOff x="3044965" y="2435220"/>
            <a:chExt cx="400194" cy="324316"/>
          </a:xfrm>
        </p:grpSpPr>
        <p:sp>
          <p:nvSpPr>
            <p:cNvPr id="9502" name="Google Shape;9502;p87"/>
            <p:cNvSpPr/>
            <p:nvPr/>
          </p:nvSpPr>
          <p:spPr>
            <a:xfrm>
              <a:off x="3105649" y="2649413"/>
              <a:ext cx="68329" cy="66864"/>
            </a:xfrm>
            <a:custGeom>
              <a:rect b="b" l="l" r="r" t="t"/>
              <a:pathLst>
                <a:path extrusionOk="0" h="2099" w="2145">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87"/>
            <p:cNvSpPr/>
            <p:nvPr/>
          </p:nvSpPr>
          <p:spPr>
            <a:xfrm>
              <a:off x="3297193" y="2649413"/>
              <a:ext cx="68297" cy="66864"/>
            </a:xfrm>
            <a:custGeom>
              <a:rect b="b" l="l" r="r" t="t"/>
              <a:pathLst>
                <a:path extrusionOk="0" h="2099" w="2144">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87"/>
            <p:cNvSpPr/>
            <p:nvPr/>
          </p:nvSpPr>
          <p:spPr>
            <a:xfrm>
              <a:off x="3044965" y="2435220"/>
              <a:ext cx="400194" cy="324316"/>
            </a:xfrm>
            <a:custGeom>
              <a:rect b="b" l="l" r="r" t="t"/>
              <a:pathLst>
                <a:path extrusionOk="0" h="10181" w="12563">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5" name="Google Shape;9505;p87"/>
          <p:cNvGrpSpPr/>
          <p:nvPr/>
        </p:nvGrpSpPr>
        <p:grpSpPr>
          <a:xfrm>
            <a:off x="6203579" y="3167981"/>
            <a:ext cx="351615" cy="350373"/>
            <a:chOff x="6203579" y="3348981"/>
            <a:chExt cx="351615" cy="350373"/>
          </a:xfrm>
        </p:grpSpPr>
        <p:sp>
          <p:nvSpPr>
            <p:cNvPr id="9506" name="Google Shape;9506;p87"/>
            <p:cNvSpPr/>
            <p:nvPr/>
          </p:nvSpPr>
          <p:spPr>
            <a:xfrm>
              <a:off x="6377667" y="3404249"/>
              <a:ext cx="93686" cy="58072"/>
            </a:xfrm>
            <a:custGeom>
              <a:rect b="b" l="l" r="r" t="t"/>
              <a:pathLst>
                <a:path extrusionOk="0" h="1823" w="2941">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87"/>
            <p:cNvSpPr/>
            <p:nvPr/>
          </p:nvSpPr>
          <p:spPr>
            <a:xfrm>
              <a:off x="6260090" y="3449611"/>
              <a:ext cx="76643" cy="44947"/>
            </a:xfrm>
            <a:custGeom>
              <a:rect b="b" l="l" r="r" t="t"/>
              <a:pathLst>
                <a:path extrusionOk="0" h="1411" w="2406">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87"/>
            <p:cNvSpPr/>
            <p:nvPr/>
          </p:nvSpPr>
          <p:spPr>
            <a:xfrm>
              <a:off x="6415574" y="3498349"/>
              <a:ext cx="49343" cy="21598"/>
            </a:xfrm>
            <a:custGeom>
              <a:rect b="b" l="l" r="r" t="t"/>
              <a:pathLst>
                <a:path extrusionOk="0" h="678" w="1549">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87"/>
            <p:cNvSpPr/>
            <p:nvPr/>
          </p:nvSpPr>
          <p:spPr>
            <a:xfrm>
              <a:off x="6344283" y="3473247"/>
              <a:ext cx="41380" cy="32301"/>
            </a:xfrm>
            <a:custGeom>
              <a:rect b="b" l="l" r="r" t="t"/>
              <a:pathLst>
                <a:path extrusionOk="0" h="1014" w="1299">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87"/>
            <p:cNvSpPr/>
            <p:nvPr/>
          </p:nvSpPr>
          <p:spPr>
            <a:xfrm>
              <a:off x="6203579" y="3348981"/>
              <a:ext cx="351615" cy="350373"/>
            </a:xfrm>
            <a:custGeom>
              <a:rect b="b" l="l" r="r" t="t"/>
              <a:pathLst>
                <a:path extrusionOk="0" h="10999" w="11038">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1" name="Google Shape;9511;p87"/>
          <p:cNvGrpSpPr/>
          <p:nvPr/>
        </p:nvGrpSpPr>
        <p:grpSpPr>
          <a:xfrm>
            <a:off x="4878379" y="2292892"/>
            <a:ext cx="367161" cy="287523"/>
            <a:chOff x="4878379" y="2473892"/>
            <a:chExt cx="367161" cy="287523"/>
          </a:xfrm>
        </p:grpSpPr>
        <p:sp>
          <p:nvSpPr>
            <p:cNvPr id="9512" name="Google Shape;9512;p87"/>
            <p:cNvSpPr/>
            <p:nvPr/>
          </p:nvSpPr>
          <p:spPr>
            <a:xfrm>
              <a:off x="5110889" y="2554676"/>
              <a:ext cx="75496" cy="71355"/>
            </a:xfrm>
            <a:custGeom>
              <a:rect b="b" l="l" r="r" t="t"/>
              <a:pathLst>
                <a:path extrusionOk="0" h="2240" w="237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87"/>
            <p:cNvSpPr/>
            <p:nvPr/>
          </p:nvSpPr>
          <p:spPr>
            <a:xfrm>
              <a:off x="4958049" y="2691972"/>
              <a:ext cx="45521" cy="45553"/>
            </a:xfrm>
            <a:custGeom>
              <a:rect b="b" l="l" r="r" t="t"/>
              <a:pathLst>
                <a:path extrusionOk="0" h="1430" w="1429">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87"/>
            <p:cNvSpPr/>
            <p:nvPr/>
          </p:nvSpPr>
          <p:spPr>
            <a:xfrm>
              <a:off x="5130225" y="2691972"/>
              <a:ext cx="45553" cy="45553"/>
            </a:xfrm>
            <a:custGeom>
              <a:rect b="b" l="l" r="r" t="t"/>
              <a:pathLst>
                <a:path extrusionOk="0" h="1430" w="143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87"/>
            <p:cNvSpPr/>
            <p:nvPr/>
          </p:nvSpPr>
          <p:spPr>
            <a:xfrm>
              <a:off x="4930717" y="2523586"/>
              <a:ext cx="100917" cy="100534"/>
            </a:xfrm>
            <a:custGeom>
              <a:rect b="b" l="l" r="r" t="t"/>
              <a:pathLst>
                <a:path extrusionOk="0" h="3156" w="3168">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87"/>
            <p:cNvSpPr/>
            <p:nvPr/>
          </p:nvSpPr>
          <p:spPr>
            <a:xfrm>
              <a:off x="4878379" y="2473892"/>
              <a:ext cx="367161" cy="287523"/>
            </a:xfrm>
            <a:custGeom>
              <a:rect b="b" l="l" r="r" t="t"/>
              <a:pathLst>
                <a:path extrusionOk="0" h="9026" w="11526">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7" name="Google Shape;9517;p87"/>
          <p:cNvGrpSpPr/>
          <p:nvPr/>
        </p:nvGrpSpPr>
        <p:grpSpPr>
          <a:xfrm>
            <a:off x="1325719" y="2706689"/>
            <a:ext cx="290581" cy="372481"/>
            <a:chOff x="1325719" y="2887689"/>
            <a:chExt cx="290581" cy="372481"/>
          </a:xfrm>
        </p:grpSpPr>
        <p:sp>
          <p:nvSpPr>
            <p:cNvPr id="9518" name="Google Shape;9518;p87"/>
            <p:cNvSpPr/>
            <p:nvPr/>
          </p:nvSpPr>
          <p:spPr>
            <a:xfrm>
              <a:off x="1424724" y="3106533"/>
              <a:ext cx="37971" cy="37939"/>
            </a:xfrm>
            <a:custGeom>
              <a:rect b="b" l="l" r="r" t="t"/>
              <a:pathLst>
                <a:path extrusionOk="0" h="1191" w="1192">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87"/>
            <p:cNvSpPr/>
            <p:nvPr/>
          </p:nvSpPr>
          <p:spPr>
            <a:xfrm>
              <a:off x="1325719" y="2887689"/>
              <a:ext cx="290581" cy="372481"/>
            </a:xfrm>
            <a:custGeom>
              <a:rect b="b" l="l" r="r" t="t"/>
              <a:pathLst>
                <a:path extrusionOk="0" h="11693" w="9122">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20" name="Google Shape;9520;p87"/>
          <p:cNvSpPr/>
          <p:nvPr/>
        </p:nvSpPr>
        <p:spPr>
          <a:xfrm>
            <a:off x="1819153" y="2701369"/>
            <a:ext cx="191194" cy="382738"/>
          </a:xfrm>
          <a:custGeom>
            <a:rect b="b" l="l" r="r" t="t"/>
            <a:pathLst>
              <a:path extrusionOk="0" h="12015" w="6002">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21" name="Google Shape;9521;p87"/>
          <p:cNvGrpSpPr/>
          <p:nvPr/>
        </p:nvGrpSpPr>
        <p:grpSpPr>
          <a:xfrm>
            <a:off x="3510335" y="2711499"/>
            <a:ext cx="360726" cy="361204"/>
            <a:chOff x="3510335" y="2892499"/>
            <a:chExt cx="360726" cy="361204"/>
          </a:xfrm>
        </p:grpSpPr>
        <p:sp>
          <p:nvSpPr>
            <p:cNvPr id="9522" name="Google Shape;9522;p87"/>
            <p:cNvSpPr/>
            <p:nvPr/>
          </p:nvSpPr>
          <p:spPr>
            <a:xfrm>
              <a:off x="3511864" y="2892499"/>
              <a:ext cx="359197" cy="358751"/>
            </a:xfrm>
            <a:custGeom>
              <a:rect b="b" l="l" r="r" t="t"/>
              <a:pathLst>
                <a:path extrusionOk="0" h="11262" w="11276">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87"/>
            <p:cNvSpPr/>
            <p:nvPr/>
          </p:nvSpPr>
          <p:spPr>
            <a:xfrm>
              <a:off x="3510335" y="2959936"/>
              <a:ext cx="176413" cy="43291"/>
            </a:xfrm>
            <a:custGeom>
              <a:rect b="b" l="l" r="r" t="t"/>
              <a:pathLst>
                <a:path extrusionOk="0" h="1359" w="5538">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87"/>
            <p:cNvSpPr/>
            <p:nvPr/>
          </p:nvSpPr>
          <p:spPr>
            <a:xfrm>
              <a:off x="3530435" y="2920213"/>
              <a:ext cx="133918" cy="35072"/>
            </a:xfrm>
            <a:custGeom>
              <a:rect b="b" l="l" r="r" t="t"/>
              <a:pathLst>
                <a:path extrusionOk="0" h="1101" w="4204">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87"/>
            <p:cNvSpPr/>
            <p:nvPr/>
          </p:nvSpPr>
          <p:spPr>
            <a:xfrm>
              <a:off x="3761416" y="3078787"/>
              <a:ext cx="53134" cy="174916"/>
            </a:xfrm>
            <a:custGeom>
              <a:rect b="b" l="l" r="r" t="t"/>
              <a:pathLst>
                <a:path extrusionOk="0" h="5491" w="1668">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87"/>
            <p:cNvSpPr/>
            <p:nvPr/>
          </p:nvSpPr>
          <p:spPr>
            <a:xfrm>
              <a:off x="3809230" y="3100990"/>
              <a:ext cx="42877" cy="132326"/>
            </a:xfrm>
            <a:custGeom>
              <a:rect b="b" l="l" r="r" t="t"/>
              <a:pathLst>
                <a:path extrusionOk="0" h="4154" w="1346">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7" name="Google Shape;9527;p87"/>
          <p:cNvGrpSpPr/>
          <p:nvPr/>
        </p:nvGrpSpPr>
        <p:grpSpPr>
          <a:xfrm>
            <a:off x="3086313" y="2696049"/>
            <a:ext cx="320143" cy="392581"/>
            <a:chOff x="3086313" y="2877049"/>
            <a:chExt cx="320143" cy="392581"/>
          </a:xfrm>
        </p:grpSpPr>
        <p:sp>
          <p:nvSpPr>
            <p:cNvPr id="9528" name="Google Shape;9528;p87"/>
            <p:cNvSpPr/>
            <p:nvPr/>
          </p:nvSpPr>
          <p:spPr>
            <a:xfrm>
              <a:off x="3125749" y="2915371"/>
              <a:ext cx="240505" cy="354259"/>
            </a:xfrm>
            <a:custGeom>
              <a:rect b="b" l="l" r="r" t="t"/>
              <a:pathLst>
                <a:path extrusionOk="0" h="11121" w="755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87"/>
            <p:cNvSpPr/>
            <p:nvPr/>
          </p:nvSpPr>
          <p:spPr>
            <a:xfrm>
              <a:off x="3263076" y="2942511"/>
              <a:ext cx="79287" cy="99579"/>
            </a:xfrm>
            <a:custGeom>
              <a:rect b="b" l="l" r="r" t="t"/>
              <a:pathLst>
                <a:path extrusionOk="0" h="3126" w="2489">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87"/>
            <p:cNvSpPr/>
            <p:nvPr/>
          </p:nvSpPr>
          <p:spPr>
            <a:xfrm>
              <a:off x="3237656" y="2939262"/>
              <a:ext cx="20897" cy="14462"/>
            </a:xfrm>
            <a:custGeom>
              <a:rect b="b" l="l" r="r" t="t"/>
              <a:pathLst>
                <a:path extrusionOk="0" h="454" w="656">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87"/>
            <p:cNvSpPr/>
            <p:nvPr/>
          </p:nvSpPr>
          <p:spPr>
            <a:xfrm>
              <a:off x="3379888" y="3029539"/>
              <a:ext cx="26567" cy="14048"/>
            </a:xfrm>
            <a:custGeom>
              <a:rect b="b" l="l" r="r" t="t"/>
              <a:pathLst>
                <a:path extrusionOk="0" h="441" w="834">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87"/>
            <p:cNvSpPr/>
            <p:nvPr/>
          </p:nvSpPr>
          <p:spPr>
            <a:xfrm>
              <a:off x="3086313" y="3029539"/>
              <a:ext cx="26599" cy="14048"/>
            </a:xfrm>
            <a:custGeom>
              <a:rect b="b" l="l" r="r" t="t"/>
              <a:pathLst>
                <a:path extrusionOk="0" h="441" w="835">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87"/>
            <p:cNvSpPr/>
            <p:nvPr/>
          </p:nvSpPr>
          <p:spPr>
            <a:xfrm>
              <a:off x="3359788" y="2953469"/>
              <a:ext cx="26567" cy="20355"/>
            </a:xfrm>
            <a:custGeom>
              <a:rect b="b" l="l" r="r" t="t"/>
              <a:pathLst>
                <a:path extrusionOk="0" h="639" w="834">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87"/>
            <p:cNvSpPr/>
            <p:nvPr/>
          </p:nvSpPr>
          <p:spPr>
            <a:xfrm>
              <a:off x="3106413" y="3100034"/>
              <a:ext cx="26599" cy="20164"/>
            </a:xfrm>
            <a:custGeom>
              <a:rect b="b" l="l" r="r" t="t"/>
              <a:pathLst>
                <a:path extrusionOk="0" h="633" w="835">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87"/>
            <p:cNvSpPr/>
            <p:nvPr/>
          </p:nvSpPr>
          <p:spPr>
            <a:xfrm>
              <a:off x="3308565" y="2897277"/>
              <a:ext cx="22044" cy="24178"/>
            </a:xfrm>
            <a:custGeom>
              <a:rect b="b" l="l" r="r" t="t"/>
              <a:pathLst>
                <a:path extrusionOk="0" h="759" w="692">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87"/>
            <p:cNvSpPr/>
            <p:nvPr/>
          </p:nvSpPr>
          <p:spPr>
            <a:xfrm>
              <a:off x="3239153" y="2877049"/>
              <a:ext cx="14080" cy="26599"/>
            </a:xfrm>
            <a:custGeom>
              <a:rect b="b" l="l" r="r" t="t"/>
              <a:pathLst>
                <a:path extrusionOk="0" h="835" w="442">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87"/>
            <p:cNvSpPr/>
            <p:nvPr/>
          </p:nvSpPr>
          <p:spPr>
            <a:xfrm>
              <a:off x="3161809" y="2897500"/>
              <a:ext cx="22394" cy="24337"/>
            </a:xfrm>
            <a:custGeom>
              <a:rect b="b" l="l" r="r" t="t"/>
              <a:pathLst>
                <a:path extrusionOk="0" h="764" w="703">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87"/>
            <p:cNvSpPr/>
            <p:nvPr/>
          </p:nvSpPr>
          <p:spPr>
            <a:xfrm>
              <a:off x="3106413" y="2953151"/>
              <a:ext cx="26599" cy="19909"/>
            </a:xfrm>
            <a:custGeom>
              <a:rect b="b" l="l" r="r" t="t"/>
              <a:pathLst>
                <a:path extrusionOk="0" h="625" w="835">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87"/>
            <p:cNvSpPr/>
            <p:nvPr/>
          </p:nvSpPr>
          <p:spPr>
            <a:xfrm>
              <a:off x="3360520" y="3099811"/>
              <a:ext cx="25834" cy="20005"/>
            </a:xfrm>
            <a:custGeom>
              <a:rect b="b" l="l" r="r" t="t"/>
              <a:pathLst>
                <a:path extrusionOk="0" h="628" w="811">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40" name="Google Shape;9540;p87"/>
          <p:cNvSpPr/>
          <p:nvPr/>
        </p:nvSpPr>
        <p:spPr>
          <a:xfrm>
            <a:off x="2253814" y="2713123"/>
            <a:ext cx="210530" cy="357700"/>
          </a:xfrm>
          <a:custGeom>
            <a:rect b="b" l="l" r="r" t="t"/>
            <a:pathLst>
              <a:path extrusionOk="0" h="11229" w="6609">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41" name="Google Shape;9541;p87"/>
          <p:cNvGrpSpPr/>
          <p:nvPr/>
        </p:nvGrpSpPr>
        <p:grpSpPr>
          <a:xfrm>
            <a:off x="861113" y="2704746"/>
            <a:ext cx="333809" cy="373277"/>
            <a:chOff x="861113" y="2885746"/>
            <a:chExt cx="333809" cy="373277"/>
          </a:xfrm>
        </p:grpSpPr>
        <p:sp>
          <p:nvSpPr>
            <p:cNvPr id="9542" name="Google Shape;9542;p87"/>
            <p:cNvSpPr/>
            <p:nvPr/>
          </p:nvSpPr>
          <p:spPr>
            <a:xfrm>
              <a:off x="861113" y="2981533"/>
              <a:ext cx="315970" cy="277489"/>
            </a:xfrm>
            <a:custGeom>
              <a:rect b="b" l="l" r="r" t="t"/>
              <a:pathLst>
                <a:path extrusionOk="0" h="8711" w="9919">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87"/>
            <p:cNvSpPr/>
            <p:nvPr/>
          </p:nvSpPr>
          <p:spPr>
            <a:xfrm>
              <a:off x="1024976" y="2981756"/>
              <a:ext cx="125572" cy="45903"/>
            </a:xfrm>
            <a:custGeom>
              <a:rect b="b" l="l" r="r" t="t"/>
              <a:pathLst>
                <a:path extrusionOk="0" h="1441" w="3942">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87"/>
            <p:cNvSpPr/>
            <p:nvPr/>
          </p:nvSpPr>
          <p:spPr>
            <a:xfrm>
              <a:off x="979455" y="2885746"/>
              <a:ext cx="215467" cy="145705"/>
            </a:xfrm>
            <a:custGeom>
              <a:rect b="b" l="l" r="r" t="t"/>
              <a:pathLst>
                <a:path extrusionOk="0" h="4574" w="6764">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45" name="Google Shape;9545;p87"/>
          <p:cNvSpPr/>
          <p:nvPr/>
        </p:nvSpPr>
        <p:spPr>
          <a:xfrm>
            <a:off x="2616005" y="2705542"/>
            <a:ext cx="371366" cy="372353"/>
          </a:xfrm>
          <a:custGeom>
            <a:rect b="b" l="l" r="r" t="t"/>
            <a:pathLst>
              <a:path extrusionOk="0" h="11689" w="11658">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87"/>
          <p:cNvSpPr/>
          <p:nvPr/>
        </p:nvSpPr>
        <p:spPr>
          <a:xfrm>
            <a:off x="2160129" y="1335235"/>
            <a:ext cx="399780" cy="341740"/>
          </a:xfrm>
          <a:custGeom>
            <a:rect b="b" l="l" r="r" t="t"/>
            <a:pathLst>
              <a:path extrusionOk="0" h="10728" w="1255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47" name="Google Shape;9547;p87"/>
          <p:cNvGrpSpPr/>
          <p:nvPr/>
        </p:nvGrpSpPr>
        <p:grpSpPr>
          <a:xfrm>
            <a:off x="1297654" y="1323481"/>
            <a:ext cx="349354" cy="362223"/>
            <a:chOff x="1297654" y="1504481"/>
            <a:chExt cx="349354" cy="362223"/>
          </a:xfrm>
        </p:grpSpPr>
        <p:sp>
          <p:nvSpPr>
            <p:cNvPr id="9548" name="Google Shape;9548;p87"/>
            <p:cNvSpPr/>
            <p:nvPr/>
          </p:nvSpPr>
          <p:spPr>
            <a:xfrm>
              <a:off x="1297654" y="1504481"/>
              <a:ext cx="349354" cy="362223"/>
            </a:xfrm>
            <a:custGeom>
              <a:rect b="b" l="l" r="r" t="t"/>
              <a:pathLst>
                <a:path extrusionOk="0" h="11371" w="10967">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87"/>
            <p:cNvSpPr/>
            <p:nvPr/>
          </p:nvSpPr>
          <p:spPr>
            <a:xfrm>
              <a:off x="1354930" y="1618713"/>
              <a:ext cx="224960" cy="206516"/>
            </a:xfrm>
            <a:custGeom>
              <a:rect b="b" l="l" r="r" t="t"/>
              <a:pathLst>
                <a:path extrusionOk="0" h="6483" w="7062">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87"/>
            <p:cNvSpPr/>
            <p:nvPr/>
          </p:nvSpPr>
          <p:spPr>
            <a:xfrm>
              <a:off x="1453553" y="1643305"/>
              <a:ext cx="73235" cy="141436"/>
            </a:xfrm>
            <a:custGeom>
              <a:rect b="b" l="l" r="r" t="t"/>
              <a:pathLst>
                <a:path extrusionOk="0" h="4440" w="2299">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51" name="Google Shape;9551;p87"/>
          <p:cNvSpPr/>
          <p:nvPr/>
        </p:nvSpPr>
        <p:spPr>
          <a:xfrm>
            <a:off x="3945378" y="1349729"/>
            <a:ext cx="381209" cy="312466"/>
          </a:xfrm>
          <a:custGeom>
            <a:rect b="b" l="l" r="r" t="t"/>
            <a:pathLst>
              <a:path extrusionOk="0" h="9809" w="11967">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52" name="Google Shape;9552;p87"/>
          <p:cNvGrpSpPr/>
          <p:nvPr/>
        </p:nvGrpSpPr>
        <p:grpSpPr>
          <a:xfrm>
            <a:off x="852385" y="1329916"/>
            <a:ext cx="353145" cy="351998"/>
            <a:chOff x="852385" y="1510916"/>
            <a:chExt cx="353145" cy="351998"/>
          </a:xfrm>
        </p:grpSpPr>
        <p:sp>
          <p:nvSpPr>
            <p:cNvPr id="9553" name="Google Shape;9553;p87"/>
            <p:cNvSpPr/>
            <p:nvPr/>
          </p:nvSpPr>
          <p:spPr>
            <a:xfrm>
              <a:off x="852385" y="1510916"/>
              <a:ext cx="353145" cy="187785"/>
            </a:xfrm>
            <a:custGeom>
              <a:rect b="b" l="l" r="r" t="t"/>
              <a:pathLst>
                <a:path extrusionOk="0" h="5895" w="11086">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87"/>
            <p:cNvSpPr/>
            <p:nvPr/>
          </p:nvSpPr>
          <p:spPr>
            <a:xfrm>
              <a:off x="852385" y="1609921"/>
              <a:ext cx="353145" cy="252992"/>
            </a:xfrm>
            <a:custGeom>
              <a:rect b="b" l="l" r="r" t="t"/>
              <a:pathLst>
                <a:path extrusionOk="0" h="7942" w="11086">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87"/>
            <p:cNvSpPr/>
            <p:nvPr/>
          </p:nvSpPr>
          <p:spPr>
            <a:xfrm>
              <a:off x="928264" y="1584501"/>
              <a:ext cx="198775" cy="140735"/>
            </a:xfrm>
            <a:custGeom>
              <a:rect b="b" l="l" r="r" t="t"/>
              <a:pathLst>
                <a:path extrusionOk="0" h="4418" w="624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6" name="Google Shape;9556;p87"/>
          <p:cNvGrpSpPr/>
          <p:nvPr/>
        </p:nvGrpSpPr>
        <p:grpSpPr>
          <a:xfrm>
            <a:off x="1745217" y="1334471"/>
            <a:ext cx="343269" cy="342505"/>
            <a:chOff x="1745217" y="1515471"/>
            <a:chExt cx="343269" cy="342505"/>
          </a:xfrm>
        </p:grpSpPr>
        <p:sp>
          <p:nvSpPr>
            <p:cNvPr id="9557" name="Google Shape;9557;p87"/>
            <p:cNvSpPr/>
            <p:nvPr/>
          </p:nvSpPr>
          <p:spPr>
            <a:xfrm>
              <a:off x="1854448" y="1647096"/>
              <a:ext cx="22012" cy="21630"/>
            </a:xfrm>
            <a:custGeom>
              <a:rect b="b" l="l" r="r" t="t"/>
              <a:pathLst>
                <a:path extrusionOk="0" h="679" w="691">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87"/>
            <p:cNvSpPr/>
            <p:nvPr/>
          </p:nvSpPr>
          <p:spPr>
            <a:xfrm>
              <a:off x="1906021" y="1647096"/>
              <a:ext cx="21661" cy="21630"/>
            </a:xfrm>
            <a:custGeom>
              <a:rect b="b" l="l" r="r" t="t"/>
              <a:pathLst>
                <a:path extrusionOk="0" h="679" w="68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87"/>
            <p:cNvSpPr/>
            <p:nvPr/>
          </p:nvSpPr>
          <p:spPr>
            <a:xfrm>
              <a:off x="1956830" y="1647096"/>
              <a:ext cx="22044" cy="21630"/>
            </a:xfrm>
            <a:custGeom>
              <a:rect b="b" l="l" r="r" t="t"/>
              <a:pathLst>
                <a:path extrusionOk="0" h="679" w="692">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87"/>
            <p:cNvSpPr/>
            <p:nvPr/>
          </p:nvSpPr>
          <p:spPr>
            <a:xfrm>
              <a:off x="1745217" y="1515471"/>
              <a:ext cx="343269" cy="342505"/>
            </a:xfrm>
            <a:custGeom>
              <a:rect b="b" l="l" r="r" t="t"/>
              <a:pathLst>
                <a:path extrusionOk="0" h="10752" w="10776">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61" name="Google Shape;9561;p87"/>
          <p:cNvSpPr/>
          <p:nvPr/>
        </p:nvSpPr>
        <p:spPr>
          <a:xfrm>
            <a:off x="3509220" y="1324437"/>
            <a:ext cx="365632" cy="363561"/>
          </a:xfrm>
          <a:custGeom>
            <a:rect b="b" l="l" r="r" t="t"/>
            <a:pathLst>
              <a:path extrusionOk="0" h="11413" w="11478">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62" name="Google Shape;9562;p87"/>
          <p:cNvGrpSpPr/>
          <p:nvPr/>
        </p:nvGrpSpPr>
        <p:grpSpPr>
          <a:xfrm>
            <a:off x="3042703" y="1348137"/>
            <a:ext cx="411535" cy="315587"/>
            <a:chOff x="3042703" y="1529137"/>
            <a:chExt cx="411535" cy="315587"/>
          </a:xfrm>
        </p:grpSpPr>
        <p:sp>
          <p:nvSpPr>
            <p:cNvPr id="9563" name="Google Shape;9563;p87"/>
            <p:cNvSpPr/>
            <p:nvPr/>
          </p:nvSpPr>
          <p:spPr>
            <a:xfrm>
              <a:off x="3042703" y="1529137"/>
              <a:ext cx="411535" cy="315587"/>
            </a:xfrm>
            <a:custGeom>
              <a:rect b="b" l="l" r="r" t="t"/>
              <a:pathLst>
                <a:path extrusionOk="0" h="9907" w="12919">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87"/>
            <p:cNvSpPr/>
            <p:nvPr/>
          </p:nvSpPr>
          <p:spPr>
            <a:xfrm>
              <a:off x="3077967" y="1557965"/>
              <a:ext cx="12169" cy="12551"/>
            </a:xfrm>
            <a:custGeom>
              <a:rect b="b" l="l" r="r" t="t"/>
              <a:pathLst>
                <a:path extrusionOk="0" h="394" w="382">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87"/>
            <p:cNvSpPr/>
            <p:nvPr/>
          </p:nvSpPr>
          <p:spPr>
            <a:xfrm>
              <a:off x="3099978" y="1557965"/>
              <a:ext cx="12551" cy="12551"/>
            </a:xfrm>
            <a:custGeom>
              <a:rect b="b" l="l" r="r" t="t"/>
              <a:pathLst>
                <a:path extrusionOk="0" h="394" w="394">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87"/>
            <p:cNvSpPr/>
            <p:nvPr/>
          </p:nvSpPr>
          <p:spPr>
            <a:xfrm>
              <a:off x="3122341" y="1557965"/>
              <a:ext cx="12551" cy="12551"/>
            </a:xfrm>
            <a:custGeom>
              <a:rect b="b" l="l" r="r" t="t"/>
              <a:pathLst>
                <a:path extrusionOk="0" h="394" w="394">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87"/>
            <p:cNvSpPr/>
            <p:nvPr/>
          </p:nvSpPr>
          <p:spPr>
            <a:xfrm>
              <a:off x="3342331" y="1557965"/>
              <a:ext cx="79669" cy="12551"/>
            </a:xfrm>
            <a:custGeom>
              <a:rect b="b" l="l" r="r" t="t"/>
              <a:pathLst>
                <a:path extrusionOk="0" h="394" w="2501">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87"/>
            <p:cNvSpPr/>
            <p:nvPr/>
          </p:nvSpPr>
          <p:spPr>
            <a:xfrm>
              <a:off x="3306303" y="1557965"/>
              <a:ext cx="26949" cy="12551"/>
            </a:xfrm>
            <a:custGeom>
              <a:rect b="b" l="l" r="r" t="t"/>
              <a:pathLst>
                <a:path extrusionOk="0" h="394" w="846">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87"/>
            <p:cNvSpPr/>
            <p:nvPr/>
          </p:nvSpPr>
          <p:spPr>
            <a:xfrm>
              <a:off x="3165217" y="1622822"/>
              <a:ext cx="166888" cy="121750"/>
            </a:xfrm>
            <a:custGeom>
              <a:rect b="b" l="l" r="r" t="t"/>
              <a:pathLst>
                <a:path extrusionOk="0" h="3822" w="5239">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87"/>
            <p:cNvSpPr/>
            <p:nvPr/>
          </p:nvSpPr>
          <p:spPr>
            <a:xfrm>
              <a:off x="3222843" y="1657226"/>
              <a:ext cx="54281" cy="53612"/>
            </a:xfrm>
            <a:custGeom>
              <a:rect b="b" l="l" r="r" t="t"/>
              <a:pathLst>
                <a:path extrusionOk="0" h="1683" w="1704">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87"/>
            <p:cNvSpPr/>
            <p:nvPr/>
          </p:nvSpPr>
          <p:spPr>
            <a:xfrm>
              <a:off x="3087459" y="1800700"/>
              <a:ext cx="160454" cy="12519"/>
            </a:xfrm>
            <a:custGeom>
              <a:rect b="b" l="l" r="r" t="t"/>
              <a:pathLst>
                <a:path extrusionOk="0" h="393" w="5037">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87"/>
            <p:cNvSpPr/>
            <p:nvPr/>
          </p:nvSpPr>
          <p:spPr>
            <a:xfrm>
              <a:off x="3368866" y="1800318"/>
              <a:ext cx="43673" cy="12169"/>
            </a:xfrm>
            <a:custGeom>
              <a:rect b="b" l="l" r="r" t="t"/>
              <a:pathLst>
                <a:path extrusionOk="0" h="382" w="1371">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3" name="Google Shape;9573;p87"/>
          <p:cNvGrpSpPr/>
          <p:nvPr/>
        </p:nvGrpSpPr>
        <p:grpSpPr>
          <a:xfrm>
            <a:off x="2629289" y="1363682"/>
            <a:ext cx="350501" cy="284497"/>
            <a:chOff x="2629289" y="1544682"/>
            <a:chExt cx="350501" cy="284497"/>
          </a:xfrm>
        </p:grpSpPr>
        <p:sp>
          <p:nvSpPr>
            <p:cNvPr id="9574" name="Google Shape;9574;p87"/>
            <p:cNvSpPr/>
            <p:nvPr/>
          </p:nvSpPr>
          <p:spPr>
            <a:xfrm>
              <a:off x="2835614" y="1818507"/>
              <a:ext cx="10289" cy="10671"/>
            </a:xfrm>
            <a:custGeom>
              <a:rect b="b" l="l" r="r" t="t"/>
              <a:pathLst>
                <a:path extrusionOk="0" h="335" w="323">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87"/>
            <p:cNvSpPr/>
            <p:nvPr/>
          </p:nvSpPr>
          <p:spPr>
            <a:xfrm>
              <a:off x="2629289" y="1544682"/>
              <a:ext cx="318614" cy="284497"/>
            </a:xfrm>
            <a:custGeom>
              <a:rect b="b" l="l" r="r" t="t"/>
              <a:pathLst>
                <a:path extrusionOk="0" h="8931" w="10002">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87"/>
            <p:cNvSpPr/>
            <p:nvPr/>
          </p:nvSpPr>
          <p:spPr>
            <a:xfrm>
              <a:off x="2876962" y="1818507"/>
              <a:ext cx="30740" cy="10671"/>
            </a:xfrm>
            <a:custGeom>
              <a:rect b="b" l="l" r="r" t="t"/>
              <a:pathLst>
                <a:path extrusionOk="0" h="335" w="965">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87"/>
            <p:cNvSpPr/>
            <p:nvPr/>
          </p:nvSpPr>
          <p:spPr>
            <a:xfrm>
              <a:off x="2969118" y="1818507"/>
              <a:ext cx="10671" cy="10671"/>
            </a:xfrm>
            <a:custGeom>
              <a:rect b="b" l="l" r="r" t="t"/>
              <a:pathLst>
                <a:path extrusionOk="0" h="335" w="335">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87"/>
            <p:cNvSpPr/>
            <p:nvPr/>
          </p:nvSpPr>
          <p:spPr>
            <a:xfrm>
              <a:off x="2916780" y="1818507"/>
              <a:ext cx="34563" cy="10671"/>
            </a:xfrm>
            <a:custGeom>
              <a:rect b="b" l="l" r="r" t="t"/>
              <a:pathLst>
                <a:path extrusionOk="0" h="335" w="1085">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9" name="Google Shape;9579;p87"/>
          <p:cNvGrpSpPr/>
          <p:nvPr/>
        </p:nvGrpSpPr>
        <p:grpSpPr>
          <a:xfrm>
            <a:off x="5305077" y="1321633"/>
            <a:ext cx="367893" cy="365218"/>
            <a:chOff x="5305077" y="1502633"/>
            <a:chExt cx="367893" cy="365218"/>
          </a:xfrm>
        </p:grpSpPr>
        <p:sp>
          <p:nvSpPr>
            <p:cNvPr id="9580" name="Google Shape;9580;p87"/>
            <p:cNvSpPr/>
            <p:nvPr/>
          </p:nvSpPr>
          <p:spPr>
            <a:xfrm>
              <a:off x="5305077" y="1502633"/>
              <a:ext cx="261338" cy="365218"/>
            </a:xfrm>
            <a:custGeom>
              <a:rect b="b" l="l" r="r" t="t"/>
              <a:pathLst>
                <a:path extrusionOk="0" h="11465" w="8204">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87"/>
            <p:cNvSpPr/>
            <p:nvPr/>
          </p:nvSpPr>
          <p:spPr>
            <a:xfrm>
              <a:off x="5495092" y="1503111"/>
              <a:ext cx="177878" cy="233147"/>
            </a:xfrm>
            <a:custGeom>
              <a:rect b="b" l="l" r="r" t="t"/>
              <a:pathLst>
                <a:path extrusionOk="0" h="7319" w="5584">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2" name="Google Shape;9582;p87"/>
          <p:cNvGrpSpPr/>
          <p:nvPr/>
        </p:nvGrpSpPr>
        <p:grpSpPr>
          <a:xfrm>
            <a:off x="7100170" y="1319117"/>
            <a:ext cx="368308" cy="367033"/>
            <a:chOff x="7100170" y="1500117"/>
            <a:chExt cx="368308" cy="367033"/>
          </a:xfrm>
        </p:grpSpPr>
        <p:sp>
          <p:nvSpPr>
            <p:cNvPr id="9583" name="Google Shape;9583;p87"/>
            <p:cNvSpPr/>
            <p:nvPr/>
          </p:nvSpPr>
          <p:spPr>
            <a:xfrm>
              <a:off x="7328698" y="1501041"/>
              <a:ext cx="139780" cy="97126"/>
            </a:xfrm>
            <a:custGeom>
              <a:rect b="b" l="l" r="r" t="t"/>
              <a:pathLst>
                <a:path extrusionOk="0" h="3049" w="4388">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87"/>
            <p:cNvSpPr/>
            <p:nvPr/>
          </p:nvSpPr>
          <p:spPr>
            <a:xfrm>
              <a:off x="7100170" y="1500117"/>
              <a:ext cx="192691" cy="307942"/>
            </a:xfrm>
            <a:custGeom>
              <a:rect b="b" l="l" r="r" t="t"/>
              <a:pathLst>
                <a:path extrusionOk="0" h="9667" w="6049">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87"/>
            <p:cNvSpPr/>
            <p:nvPr/>
          </p:nvSpPr>
          <p:spPr>
            <a:xfrm>
              <a:off x="7160089" y="1766170"/>
              <a:ext cx="19017" cy="18986"/>
            </a:xfrm>
            <a:custGeom>
              <a:rect b="b" l="l" r="r" t="t"/>
              <a:pathLst>
                <a:path extrusionOk="0" h="596" w="597">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87"/>
            <p:cNvSpPr/>
            <p:nvPr/>
          </p:nvSpPr>
          <p:spPr>
            <a:xfrm>
              <a:off x="7295505" y="1540031"/>
              <a:ext cx="18986" cy="19081"/>
            </a:xfrm>
            <a:custGeom>
              <a:rect b="b" l="l" r="r" t="t"/>
              <a:pathLst>
                <a:path extrusionOk="0" h="599" w="596">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87"/>
            <p:cNvSpPr/>
            <p:nvPr/>
          </p:nvSpPr>
          <p:spPr>
            <a:xfrm>
              <a:off x="7337968" y="1631519"/>
              <a:ext cx="19017" cy="19017"/>
            </a:xfrm>
            <a:custGeom>
              <a:rect b="b" l="l" r="r" t="t"/>
              <a:pathLst>
                <a:path extrusionOk="0" h="597" w="597">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87"/>
            <p:cNvSpPr/>
            <p:nvPr/>
          </p:nvSpPr>
          <p:spPr>
            <a:xfrm>
              <a:off x="7275404" y="1612947"/>
              <a:ext cx="18986" cy="18986"/>
            </a:xfrm>
            <a:custGeom>
              <a:rect b="b" l="l" r="r" t="t"/>
              <a:pathLst>
                <a:path extrusionOk="0" h="596" w="596">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87"/>
            <p:cNvSpPr/>
            <p:nvPr/>
          </p:nvSpPr>
          <p:spPr>
            <a:xfrm>
              <a:off x="7248837" y="1688029"/>
              <a:ext cx="19017" cy="19017"/>
            </a:xfrm>
            <a:custGeom>
              <a:rect b="b" l="l" r="r" t="t"/>
              <a:pathLst>
                <a:path extrusionOk="0" h="597" w="597">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87"/>
            <p:cNvSpPr/>
            <p:nvPr/>
          </p:nvSpPr>
          <p:spPr>
            <a:xfrm>
              <a:off x="7413464" y="1587527"/>
              <a:ext cx="18986" cy="19017"/>
            </a:xfrm>
            <a:custGeom>
              <a:rect b="b" l="l" r="r" t="t"/>
              <a:pathLst>
                <a:path extrusionOk="0" h="597" w="596">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87"/>
            <p:cNvSpPr/>
            <p:nvPr/>
          </p:nvSpPr>
          <p:spPr>
            <a:xfrm>
              <a:off x="7114218" y="1832906"/>
              <a:ext cx="18986" cy="19017"/>
            </a:xfrm>
            <a:custGeom>
              <a:rect b="b" l="l" r="r" t="t"/>
              <a:pathLst>
                <a:path extrusionOk="0" h="597" w="596">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87"/>
            <p:cNvSpPr/>
            <p:nvPr/>
          </p:nvSpPr>
          <p:spPr>
            <a:xfrm>
              <a:off x="7128999" y="1785506"/>
              <a:ext cx="18986" cy="19017"/>
            </a:xfrm>
            <a:custGeom>
              <a:rect b="b" l="l" r="r" t="t"/>
              <a:pathLst>
                <a:path extrusionOk="0" h="597" w="596">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87"/>
            <p:cNvSpPr/>
            <p:nvPr/>
          </p:nvSpPr>
          <p:spPr>
            <a:xfrm>
              <a:off x="7148335" y="1815481"/>
              <a:ext cx="18986" cy="18986"/>
            </a:xfrm>
            <a:custGeom>
              <a:rect b="b" l="l" r="r" t="t"/>
              <a:pathLst>
                <a:path extrusionOk="0" h="596" w="596">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87"/>
            <p:cNvSpPr/>
            <p:nvPr/>
          </p:nvSpPr>
          <p:spPr>
            <a:xfrm>
              <a:off x="7158592" y="1661494"/>
              <a:ext cx="208236" cy="205656"/>
            </a:xfrm>
            <a:custGeom>
              <a:rect b="b" l="l" r="r" t="t"/>
              <a:pathLst>
                <a:path extrusionOk="0" h="6456" w="6537">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87"/>
            <p:cNvSpPr/>
            <p:nvPr/>
          </p:nvSpPr>
          <p:spPr>
            <a:xfrm>
              <a:off x="7374696" y="1635660"/>
              <a:ext cx="93781" cy="28478"/>
            </a:xfrm>
            <a:custGeom>
              <a:rect b="b" l="l" r="r" t="t"/>
              <a:pathLst>
                <a:path extrusionOk="0" h="894" w="2944">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96" name="Google Shape;9596;p87"/>
          <p:cNvSpPr/>
          <p:nvPr/>
        </p:nvSpPr>
        <p:spPr>
          <a:xfrm>
            <a:off x="7539642" y="1319180"/>
            <a:ext cx="372958" cy="366747"/>
          </a:xfrm>
          <a:custGeom>
            <a:rect b="b" l="l" r="r" t="t"/>
            <a:pathLst>
              <a:path extrusionOk="0" h="11513" w="11708">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97" name="Google Shape;9597;p87"/>
          <p:cNvGrpSpPr/>
          <p:nvPr/>
        </p:nvGrpSpPr>
        <p:grpSpPr>
          <a:xfrm>
            <a:off x="6649231" y="1319021"/>
            <a:ext cx="390287" cy="367065"/>
            <a:chOff x="6649231" y="1500021"/>
            <a:chExt cx="390287" cy="367065"/>
          </a:xfrm>
        </p:grpSpPr>
        <p:sp>
          <p:nvSpPr>
            <p:cNvPr id="9598" name="Google Shape;9598;p87"/>
            <p:cNvSpPr/>
            <p:nvPr/>
          </p:nvSpPr>
          <p:spPr>
            <a:xfrm>
              <a:off x="6649231" y="1500021"/>
              <a:ext cx="390287" cy="367065"/>
            </a:xfrm>
            <a:custGeom>
              <a:rect b="b" l="l" r="r" t="t"/>
              <a:pathLst>
                <a:path extrusionOk="0" h="11523" w="12252">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87"/>
            <p:cNvSpPr/>
            <p:nvPr/>
          </p:nvSpPr>
          <p:spPr>
            <a:xfrm>
              <a:off x="6759194" y="1602435"/>
              <a:ext cx="161983" cy="161409"/>
            </a:xfrm>
            <a:custGeom>
              <a:rect b="b" l="l" r="r" t="t"/>
              <a:pathLst>
                <a:path extrusionOk="0" h="5067" w="5085">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87"/>
            <p:cNvSpPr/>
            <p:nvPr/>
          </p:nvSpPr>
          <p:spPr>
            <a:xfrm>
              <a:off x="6718229" y="1625179"/>
              <a:ext cx="15227" cy="14239"/>
            </a:xfrm>
            <a:custGeom>
              <a:rect b="b" l="l" r="r" t="t"/>
              <a:pathLst>
                <a:path extrusionOk="0" h="447" w="478">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87"/>
            <p:cNvSpPr/>
            <p:nvPr/>
          </p:nvSpPr>
          <p:spPr>
            <a:xfrm>
              <a:off x="6712176" y="1588005"/>
              <a:ext cx="16533" cy="14048"/>
            </a:xfrm>
            <a:custGeom>
              <a:rect b="b" l="l" r="r" t="t"/>
              <a:pathLst>
                <a:path extrusionOk="0" h="441" w="519">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87"/>
            <p:cNvSpPr/>
            <p:nvPr/>
          </p:nvSpPr>
          <p:spPr>
            <a:xfrm>
              <a:off x="6744796" y="1555003"/>
              <a:ext cx="16628" cy="14367"/>
            </a:xfrm>
            <a:custGeom>
              <a:rect b="b" l="l" r="r" t="t"/>
              <a:pathLst>
                <a:path extrusionOk="0" h="451" w="522">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87"/>
            <p:cNvSpPr/>
            <p:nvPr/>
          </p:nvSpPr>
          <p:spPr>
            <a:xfrm>
              <a:off x="6750115" y="1593707"/>
              <a:ext cx="15577" cy="13952"/>
            </a:xfrm>
            <a:custGeom>
              <a:rect b="b" l="l" r="r" t="t"/>
              <a:pathLst>
                <a:path extrusionOk="0" h="438" w="489">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87"/>
            <p:cNvSpPr/>
            <p:nvPr/>
          </p:nvSpPr>
          <p:spPr>
            <a:xfrm>
              <a:off x="6782353" y="1561852"/>
              <a:ext cx="16692" cy="14335"/>
            </a:xfrm>
            <a:custGeom>
              <a:rect b="b" l="l" r="r" t="t"/>
              <a:pathLst>
                <a:path extrusionOk="0" h="450" w="524">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87"/>
            <p:cNvSpPr/>
            <p:nvPr/>
          </p:nvSpPr>
          <p:spPr>
            <a:xfrm>
              <a:off x="6884735" y="1791686"/>
              <a:ext cx="15227" cy="14239"/>
            </a:xfrm>
            <a:custGeom>
              <a:rect b="b" l="l" r="r" t="t"/>
              <a:pathLst>
                <a:path extrusionOk="0" h="447" w="478">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87"/>
            <p:cNvSpPr/>
            <p:nvPr/>
          </p:nvSpPr>
          <p:spPr>
            <a:xfrm>
              <a:off x="6922292" y="1797738"/>
              <a:ext cx="15195" cy="14271"/>
            </a:xfrm>
            <a:custGeom>
              <a:rect b="b" l="l" r="r" t="t"/>
              <a:pathLst>
                <a:path extrusionOk="0" h="448" w="477">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87"/>
            <p:cNvSpPr/>
            <p:nvPr/>
          </p:nvSpPr>
          <p:spPr>
            <a:xfrm>
              <a:off x="6954911" y="1765118"/>
              <a:ext cx="15195" cy="14271"/>
            </a:xfrm>
            <a:custGeom>
              <a:rect b="b" l="l" r="r" t="t"/>
              <a:pathLst>
                <a:path extrusionOk="0" h="448" w="477">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87"/>
            <p:cNvSpPr/>
            <p:nvPr/>
          </p:nvSpPr>
          <p:spPr>
            <a:xfrm>
              <a:off x="6916590" y="1759831"/>
              <a:ext cx="16724" cy="14335"/>
            </a:xfrm>
            <a:custGeom>
              <a:rect b="b" l="l" r="r" t="t"/>
              <a:pathLst>
                <a:path extrusionOk="0" h="450" w="525">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87"/>
            <p:cNvSpPr/>
            <p:nvPr/>
          </p:nvSpPr>
          <p:spPr>
            <a:xfrm>
              <a:off x="6948477" y="1727593"/>
              <a:ext cx="16979" cy="14367"/>
            </a:xfrm>
            <a:custGeom>
              <a:rect b="b" l="l" r="r" t="t"/>
              <a:pathLst>
                <a:path extrusionOk="0" h="451" w="533">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0" name="Google Shape;9610;p87"/>
          <p:cNvGrpSpPr/>
          <p:nvPr/>
        </p:nvGrpSpPr>
        <p:grpSpPr>
          <a:xfrm>
            <a:off x="5746938" y="1362503"/>
            <a:ext cx="387261" cy="280356"/>
            <a:chOff x="5746938" y="1543503"/>
            <a:chExt cx="387261" cy="280356"/>
          </a:xfrm>
        </p:grpSpPr>
        <p:sp>
          <p:nvSpPr>
            <p:cNvPr id="9611" name="Google Shape;9611;p87"/>
            <p:cNvSpPr/>
            <p:nvPr/>
          </p:nvSpPr>
          <p:spPr>
            <a:xfrm>
              <a:off x="5746938" y="1543503"/>
              <a:ext cx="186256" cy="279591"/>
            </a:xfrm>
            <a:custGeom>
              <a:rect b="b" l="l" r="r" t="t"/>
              <a:pathLst>
                <a:path extrusionOk="0" h="8777" w="5847">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87"/>
            <p:cNvSpPr/>
            <p:nvPr/>
          </p:nvSpPr>
          <p:spPr>
            <a:xfrm>
              <a:off x="5949090" y="1543949"/>
              <a:ext cx="185109" cy="279910"/>
            </a:xfrm>
            <a:custGeom>
              <a:rect b="b" l="l" r="r" t="t"/>
              <a:pathLst>
                <a:path extrusionOk="0" h="8787" w="5811">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3" name="Google Shape;9613;p87"/>
          <p:cNvGrpSpPr/>
          <p:nvPr/>
        </p:nvGrpSpPr>
        <p:grpSpPr>
          <a:xfrm>
            <a:off x="6196730" y="1344346"/>
            <a:ext cx="369072" cy="317467"/>
            <a:chOff x="6196730" y="1525346"/>
            <a:chExt cx="369072" cy="317467"/>
          </a:xfrm>
        </p:grpSpPr>
        <p:sp>
          <p:nvSpPr>
            <p:cNvPr id="9614" name="Google Shape;9614;p87"/>
            <p:cNvSpPr/>
            <p:nvPr/>
          </p:nvSpPr>
          <p:spPr>
            <a:xfrm>
              <a:off x="6285478" y="1697140"/>
              <a:ext cx="193870" cy="145673"/>
            </a:xfrm>
            <a:custGeom>
              <a:rect b="b" l="l" r="r" t="t"/>
              <a:pathLst>
                <a:path extrusionOk="0" h="4573" w="6086">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87"/>
            <p:cNvSpPr/>
            <p:nvPr/>
          </p:nvSpPr>
          <p:spPr>
            <a:xfrm>
              <a:off x="6391301" y="1525346"/>
              <a:ext cx="174502" cy="317467"/>
            </a:xfrm>
            <a:custGeom>
              <a:rect b="b" l="l" r="r" t="t"/>
              <a:pathLst>
                <a:path extrusionOk="0" h="9966" w="5478">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87"/>
            <p:cNvSpPr/>
            <p:nvPr/>
          </p:nvSpPr>
          <p:spPr>
            <a:xfrm>
              <a:off x="6196730" y="1525346"/>
              <a:ext cx="172622" cy="317467"/>
            </a:xfrm>
            <a:custGeom>
              <a:rect b="b" l="l" r="r" t="t"/>
              <a:pathLst>
                <a:path extrusionOk="0" h="9966" w="5419">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7" name="Google Shape;9617;p87"/>
          <p:cNvGrpSpPr/>
          <p:nvPr/>
        </p:nvGrpSpPr>
        <p:grpSpPr>
          <a:xfrm>
            <a:off x="4940592" y="1319690"/>
            <a:ext cx="246558" cy="367161"/>
            <a:chOff x="4940592" y="1500690"/>
            <a:chExt cx="246558" cy="367161"/>
          </a:xfrm>
        </p:grpSpPr>
        <p:sp>
          <p:nvSpPr>
            <p:cNvPr id="9618" name="Google Shape;9618;p87"/>
            <p:cNvSpPr/>
            <p:nvPr/>
          </p:nvSpPr>
          <p:spPr>
            <a:xfrm>
              <a:off x="4961075" y="1766934"/>
              <a:ext cx="44024" cy="74732"/>
            </a:xfrm>
            <a:custGeom>
              <a:rect b="b" l="l" r="r" t="t"/>
              <a:pathLst>
                <a:path extrusionOk="0" h="2346" w="1382">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87"/>
            <p:cNvSpPr/>
            <p:nvPr/>
          </p:nvSpPr>
          <p:spPr>
            <a:xfrm>
              <a:off x="5009240" y="1623937"/>
              <a:ext cx="37207" cy="36824"/>
            </a:xfrm>
            <a:custGeom>
              <a:rect b="b" l="l" r="r" t="t"/>
              <a:pathLst>
                <a:path extrusionOk="0" h="1156" w="1168">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87"/>
            <p:cNvSpPr/>
            <p:nvPr/>
          </p:nvSpPr>
          <p:spPr>
            <a:xfrm>
              <a:off x="5110125" y="1785123"/>
              <a:ext cx="50458" cy="50108"/>
            </a:xfrm>
            <a:custGeom>
              <a:rect b="b" l="l" r="r" t="t"/>
              <a:pathLst>
                <a:path extrusionOk="0" h="1573" w="1584">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87"/>
            <p:cNvSpPr/>
            <p:nvPr/>
          </p:nvSpPr>
          <p:spPr>
            <a:xfrm>
              <a:off x="4940592" y="1500690"/>
              <a:ext cx="246558" cy="367161"/>
            </a:xfrm>
            <a:custGeom>
              <a:rect b="b" l="l" r="r" t="t"/>
              <a:pathLst>
                <a:path extrusionOk="0" h="11526" w="774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2" name="Google Shape;9622;p87"/>
          <p:cNvGrpSpPr/>
          <p:nvPr/>
        </p:nvGrpSpPr>
        <p:grpSpPr>
          <a:xfrm>
            <a:off x="7964906" y="1318894"/>
            <a:ext cx="380858" cy="367575"/>
            <a:chOff x="7964906" y="1499894"/>
            <a:chExt cx="380858" cy="367575"/>
          </a:xfrm>
        </p:grpSpPr>
        <p:sp>
          <p:nvSpPr>
            <p:cNvPr id="9623" name="Google Shape;9623;p87"/>
            <p:cNvSpPr/>
            <p:nvPr/>
          </p:nvSpPr>
          <p:spPr>
            <a:xfrm>
              <a:off x="7964906" y="1501359"/>
              <a:ext cx="377099" cy="365600"/>
            </a:xfrm>
            <a:custGeom>
              <a:rect b="b" l="l" r="r" t="t"/>
              <a:pathLst>
                <a:path extrusionOk="0" h="11477" w="11838">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87"/>
            <p:cNvSpPr/>
            <p:nvPr/>
          </p:nvSpPr>
          <p:spPr>
            <a:xfrm>
              <a:off x="7965288" y="1499894"/>
              <a:ext cx="202948" cy="193870"/>
            </a:xfrm>
            <a:custGeom>
              <a:rect b="b" l="l" r="r" t="t"/>
              <a:pathLst>
                <a:path extrusionOk="0" h="6086" w="6371">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87"/>
            <p:cNvSpPr/>
            <p:nvPr/>
          </p:nvSpPr>
          <p:spPr>
            <a:xfrm>
              <a:off x="8137879" y="1673440"/>
              <a:ext cx="207886" cy="194029"/>
            </a:xfrm>
            <a:custGeom>
              <a:rect b="b" l="l" r="r" t="t"/>
              <a:pathLst>
                <a:path extrusionOk="0" h="6091" w="6526">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26" name="Google Shape;9626;p87"/>
          <p:cNvSpPr/>
          <p:nvPr/>
        </p:nvSpPr>
        <p:spPr>
          <a:xfrm>
            <a:off x="5779557" y="2721087"/>
            <a:ext cx="322787" cy="355788"/>
          </a:xfrm>
          <a:custGeom>
            <a:rect b="b" l="l" r="r" t="t"/>
            <a:pathLst>
              <a:path extrusionOk="0" h="11169" w="10133">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27" name="Google Shape;9627;p87"/>
          <p:cNvGrpSpPr/>
          <p:nvPr/>
        </p:nvGrpSpPr>
        <p:grpSpPr>
          <a:xfrm>
            <a:off x="8007400" y="2721278"/>
            <a:ext cx="285230" cy="355597"/>
            <a:chOff x="8007400" y="2902278"/>
            <a:chExt cx="285230" cy="355597"/>
          </a:xfrm>
        </p:grpSpPr>
        <p:sp>
          <p:nvSpPr>
            <p:cNvPr id="9628" name="Google Shape;9628;p87"/>
            <p:cNvSpPr/>
            <p:nvPr/>
          </p:nvSpPr>
          <p:spPr>
            <a:xfrm>
              <a:off x="8134820" y="3165305"/>
              <a:ext cx="39851" cy="39851"/>
            </a:xfrm>
            <a:custGeom>
              <a:rect b="b" l="l" r="r" t="t"/>
              <a:pathLst>
                <a:path extrusionOk="0" h="1251" w="1251">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87"/>
            <p:cNvSpPr/>
            <p:nvPr/>
          </p:nvSpPr>
          <p:spPr>
            <a:xfrm>
              <a:off x="8007400" y="2902278"/>
              <a:ext cx="285230" cy="355597"/>
            </a:xfrm>
            <a:custGeom>
              <a:rect b="b" l="l" r="r" t="t"/>
              <a:pathLst>
                <a:path extrusionOk="0" h="11163" w="8954">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0" name="Google Shape;9630;p87"/>
          <p:cNvGrpSpPr/>
          <p:nvPr/>
        </p:nvGrpSpPr>
        <p:grpSpPr>
          <a:xfrm>
            <a:off x="6219124" y="2721788"/>
            <a:ext cx="318231" cy="355470"/>
            <a:chOff x="6219124" y="2902788"/>
            <a:chExt cx="318231" cy="355470"/>
          </a:xfrm>
        </p:grpSpPr>
        <p:sp>
          <p:nvSpPr>
            <p:cNvPr id="9631" name="Google Shape;9631;p87"/>
            <p:cNvSpPr/>
            <p:nvPr/>
          </p:nvSpPr>
          <p:spPr>
            <a:xfrm>
              <a:off x="6219124" y="2990994"/>
              <a:ext cx="140353" cy="267263"/>
            </a:xfrm>
            <a:custGeom>
              <a:rect b="b" l="l" r="r" t="t"/>
              <a:pathLst>
                <a:path extrusionOk="0" h="8390" w="4406">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87"/>
            <p:cNvSpPr/>
            <p:nvPr/>
          </p:nvSpPr>
          <p:spPr>
            <a:xfrm>
              <a:off x="6268054" y="2902788"/>
              <a:ext cx="269302" cy="354705"/>
            </a:xfrm>
            <a:custGeom>
              <a:rect b="b" l="l" r="r" t="t"/>
              <a:pathLst>
                <a:path extrusionOk="0" h="11135" w="8454">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87"/>
            <p:cNvSpPr/>
            <p:nvPr/>
          </p:nvSpPr>
          <p:spPr>
            <a:xfrm>
              <a:off x="6407993" y="2995773"/>
              <a:ext cx="31505" cy="37207"/>
            </a:xfrm>
            <a:custGeom>
              <a:rect b="b" l="l" r="r" t="t"/>
              <a:pathLst>
                <a:path extrusionOk="0" h="1168" w="989">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4" name="Google Shape;9634;p87"/>
          <p:cNvGrpSpPr/>
          <p:nvPr/>
        </p:nvGrpSpPr>
        <p:grpSpPr>
          <a:xfrm>
            <a:off x="4969421" y="2721852"/>
            <a:ext cx="185109" cy="355406"/>
            <a:chOff x="4969421" y="2902852"/>
            <a:chExt cx="185109" cy="355406"/>
          </a:xfrm>
        </p:grpSpPr>
        <p:sp>
          <p:nvSpPr>
            <p:cNvPr id="9635" name="Google Shape;9635;p87"/>
            <p:cNvSpPr/>
            <p:nvPr/>
          </p:nvSpPr>
          <p:spPr>
            <a:xfrm>
              <a:off x="5022906" y="3084138"/>
              <a:ext cx="16310" cy="15959"/>
            </a:xfrm>
            <a:custGeom>
              <a:rect b="b" l="l" r="r" t="t"/>
              <a:pathLst>
                <a:path extrusionOk="0" h="501" w="512">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87"/>
            <p:cNvSpPr/>
            <p:nvPr/>
          </p:nvSpPr>
          <p:spPr>
            <a:xfrm>
              <a:off x="5086998" y="3107265"/>
              <a:ext cx="13284" cy="13315"/>
            </a:xfrm>
            <a:custGeom>
              <a:rect b="b" l="l" r="r" t="t"/>
              <a:pathLst>
                <a:path extrusionOk="0" h="418" w="417">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87"/>
            <p:cNvSpPr/>
            <p:nvPr/>
          </p:nvSpPr>
          <p:spPr>
            <a:xfrm>
              <a:off x="5039566" y="3205092"/>
              <a:ext cx="13315" cy="13347"/>
            </a:xfrm>
            <a:custGeom>
              <a:rect b="b" l="l" r="r" t="t"/>
              <a:pathLst>
                <a:path extrusionOk="0" h="419" w="418">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87"/>
            <p:cNvSpPr/>
            <p:nvPr/>
          </p:nvSpPr>
          <p:spPr>
            <a:xfrm>
              <a:off x="5086998" y="3175530"/>
              <a:ext cx="13284" cy="13315"/>
            </a:xfrm>
            <a:custGeom>
              <a:rect b="b" l="l" r="r" t="t"/>
              <a:pathLst>
                <a:path extrusionOk="0" h="418" w="417">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87"/>
            <p:cNvSpPr/>
            <p:nvPr/>
          </p:nvSpPr>
          <p:spPr>
            <a:xfrm>
              <a:off x="5033131" y="3137623"/>
              <a:ext cx="17106" cy="17106"/>
            </a:xfrm>
            <a:custGeom>
              <a:rect b="b" l="l" r="r" t="t"/>
              <a:pathLst>
                <a:path extrusionOk="0" h="537" w="537">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87"/>
            <p:cNvSpPr/>
            <p:nvPr/>
          </p:nvSpPr>
          <p:spPr>
            <a:xfrm>
              <a:off x="4969421" y="2902852"/>
              <a:ext cx="185109" cy="355406"/>
            </a:xfrm>
            <a:custGeom>
              <a:rect b="b" l="l" r="r" t="t"/>
              <a:pathLst>
                <a:path extrusionOk="0" h="11157" w="5811">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41" name="Google Shape;9641;p87"/>
          <p:cNvSpPr/>
          <p:nvPr/>
        </p:nvSpPr>
        <p:spPr>
          <a:xfrm>
            <a:off x="7574555" y="2722043"/>
            <a:ext cx="303387" cy="355597"/>
          </a:xfrm>
          <a:custGeom>
            <a:rect b="b" l="l" r="r" t="t"/>
            <a:pathLst>
              <a:path extrusionOk="0" h="11163" w="9524">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87"/>
          <p:cNvSpPr/>
          <p:nvPr/>
        </p:nvSpPr>
        <p:spPr>
          <a:xfrm>
            <a:off x="7121800" y="2721852"/>
            <a:ext cx="318231" cy="354642"/>
          </a:xfrm>
          <a:custGeom>
            <a:rect b="b" l="l" r="r" t="t"/>
            <a:pathLst>
              <a:path extrusionOk="0" h="11133" w="999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43" name="Google Shape;9643;p87"/>
          <p:cNvGrpSpPr/>
          <p:nvPr/>
        </p:nvGrpSpPr>
        <p:grpSpPr>
          <a:xfrm>
            <a:off x="6685259" y="2721852"/>
            <a:ext cx="311414" cy="355406"/>
            <a:chOff x="6685259" y="2902852"/>
            <a:chExt cx="311414" cy="355406"/>
          </a:xfrm>
        </p:grpSpPr>
        <p:sp>
          <p:nvSpPr>
            <p:cNvPr id="9644" name="Google Shape;9644;p87"/>
            <p:cNvSpPr/>
            <p:nvPr/>
          </p:nvSpPr>
          <p:spPr>
            <a:xfrm>
              <a:off x="6835805" y="3045466"/>
              <a:ext cx="10671" cy="155134"/>
            </a:xfrm>
            <a:custGeom>
              <a:rect b="b" l="l" r="r" t="t"/>
              <a:pathLst>
                <a:path extrusionOk="0" h="4870" w="335">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87"/>
            <p:cNvSpPr/>
            <p:nvPr/>
          </p:nvSpPr>
          <p:spPr>
            <a:xfrm>
              <a:off x="6765661" y="2938497"/>
              <a:ext cx="149846" cy="63774"/>
            </a:xfrm>
            <a:custGeom>
              <a:rect b="b" l="l" r="r" t="t"/>
              <a:pathLst>
                <a:path extrusionOk="0" h="2002" w="4704">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87"/>
            <p:cNvSpPr/>
            <p:nvPr/>
          </p:nvSpPr>
          <p:spPr>
            <a:xfrm>
              <a:off x="6685259" y="2902852"/>
              <a:ext cx="311414" cy="355406"/>
            </a:xfrm>
            <a:custGeom>
              <a:rect b="b" l="l" r="r" t="t"/>
              <a:pathLst>
                <a:path extrusionOk="0" h="11157" w="9776">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7" name="Google Shape;9647;p87"/>
          <p:cNvGrpSpPr/>
          <p:nvPr/>
        </p:nvGrpSpPr>
        <p:grpSpPr>
          <a:xfrm>
            <a:off x="5309250" y="2722170"/>
            <a:ext cx="359579" cy="355852"/>
            <a:chOff x="5309250" y="2903170"/>
            <a:chExt cx="359579" cy="355852"/>
          </a:xfrm>
        </p:grpSpPr>
        <p:sp>
          <p:nvSpPr>
            <p:cNvPr id="9648" name="Google Shape;9648;p87"/>
            <p:cNvSpPr/>
            <p:nvPr/>
          </p:nvSpPr>
          <p:spPr>
            <a:xfrm>
              <a:off x="5410517" y="3006317"/>
              <a:ext cx="77854" cy="76452"/>
            </a:xfrm>
            <a:custGeom>
              <a:rect b="b" l="l" r="r" t="t"/>
              <a:pathLst>
                <a:path extrusionOk="0" h="2400" w="2444">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87"/>
            <p:cNvSpPr/>
            <p:nvPr/>
          </p:nvSpPr>
          <p:spPr>
            <a:xfrm>
              <a:off x="5309250" y="2903170"/>
              <a:ext cx="359579" cy="355852"/>
            </a:xfrm>
            <a:custGeom>
              <a:rect b="b" l="l" r="r" t="t"/>
              <a:pathLst>
                <a:path extrusionOk="0" h="11171" w="11288">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87"/>
            <p:cNvSpPr/>
            <p:nvPr/>
          </p:nvSpPr>
          <p:spPr>
            <a:xfrm>
              <a:off x="5466263" y="3032979"/>
              <a:ext cx="127101" cy="146214"/>
            </a:xfrm>
            <a:custGeom>
              <a:rect b="b" l="l" r="r" t="t"/>
              <a:pathLst>
                <a:path extrusionOk="0" h="4590" w="399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1" name="Google Shape;9651;p87"/>
          <p:cNvGrpSpPr/>
          <p:nvPr/>
        </p:nvGrpSpPr>
        <p:grpSpPr>
          <a:xfrm>
            <a:off x="2199565" y="2240172"/>
            <a:ext cx="312179" cy="353431"/>
            <a:chOff x="2199565" y="2421172"/>
            <a:chExt cx="312179" cy="353431"/>
          </a:xfrm>
        </p:grpSpPr>
        <p:sp>
          <p:nvSpPr>
            <p:cNvPr id="9652" name="Google Shape;9652;p87"/>
            <p:cNvSpPr/>
            <p:nvPr/>
          </p:nvSpPr>
          <p:spPr>
            <a:xfrm>
              <a:off x="2199565" y="2421172"/>
              <a:ext cx="312179" cy="353431"/>
            </a:xfrm>
            <a:custGeom>
              <a:rect b="b" l="l" r="r" t="t"/>
              <a:pathLst>
                <a:path extrusionOk="0" h="11095" w="980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87"/>
            <p:cNvSpPr/>
            <p:nvPr/>
          </p:nvSpPr>
          <p:spPr>
            <a:xfrm>
              <a:off x="2335745" y="2471248"/>
              <a:ext cx="40997" cy="40615"/>
            </a:xfrm>
            <a:custGeom>
              <a:rect b="b" l="l" r="r" t="t"/>
              <a:pathLst>
                <a:path extrusionOk="0" h="1275" w="1287">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4" name="Google Shape;9654;p87"/>
          <p:cNvGrpSpPr/>
          <p:nvPr/>
        </p:nvGrpSpPr>
        <p:grpSpPr>
          <a:xfrm>
            <a:off x="1750887" y="2244727"/>
            <a:ext cx="320143" cy="343269"/>
            <a:chOff x="1750887" y="2425727"/>
            <a:chExt cx="320143" cy="343269"/>
          </a:xfrm>
        </p:grpSpPr>
        <p:sp>
          <p:nvSpPr>
            <p:cNvPr id="9655" name="Google Shape;9655;p87"/>
            <p:cNvSpPr/>
            <p:nvPr/>
          </p:nvSpPr>
          <p:spPr>
            <a:xfrm>
              <a:off x="1750887" y="2425727"/>
              <a:ext cx="320143" cy="289052"/>
            </a:xfrm>
            <a:custGeom>
              <a:rect b="b" l="l" r="r" t="t"/>
              <a:pathLst>
                <a:path extrusionOk="0" h="9074" w="1005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87"/>
            <p:cNvSpPr/>
            <p:nvPr/>
          </p:nvSpPr>
          <p:spPr>
            <a:xfrm>
              <a:off x="1751652" y="2558467"/>
              <a:ext cx="319378" cy="210530"/>
            </a:xfrm>
            <a:custGeom>
              <a:rect b="b" l="l" r="r" t="t"/>
              <a:pathLst>
                <a:path extrusionOk="0" h="6609" w="10026">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7" name="Google Shape;9657;p87"/>
          <p:cNvGrpSpPr/>
          <p:nvPr/>
        </p:nvGrpSpPr>
        <p:grpSpPr>
          <a:xfrm>
            <a:off x="1298037" y="2244727"/>
            <a:ext cx="338364" cy="342887"/>
            <a:chOff x="1298037" y="2425727"/>
            <a:chExt cx="338364" cy="342887"/>
          </a:xfrm>
        </p:grpSpPr>
        <p:sp>
          <p:nvSpPr>
            <p:cNvPr id="9658" name="Google Shape;9658;p87"/>
            <p:cNvSpPr/>
            <p:nvPr/>
          </p:nvSpPr>
          <p:spPr>
            <a:xfrm>
              <a:off x="1339384" y="2471631"/>
              <a:ext cx="256050" cy="136180"/>
            </a:xfrm>
            <a:custGeom>
              <a:rect b="b" l="l" r="r" t="t"/>
              <a:pathLst>
                <a:path extrusionOk="0" h="4275" w="8038">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87"/>
            <p:cNvSpPr/>
            <p:nvPr/>
          </p:nvSpPr>
          <p:spPr>
            <a:xfrm>
              <a:off x="1341646" y="2618036"/>
              <a:ext cx="50490" cy="50458"/>
            </a:xfrm>
            <a:custGeom>
              <a:rect b="b" l="l" r="r" t="t"/>
              <a:pathLst>
                <a:path extrusionOk="0" h="1584" w="1585">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87"/>
            <p:cNvSpPr/>
            <p:nvPr/>
          </p:nvSpPr>
          <p:spPr>
            <a:xfrm>
              <a:off x="1542301" y="2618036"/>
              <a:ext cx="50076" cy="50458"/>
            </a:xfrm>
            <a:custGeom>
              <a:rect b="b" l="l" r="r" t="t"/>
              <a:pathLst>
                <a:path extrusionOk="0" h="1584" w="1572">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87"/>
            <p:cNvSpPr/>
            <p:nvPr/>
          </p:nvSpPr>
          <p:spPr>
            <a:xfrm>
              <a:off x="1298037" y="2425727"/>
              <a:ext cx="338364" cy="342887"/>
            </a:xfrm>
            <a:custGeom>
              <a:rect b="b" l="l" r="r" t="t"/>
              <a:pathLst>
                <a:path extrusionOk="0" h="10764" w="10622">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62" name="Google Shape;9662;p87"/>
          <p:cNvSpPr/>
          <p:nvPr/>
        </p:nvSpPr>
        <p:spPr>
          <a:xfrm>
            <a:off x="848977" y="2237528"/>
            <a:ext cx="347060" cy="357286"/>
          </a:xfrm>
          <a:custGeom>
            <a:rect b="b" l="l" r="r" t="t"/>
            <a:pathLst>
              <a:path extrusionOk="0" h="11216" w="10895">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63" name="Google Shape;9663;p87"/>
          <p:cNvGrpSpPr/>
          <p:nvPr/>
        </p:nvGrpSpPr>
        <p:grpSpPr>
          <a:xfrm>
            <a:off x="3974207" y="2248009"/>
            <a:ext cx="320143" cy="338491"/>
            <a:chOff x="3974207" y="2429009"/>
            <a:chExt cx="320143" cy="338491"/>
          </a:xfrm>
        </p:grpSpPr>
        <p:sp>
          <p:nvSpPr>
            <p:cNvPr id="9664" name="Google Shape;9664;p87"/>
            <p:cNvSpPr/>
            <p:nvPr/>
          </p:nvSpPr>
          <p:spPr>
            <a:xfrm>
              <a:off x="3974207" y="2429009"/>
              <a:ext cx="320143" cy="338491"/>
            </a:xfrm>
            <a:custGeom>
              <a:rect b="b" l="l" r="r" t="t"/>
              <a:pathLst>
                <a:path extrusionOk="0" h="10626" w="1005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87"/>
            <p:cNvSpPr/>
            <p:nvPr/>
          </p:nvSpPr>
          <p:spPr>
            <a:xfrm>
              <a:off x="4086846" y="2479977"/>
              <a:ext cx="207503" cy="245793"/>
            </a:xfrm>
            <a:custGeom>
              <a:rect b="b" l="l" r="r" t="t"/>
              <a:pathLst>
                <a:path extrusionOk="0" h="7716" w="6514">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6" name="Google Shape;9666;p87"/>
          <p:cNvGrpSpPr/>
          <p:nvPr/>
        </p:nvGrpSpPr>
        <p:grpSpPr>
          <a:xfrm>
            <a:off x="2623237" y="2250047"/>
            <a:ext cx="355024" cy="332630"/>
            <a:chOff x="2623237" y="2431047"/>
            <a:chExt cx="355024" cy="332630"/>
          </a:xfrm>
        </p:grpSpPr>
        <p:sp>
          <p:nvSpPr>
            <p:cNvPr id="9667" name="Google Shape;9667;p87"/>
            <p:cNvSpPr/>
            <p:nvPr/>
          </p:nvSpPr>
          <p:spPr>
            <a:xfrm>
              <a:off x="2655856" y="2604370"/>
              <a:ext cx="48579" cy="64506"/>
            </a:xfrm>
            <a:custGeom>
              <a:rect b="b" l="l" r="r" t="t"/>
              <a:pathLst>
                <a:path extrusionOk="0" h="2025" w="1525">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87"/>
            <p:cNvSpPr/>
            <p:nvPr/>
          </p:nvSpPr>
          <p:spPr>
            <a:xfrm>
              <a:off x="2623237" y="2431047"/>
              <a:ext cx="355024" cy="332630"/>
            </a:xfrm>
            <a:custGeom>
              <a:rect b="b" l="l" r="r" t="t"/>
              <a:pathLst>
                <a:path extrusionOk="0" h="10442" w="11145">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87"/>
            <p:cNvSpPr/>
            <p:nvPr/>
          </p:nvSpPr>
          <p:spPr>
            <a:xfrm>
              <a:off x="2897827" y="2604753"/>
              <a:ext cx="48197" cy="64506"/>
            </a:xfrm>
            <a:custGeom>
              <a:rect b="b" l="l" r="r" t="t"/>
              <a:pathLst>
                <a:path extrusionOk="0" h="2025" w="1513">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87"/>
            <p:cNvSpPr/>
            <p:nvPr/>
          </p:nvSpPr>
          <p:spPr>
            <a:xfrm>
              <a:off x="2775695" y="2551650"/>
              <a:ext cx="51223" cy="51223"/>
            </a:xfrm>
            <a:custGeom>
              <a:rect b="b" l="l" r="r" t="t"/>
              <a:pathLst>
                <a:path extrusionOk="0" h="1608" w="1608">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1" name="Google Shape;9671;p87"/>
          <p:cNvGrpSpPr/>
          <p:nvPr/>
        </p:nvGrpSpPr>
        <p:grpSpPr>
          <a:xfrm>
            <a:off x="6657194" y="2253073"/>
            <a:ext cx="375507" cy="367925"/>
            <a:chOff x="6657194" y="2434073"/>
            <a:chExt cx="375507" cy="367925"/>
          </a:xfrm>
        </p:grpSpPr>
        <p:sp>
          <p:nvSpPr>
            <p:cNvPr id="9672" name="Google Shape;9672;p87"/>
            <p:cNvSpPr/>
            <p:nvPr/>
          </p:nvSpPr>
          <p:spPr>
            <a:xfrm>
              <a:off x="6657194" y="2434073"/>
              <a:ext cx="190780" cy="367925"/>
            </a:xfrm>
            <a:custGeom>
              <a:rect b="b" l="l" r="r" t="t"/>
              <a:pathLst>
                <a:path extrusionOk="0" h="11550" w="5989">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87"/>
            <p:cNvSpPr/>
            <p:nvPr/>
          </p:nvSpPr>
          <p:spPr>
            <a:xfrm>
              <a:off x="6854409" y="2464399"/>
              <a:ext cx="178292" cy="162365"/>
            </a:xfrm>
            <a:custGeom>
              <a:rect b="b" l="l" r="r" t="t"/>
              <a:pathLst>
                <a:path extrusionOk="0" h="5097" w="5597">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87"/>
            <p:cNvSpPr/>
            <p:nvPr/>
          </p:nvSpPr>
          <p:spPr>
            <a:xfrm>
              <a:off x="6854409" y="2631288"/>
              <a:ext cx="177528" cy="162365"/>
            </a:xfrm>
            <a:custGeom>
              <a:rect b="b" l="l" r="r" t="t"/>
              <a:pathLst>
                <a:path extrusionOk="0" h="5097" w="5573">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5" name="Google Shape;9675;p87"/>
          <p:cNvGrpSpPr/>
          <p:nvPr/>
        </p:nvGrpSpPr>
        <p:grpSpPr>
          <a:xfrm>
            <a:off x="7101317" y="2260655"/>
            <a:ext cx="367925" cy="352380"/>
            <a:chOff x="7101317" y="2441655"/>
            <a:chExt cx="367925" cy="352380"/>
          </a:xfrm>
        </p:grpSpPr>
        <p:sp>
          <p:nvSpPr>
            <p:cNvPr id="9676" name="Google Shape;9676;p87"/>
            <p:cNvSpPr/>
            <p:nvPr/>
          </p:nvSpPr>
          <p:spPr>
            <a:xfrm>
              <a:off x="7101317" y="2441655"/>
              <a:ext cx="367925" cy="352380"/>
            </a:xfrm>
            <a:custGeom>
              <a:rect b="b" l="l" r="r" t="t"/>
              <a:pathLst>
                <a:path extrusionOk="0" h="11062" w="1155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87"/>
            <p:cNvSpPr/>
            <p:nvPr/>
          </p:nvSpPr>
          <p:spPr>
            <a:xfrm>
              <a:off x="7222302" y="2588443"/>
              <a:ext cx="124426" cy="124043"/>
            </a:xfrm>
            <a:custGeom>
              <a:rect b="b" l="l" r="r" t="t"/>
              <a:pathLst>
                <a:path extrusionOk="0" h="3894" w="3906">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8" name="Google Shape;9678;p87"/>
          <p:cNvGrpSpPr/>
          <p:nvPr/>
        </p:nvGrpSpPr>
        <p:grpSpPr>
          <a:xfrm>
            <a:off x="5756399" y="2253456"/>
            <a:ext cx="367925" cy="367161"/>
            <a:chOff x="5756399" y="2434456"/>
            <a:chExt cx="367925" cy="367161"/>
          </a:xfrm>
        </p:grpSpPr>
        <p:sp>
          <p:nvSpPr>
            <p:cNvPr id="9679" name="Google Shape;9679;p87"/>
            <p:cNvSpPr/>
            <p:nvPr/>
          </p:nvSpPr>
          <p:spPr>
            <a:xfrm>
              <a:off x="5864865" y="2563023"/>
              <a:ext cx="39882" cy="68297"/>
            </a:xfrm>
            <a:custGeom>
              <a:rect b="b" l="l" r="r" t="t"/>
              <a:pathLst>
                <a:path extrusionOk="0" h="2144" w="1252">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87"/>
            <p:cNvSpPr/>
            <p:nvPr/>
          </p:nvSpPr>
          <p:spPr>
            <a:xfrm>
              <a:off x="5920261" y="2563023"/>
              <a:ext cx="40233" cy="68297"/>
            </a:xfrm>
            <a:custGeom>
              <a:rect b="b" l="l" r="r" t="t"/>
              <a:pathLst>
                <a:path extrusionOk="0" h="2144" w="1263">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87"/>
            <p:cNvSpPr/>
            <p:nvPr/>
          </p:nvSpPr>
          <p:spPr>
            <a:xfrm>
              <a:off x="5790165" y="2646451"/>
              <a:ext cx="39851" cy="68329"/>
            </a:xfrm>
            <a:custGeom>
              <a:rect b="b" l="l" r="r" t="t"/>
              <a:pathLst>
                <a:path extrusionOk="0" h="2145" w="1251">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87"/>
            <p:cNvSpPr/>
            <p:nvPr/>
          </p:nvSpPr>
          <p:spPr>
            <a:xfrm>
              <a:off x="6050707" y="2646451"/>
              <a:ext cx="39882" cy="68329"/>
            </a:xfrm>
            <a:custGeom>
              <a:rect b="b" l="l" r="r" t="t"/>
              <a:pathLst>
                <a:path extrusionOk="0" h="2145" w="1252">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87"/>
            <p:cNvSpPr/>
            <p:nvPr/>
          </p:nvSpPr>
          <p:spPr>
            <a:xfrm>
              <a:off x="5976007" y="2563023"/>
              <a:ext cx="39851" cy="68297"/>
            </a:xfrm>
            <a:custGeom>
              <a:rect b="b" l="l" r="r" t="t"/>
              <a:pathLst>
                <a:path extrusionOk="0" h="2144" w="1251">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87"/>
            <p:cNvSpPr/>
            <p:nvPr/>
          </p:nvSpPr>
          <p:spPr>
            <a:xfrm>
              <a:off x="5919114" y="2453027"/>
              <a:ext cx="42877" cy="43673"/>
            </a:xfrm>
            <a:custGeom>
              <a:rect b="b" l="l" r="r" t="t"/>
              <a:pathLst>
                <a:path extrusionOk="0" h="1371" w="1346">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87"/>
            <p:cNvSpPr/>
            <p:nvPr/>
          </p:nvSpPr>
          <p:spPr>
            <a:xfrm>
              <a:off x="5756399" y="2434456"/>
              <a:ext cx="367925" cy="367161"/>
            </a:xfrm>
            <a:custGeom>
              <a:rect b="b" l="l" r="r" t="t"/>
              <a:pathLst>
                <a:path extrusionOk="0" h="11526" w="1155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86" name="Google Shape;9686;p87"/>
          <p:cNvSpPr/>
          <p:nvPr/>
        </p:nvSpPr>
        <p:spPr>
          <a:xfrm>
            <a:off x="5304695" y="2253551"/>
            <a:ext cx="368308" cy="366970"/>
          </a:xfrm>
          <a:custGeom>
            <a:rect b="b" l="l" r="r" t="t"/>
            <a:pathLst>
              <a:path extrusionOk="0" h="11520" w="11562">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87"/>
          <p:cNvSpPr/>
          <p:nvPr/>
        </p:nvSpPr>
        <p:spPr>
          <a:xfrm>
            <a:off x="7542031" y="2264541"/>
            <a:ext cx="370187" cy="344034"/>
          </a:xfrm>
          <a:custGeom>
            <a:rect b="b" l="l" r="r" t="t"/>
            <a:pathLst>
              <a:path extrusionOk="0" h="10800" w="11621">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88" name="Google Shape;9688;p87"/>
          <p:cNvGrpSpPr/>
          <p:nvPr/>
        </p:nvGrpSpPr>
        <p:grpSpPr>
          <a:xfrm>
            <a:off x="7964906" y="2253073"/>
            <a:ext cx="373627" cy="367925"/>
            <a:chOff x="7964906" y="2434073"/>
            <a:chExt cx="373627" cy="367925"/>
          </a:xfrm>
        </p:grpSpPr>
        <p:sp>
          <p:nvSpPr>
            <p:cNvPr id="9689" name="Google Shape;9689;p87"/>
            <p:cNvSpPr/>
            <p:nvPr/>
          </p:nvSpPr>
          <p:spPr>
            <a:xfrm>
              <a:off x="8252397" y="2622942"/>
              <a:ext cx="46699" cy="46317"/>
            </a:xfrm>
            <a:custGeom>
              <a:rect b="b" l="l" r="r" t="t"/>
              <a:pathLst>
                <a:path extrusionOk="0" h="1454" w="1466">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87"/>
            <p:cNvSpPr/>
            <p:nvPr/>
          </p:nvSpPr>
          <p:spPr>
            <a:xfrm>
              <a:off x="7964906" y="2434073"/>
              <a:ext cx="373627" cy="367925"/>
            </a:xfrm>
            <a:custGeom>
              <a:rect b="b" l="l" r="r" t="t"/>
              <a:pathLst>
                <a:path extrusionOk="0" h="11550" w="11729">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1" name="Google Shape;9691;p87"/>
          <p:cNvGrpSpPr/>
          <p:nvPr/>
        </p:nvGrpSpPr>
        <p:grpSpPr>
          <a:xfrm>
            <a:off x="6194086" y="2256737"/>
            <a:ext cx="369837" cy="360471"/>
            <a:chOff x="6194086" y="2437737"/>
            <a:chExt cx="369837" cy="360471"/>
          </a:xfrm>
        </p:grpSpPr>
        <p:sp>
          <p:nvSpPr>
            <p:cNvPr id="9692" name="Google Shape;9692;p87"/>
            <p:cNvSpPr/>
            <p:nvPr/>
          </p:nvSpPr>
          <p:spPr>
            <a:xfrm>
              <a:off x="6194086" y="2437737"/>
              <a:ext cx="369837" cy="360471"/>
            </a:xfrm>
            <a:custGeom>
              <a:rect b="b" l="l" r="r" t="t"/>
              <a:pathLst>
                <a:path extrusionOk="0" h="11316" w="1161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87"/>
            <p:cNvSpPr/>
            <p:nvPr/>
          </p:nvSpPr>
          <p:spPr>
            <a:xfrm>
              <a:off x="6251362" y="2655721"/>
              <a:ext cx="89927" cy="88621"/>
            </a:xfrm>
            <a:custGeom>
              <a:rect b="b" l="l" r="r" t="t"/>
              <a:pathLst>
                <a:path extrusionOk="0" h="2782" w="2823">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94" name="Google Shape;9694;p87"/>
          <p:cNvSpPr txBox="1"/>
          <p:nvPr/>
        </p:nvSpPr>
        <p:spPr>
          <a:xfrm>
            <a:off x="849675"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Educational Icons</a:t>
            </a:r>
            <a:endParaRPr sz="2400">
              <a:solidFill>
                <a:srgbClr val="FFFFFF"/>
              </a:solidFill>
            </a:endParaRPr>
          </a:p>
        </p:txBody>
      </p:sp>
      <p:sp>
        <p:nvSpPr>
          <p:cNvPr id="9695" name="Google Shape;9695;p87"/>
          <p:cNvSpPr txBox="1"/>
          <p:nvPr/>
        </p:nvSpPr>
        <p:spPr>
          <a:xfrm>
            <a:off x="4858400"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Medical Icons</a:t>
            </a:r>
            <a:endParaRPr sz="2400">
              <a:solidFill>
                <a:srgbClr val="FFFFFF"/>
              </a:solidFill>
            </a:endParaRPr>
          </a:p>
        </p:txBody>
      </p:sp>
    </p:spTree>
  </p:cSld>
  <p:clrMapOvr>
    <a:masterClrMapping/>
  </p:clrMapOvr>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699" name="Shape 9699"/>
        <p:cNvGrpSpPr/>
        <p:nvPr/>
      </p:nvGrpSpPr>
      <p:grpSpPr>
        <a:xfrm>
          <a:off x="0" y="0"/>
          <a:ext cx="0" cy="0"/>
          <a:chOff x="0" y="0"/>
          <a:chExt cx="0" cy="0"/>
        </a:xfrm>
      </p:grpSpPr>
      <p:grpSp>
        <p:nvGrpSpPr>
          <p:cNvPr id="9700" name="Google Shape;9700;p88"/>
          <p:cNvGrpSpPr/>
          <p:nvPr/>
        </p:nvGrpSpPr>
        <p:grpSpPr>
          <a:xfrm>
            <a:off x="3122257" y="1334344"/>
            <a:ext cx="294850" cy="349434"/>
            <a:chOff x="3122257" y="1508594"/>
            <a:chExt cx="294850" cy="349434"/>
          </a:xfrm>
        </p:grpSpPr>
        <p:sp>
          <p:nvSpPr>
            <p:cNvPr id="9701" name="Google Shape;9701;p88"/>
            <p:cNvSpPr/>
            <p:nvPr/>
          </p:nvSpPr>
          <p:spPr>
            <a:xfrm>
              <a:off x="3226110" y="1659042"/>
              <a:ext cx="87557" cy="29568"/>
            </a:xfrm>
            <a:custGeom>
              <a:rect b="b" l="l" r="r" t="t"/>
              <a:pathLst>
                <a:path extrusionOk="0" h="929" w="2751">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88"/>
            <p:cNvSpPr/>
            <p:nvPr/>
          </p:nvSpPr>
          <p:spPr>
            <a:xfrm>
              <a:off x="3171144" y="1612033"/>
              <a:ext cx="196694" cy="245613"/>
            </a:xfrm>
            <a:custGeom>
              <a:rect b="b" l="l" r="r" t="t"/>
              <a:pathLst>
                <a:path extrusionOk="0" h="7717" w="618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88"/>
            <p:cNvSpPr/>
            <p:nvPr/>
          </p:nvSpPr>
          <p:spPr>
            <a:xfrm>
              <a:off x="3204117" y="1836767"/>
              <a:ext cx="10630" cy="21261"/>
            </a:xfrm>
            <a:custGeom>
              <a:rect b="b" l="l" r="r" t="t"/>
              <a:pathLst>
                <a:path extrusionOk="0" h="668" w="334">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88"/>
            <p:cNvSpPr/>
            <p:nvPr/>
          </p:nvSpPr>
          <p:spPr>
            <a:xfrm>
              <a:off x="3324616" y="1836767"/>
              <a:ext cx="10280" cy="21261"/>
            </a:xfrm>
            <a:custGeom>
              <a:rect b="b" l="l" r="r" t="t"/>
              <a:pathLst>
                <a:path extrusionOk="0" h="668" w="323">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88"/>
            <p:cNvSpPr/>
            <p:nvPr/>
          </p:nvSpPr>
          <p:spPr>
            <a:xfrm>
              <a:off x="3122257" y="1508594"/>
              <a:ext cx="294850" cy="278554"/>
            </a:xfrm>
            <a:custGeom>
              <a:rect b="b" l="l" r="r" t="t"/>
              <a:pathLst>
                <a:path extrusionOk="0" h="8752" w="9264">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6" name="Google Shape;9706;p88"/>
          <p:cNvGrpSpPr/>
          <p:nvPr/>
        </p:nvGrpSpPr>
        <p:grpSpPr>
          <a:xfrm>
            <a:off x="910723" y="1333962"/>
            <a:ext cx="251660" cy="350166"/>
            <a:chOff x="910723" y="1508212"/>
            <a:chExt cx="251660" cy="350166"/>
          </a:xfrm>
        </p:grpSpPr>
        <p:sp>
          <p:nvSpPr>
            <p:cNvPr id="9707" name="Google Shape;9707;p88"/>
            <p:cNvSpPr/>
            <p:nvPr/>
          </p:nvSpPr>
          <p:spPr>
            <a:xfrm>
              <a:off x="910723" y="1508212"/>
              <a:ext cx="251660" cy="350166"/>
            </a:xfrm>
            <a:custGeom>
              <a:rect b="b" l="l" r="r" t="t"/>
              <a:pathLst>
                <a:path extrusionOk="0" h="11002" w="7907">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88"/>
            <p:cNvSpPr/>
            <p:nvPr/>
          </p:nvSpPr>
          <p:spPr>
            <a:xfrm>
              <a:off x="1031604" y="1530205"/>
              <a:ext cx="10280" cy="10248"/>
            </a:xfrm>
            <a:custGeom>
              <a:rect b="b" l="l" r="r" t="t"/>
              <a:pathLst>
                <a:path extrusionOk="0" h="322" w="323">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88"/>
            <p:cNvSpPr/>
            <p:nvPr/>
          </p:nvSpPr>
          <p:spPr>
            <a:xfrm>
              <a:off x="932334" y="1551784"/>
              <a:ext cx="208088" cy="273653"/>
            </a:xfrm>
            <a:custGeom>
              <a:rect b="b" l="l" r="r" t="t"/>
              <a:pathLst>
                <a:path extrusionOk="0" h="8598" w="6538">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88"/>
            <p:cNvSpPr/>
            <p:nvPr/>
          </p:nvSpPr>
          <p:spPr>
            <a:xfrm>
              <a:off x="965689" y="1661302"/>
              <a:ext cx="32241" cy="32241"/>
            </a:xfrm>
            <a:custGeom>
              <a:rect b="b" l="l" r="r" t="t"/>
              <a:pathLst>
                <a:path extrusionOk="0" h="1013" w="1013">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88"/>
            <p:cNvSpPr/>
            <p:nvPr/>
          </p:nvSpPr>
          <p:spPr>
            <a:xfrm>
              <a:off x="965689" y="1710571"/>
              <a:ext cx="32241" cy="32241"/>
            </a:xfrm>
            <a:custGeom>
              <a:rect b="b" l="l" r="r" t="t"/>
              <a:pathLst>
                <a:path extrusionOk="0" h="1013" w="1013">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88"/>
            <p:cNvSpPr/>
            <p:nvPr/>
          </p:nvSpPr>
          <p:spPr>
            <a:xfrm>
              <a:off x="965689" y="1760604"/>
              <a:ext cx="32241" cy="31859"/>
            </a:xfrm>
            <a:custGeom>
              <a:rect b="b" l="l" r="r" t="t"/>
              <a:pathLst>
                <a:path extrusionOk="0" h="1001" w="1013">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88"/>
            <p:cNvSpPr/>
            <p:nvPr/>
          </p:nvSpPr>
          <p:spPr>
            <a:xfrm>
              <a:off x="1009643" y="1661302"/>
              <a:ext cx="59899" cy="10662"/>
            </a:xfrm>
            <a:custGeom>
              <a:rect b="b" l="l" r="r" t="t"/>
              <a:pathLst>
                <a:path extrusionOk="0" h="335" w="1882">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88"/>
            <p:cNvSpPr/>
            <p:nvPr/>
          </p:nvSpPr>
          <p:spPr>
            <a:xfrm>
              <a:off x="1009643" y="1683677"/>
              <a:ext cx="98188" cy="10630"/>
            </a:xfrm>
            <a:custGeom>
              <a:rect b="b" l="l" r="r" t="t"/>
              <a:pathLst>
                <a:path extrusionOk="0" h="334" w="3085">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88"/>
            <p:cNvSpPr/>
            <p:nvPr/>
          </p:nvSpPr>
          <p:spPr>
            <a:xfrm>
              <a:off x="1009643" y="1710571"/>
              <a:ext cx="59899" cy="10630"/>
            </a:xfrm>
            <a:custGeom>
              <a:rect b="b" l="l" r="r" t="t"/>
              <a:pathLst>
                <a:path extrusionOk="0" h="334" w="1882">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88"/>
            <p:cNvSpPr/>
            <p:nvPr/>
          </p:nvSpPr>
          <p:spPr>
            <a:xfrm>
              <a:off x="1009643" y="1732946"/>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88"/>
            <p:cNvSpPr/>
            <p:nvPr/>
          </p:nvSpPr>
          <p:spPr>
            <a:xfrm>
              <a:off x="1009643" y="1760604"/>
              <a:ext cx="59899" cy="10248"/>
            </a:xfrm>
            <a:custGeom>
              <a:rect b="b" l="l" r="r" t="t"/>
              <a:pathLst>
                <a:path extrusionOk="0" h="322" w="1882">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88"/>
            <p:cNvSpPr/>
            <p:nvPr/>
          </p:nvSpPr>
          <p:spPr>
            <a:xfrm>
              <a:off x="1009643" y="1782183"/>
              <a:ext cx="98188" cy="10662"/>
            </a:xfrm>
            <a:custGeom>
              <a:rect b="b" l="l" r="r" t="t"/>
              <a:pathLst>
                <a:path extrusionOk="0" h="335" w="3085">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88"/>
            <p:cNvSpPr/>
            <p:nvPr/>
          </p:nvSpPr>
          <p:spPr>
            <a:xfrm>
              <a:off x="1009643" y="1579473"/>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88"/>
            <p:cNvSpPr/>
            <p:nvPr/>
          </p:nvSpPr>
          <p:spPr>
            <a:xfrm>
              <a:off x="965689" y="1628711"/>
              <a:ext cx="142142" cy="10662"/>
            </a:xfrm>
            <a:custGeom>
              <a:rect b="b" l="l" r="r" t="t"/>
              <a:pathLst>
                <a:path extrusionOk="0" h="335" w="4466">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88"/>
            <p:cNvSpPr/>
            <p:nvPr/>
          </p:nvSpPr>
          <p:spPr>
            <a:xfrm>
              <a:off x="1009643" y="1601434"/>
              <a:ext cx="26926" cy="10280"/>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88"/>
            <p:cNvSpPr/>
            <p:nvPr/>
          </p:nvSpPr>
          <p:spPr>
            <a:xfrm>
              <a:off x="1047550" y="1601434"/>
              <a:ext cx="26926" cy="10280"/>
            </a:xfrm>
            <a:custGeom>
              <a:rect b="b" l="l" r="r" t="t"/>
              <a:pathLst>
                <a:path extrusionOk="0" h="323" w="846">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88"/>
            <p:cNvSpPr/>
            <p:nvPr/>
          </p:nvSpPr>
          <p:spPr>
            <a:xfrm>
              <a:off x="966071" y="1579473"/>
              <a:ext cx="32241" cy="32241"/>
            </a:xfrm>
            <a:custGeom>
              <a:rect b="b" l="l" r="r" t="t"/>
              <a:pathLst>
                <a:path extrusionOk="0" h="1013" w="1013">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4" name="Google Shape;9724;p88"/>
          <p:cNvGrpSpPr/>
          <p:nvPr/>
        </p:nvGrpSpPr>
        <p:grpSpPr>
          <a:xfrm>
            <a:off x="1308631" y="1333580"/>
            <a:ext cx="350166" cy="350198"/>
            <a:chOff x="1308631" y="1507830"/>
            <a:chExt cx="350166" cy="350198"/>
          </a:xfrm>
        </p:grpSpPr>
        <p:sp>
          <p:nvSpPr>
            <p:cNvPr id="9725" name="Google Shape;9725;p88"/>
            <p:cNvSpPr/>
            <p:nvPr/>
          </p:nvSpPr>
          <p:spPr>
            <a:xfrm>
              <a:off x="1308631" y="1507830"/>
              <a:ext cx="350166" cy="350198"/>
            </a:xfrm>
            <a:custGeom>
              <a:rect b="b" l="l" r="r" t="t"/>
              <a:pathLst>
                <a:path extrusionOk="0" h="11003" w="11002">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88"/>
            <p:cNvSpPr/>
            <p:nvPr/>
          </p:nvSpPr>
          <p:spPr>
            <a:xfrm>
              <a:off x="1373049" y="1574063"/>
              <a:ext cx="181544" cy="179730"/>
            </a:xfrm>
            <a:custGeom>
              <a:rect b="b" l="l" r="r" t="t"/>
              <a:pathLst>
                <a:path extrusionOk="0" h="5647" w="5704">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88"/>
            <p:cNvSpPr/>
            <p:nvPr/>
          </p:nvSpPr>
          <p:spPr>
            <a:xfrm>
              <a:off x="1411338" y="1606368"/>
              <a:ext cx="182276" cy="186477"/>
            </a:xfrm>
            <a:custGeom>
              <a:rect b="b" l="l" r="r" t="t"/>
              <a:pathLst>
                <a:path extrusionOk="0" h="5859" w="5727">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88"/>
            <p:cNvSpPr/>
            <p:nvPr/>
          </p:nvSpPr>
          <p:spPr>
            <a:xfrm>
              <a:off x="1461721" y="1634026"/>
              <a:ext cx="43986" cy="15564"/>
            </a:xfrm>
            <a:custGeom>
              <a:rect b="b" l="l" r="r" t="t"/>
              <a:pathLst>
                <a:path extrusionOk="0" h="489" w="1382">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9" name="Google Shape;9729;p88"/>
          <p:cNvGrpSpPr/>
          <p:nvPr/>
        </p:nvGrpSpPr>
        <p:grpSpPr>
          <a:xfrm>
            <a:off x="1756921" y="1335489"/>
            <a:ext cx="345997" cy="345997"/>
            <a:chOff x="1756921" y="1509739"/>
            <a:chExt cx="345997" cy="345997"/>
          </a:xfrm>
        </p:grpSpPr>
        <p:sp>
          <p:nvSpPr>
            <p:cNvPr id="9730" name="Google Shape;9730;p88"/>
            <p:cNvSpPr/>
            <p:nvPr/>
          </p:nvSpPr>
          <p:spPr>
            <a:xfrm>
              <a:off x="1756921" y="1509739"/>
              <a:ext cx="345997" cy="345997"/>
            </a:xfrm>
            <a:custGeom>
              <a:rect b="b" l="l" r="r" t="t"/>
              <a:pathLst>
                <a:path extrusionOk="0" h="10871" w="10871">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88"/>
            <p:cNvSpPr/>
            <p:nvPr/>
          </p:nvSpPr>
          <p:spPr>
            <a:xfrm>
              <a:off x="1781937" y="1535488"/>
              <a:ext cx="295614" cy="295614"/>
            </a:xfrm>
            <a:custGeom>
              <a:rect b="b" l="l" r="r" t="t"/>
              <a:pathLst>
                <a:path extrusionOk="0" h="9288" w="9288">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88"/>
            <p:cNvSpPr/>
            <p:nvPr/>
          </p:nvSpPr>
          <p:spPr>
            <a:xfrm>
              <a:off x="1806954" y="1677980"/>
              <a:ext cx="17441" cy="10630"/>
            </a:xfrm>
            <a:custGeom>
              <a:rect b="b" l="l" r="r" t="t"/>
              <a:pathLst>
                <a:path extrusionOk="0" h="334" w="548">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88"/>
            <p:cNvSpPr/>
            <p:nvPr/>
          </p:nvSpPr>
          <p:spPr>
            <a:xfrm>
              <a:off x="1924429" y="1560122"/>
              <a:ext cx="128106" cy="128488"/>
            </a:xfrm>
            <a:custGeom>
              <a:rect b="b" l="l" r="r" t="t"/>
              <a:pathLst>
                <a:path extrusionOk="0" h="4037" w="4025">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88"/>
            <p:cNvSpPr/>
            <p:nvPr/>
          </p:nvSpPr>
          <p:spPr>
            <a:xfrm>
              <a:off x="1924811" y="1788644"/>
              <a:ext cx="10630" cy="17823"/>
            </a:xfrm>
            <a:custGeom>
              <a:rect b="b" l="l" r="r" t="t"/>
              <a:pathLst>
                <a:path extrusionOk="0" h="560" w="334">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88"/>
            <p:cNvSpPr/>
            <p:nvPr/>
          </p:nvSpPr>
          <p:spPr>
            <a:xfrm>
              <a:off x="1841423" y="1594719"/>
              <a:ext cx="16328" cy="15086"/>
            </a:xfrm>
            <a:custGeom>
              <a:rect b="b" l="l" r="r" t="t"/>
              <a:pathLst>
                <a:path extrusionOk="0" h="474" w="513">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88"/>
            <p:cNvSpPr/>
            <p:nvPr/>
          </p:nvSpPr>
          <p:spPr>
            <a:xfrm>
              <a:off x="2002470" y="1756243"/>
              <a:ext cx="16709" cy="15755"/>
            </a:xfrm>
            <a:custGeom>
              <a:rect b="b" l="l" r="r" t="t"/>
              <a:pathLst>
                <a:path extrusionOk="0" h="495" w="525">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88"/>
            <p:cNvSpPr/>
            <p:nvPr/>
          </p:nvSpPr>
          <p:spPr>
            <a:xfrm>
              <a:off x="2002470" y="1594719"/>
              <a:ext cx="16328" cy="15086"/>
            </a:xfrm>
            <a:custGeom>
              <a:rect b="b" l="l" r="r" t="t"/>
              <a:pathLst>
                <a:path extrusionOk="0" h="474" w="513">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88"/>
            <p:cNvSpPr/>
            <p:nvPr/>
          </p:nvSpPr>
          <p:spPr>
            <a:xfrm>
              <a:off x="1841041" y="1756530"/>
              <a:ext cx="16709" cy="15468"/>
            </a:xfrm>
            <a:custGeom>
              <a:rect b="b" l="l" r="r" t="t"/>
              <a:pathLst>
                <a:path extrusionOk="0" h="486" w="525">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88"/>
            <p:cNvSpPr/>
            <p:nvPr/>
          </p:nvSpPr>
          <p:spPr>
            <a:xfrm>
              <a:off x="1816025" y="1632084"/>
              <a:ext cx="17855" cy="13336"/>
            </a:xfrm>
            <a:custGeom>
              <a:rect b="b" l="l" r="r" t="t"/>
              <a:pathLst>
                <a:path extrusionOk="0" h="419" w="561">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88"/>
            <p:cNvSpPr/>
            <p:nvPr/>
          </p:nvSpPr>
          <p:spPr>
            <a:xfrm>
              <a:off x="2026341" y="1721297"/>
              <a:ext cx="17855" cy="13177"/>
            </a:xfrm>
            <a:custGeom>
              <a:rect b="b" l="l" r="r" t="t"/>
              <a:pathLst>
                <a:path extrusionOk="0" h="414" w="561">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88"/>
            <p:cNvSpPr/>
            <p:nvPr/>
          </p:nvSpPr>
          <p:spPr>
            <a:xfrm>
              <a:off x="1967619" y="1569702"/>
              <a:ext cx="14036" cy="16996"/>
            </a:xfrm>
            <a:custGeom>
              <a:rect b="b" l="l" r="r" t="t"/>
              <a:pathLst>
                <a:path extrusionOk="0" h="534" w="441">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88"/>
            <p:cNvSpPr/>
            <p:nvPr/>
          </p:nvSpPr>
          <p:spPr>
            <a:xfrm>
              <a:off x="1877802" y="1780019"/>
              <a:ext cx="14450" cy="16996"/>
            </a:xfrm>
            <a:custGeom>
              <a:rect b="b" l="l" r="r" t="t"/>
              <a:pathLst>
                <a:path extrusionOk="0" h="534" w="454">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88"/>
            <p:cNvSpPr/>
            <p:nvPr/>
          </p:nvSpPr>
          <p:spPr>
            <a:xfrm>
              <a:off x="1879711" y="1568652"/>
              <a:ext cx="14418" cy="16900"/>
            </a:xfrm>
            <a:custGeom>
              <a:rect b="b" l="l" r="r" t="t"/>
              <a:pathLst>
                <a:path extrusionOk="0" h="531" w="453">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88"/>
            <p:cNvSpPr/>
            <p:nvPr/>
          </p:nvSpPr>
          <p:spPr>
            <a:xfrm>
              <a:off x="1965709" y="1780846"/>
              <a:ext cx="14068" cy="16900"/>
            </a:xfrm>
            <a:custGeom>
              <a:rect b="b" l="l" r="r" t="t"/>
              <a:pathLst>
                <a:path extrusionOk="0" h="531" w="442">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88"/>
            <p:cNvSpPr/>
            <p:nvPr/>
          </p:nvSpPr>
          <p:spPr>
            <a:xfrm>
              <a:off x="2026723" y="1633644"/>
              <a:ext cx="17855" cy="13304"/>
            </a:xfrm>
            <a:custGeom>
              <a:rect b="b" l="l" r="r" t="t"/>
              <a:pathLst>
                <a:path extrusionOk="0" h="418" w="561">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88"/>
            <p:cNvSpPr/>
            <p:nvPr/>
          </p:nvSpPr>
          <p:spPr>
            <a:xfrm>
              <a:off x="1814911" y="1719419"/>
              <a:ext cx="18205" cy="13177"/>
            </a:xfrm>
            <a:custGeom>
              <a:rect b="b" l="l" r="r" t="t"/>
              <a:pathLst>
                <a:path extrusionOk="0" h="414" w="572">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7" name="Google Shape;9747;p88"/>
          <p:cNvGrpSpPr/>
          <p:nvPr/>
        </p:nvGrpSpPr>
        <p:grpSpPr>
          <a:xfrm>
            <a:off x="2216956" y="1336253"/>
            <a:ext cx="318721" cy="345615"/>
            <a:chOff x="2216956" y="1510503"/>
            <a:chExt cx="318721" cy="345615"/>
          </a:xfrm>
        </p:grpSpPr>
        <p:sp>
          <p:nvSpPr>
            <p:cNvPr id="9748" name="Google Shape;9748;p88"/>
            <p:cNvSpPr/>
            <p:nvPr/>
          </p:nvSpPr>
          <p:spPr>
            <a:xfrm>
              <a:off x="2386724" y="1510503"/>
              <a:ext cx="142524" cy="151594"/>
            </a:xfrm>
            <a:custGeom>
              <a:rect b="b" l="l" r="r" t="t"/>
              <a:pathLst>
                <a:path extrusionOk="0" h="4763" w="4478">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88"/>
            <p:cNvSpPr/>
            <p:nvPr/>
          </p:nvSpPr>
          <p:spPr>
            <a:xfrm>
              <a:off x="2423102" y="1541185"/>
              <a:ext cx="77723" cy="77723"/>
            </a:xfrm>
            <a:custGeom>
              <a:rect b="b" l="l" r="r" t="t"/>
              <a:pathLst>
                <a:path extrusionOk="0" h="2442" w="2442">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88"/>
            <p:cNvSpPr/>
            <p:nvPr/>
          </p:nvSpPr>
          <p:spPr>
            <a:xfrm>
              <a:off x="2216956" y="1538543"/>
              <a:ext cx="318721" cy="317575"/>
            </a:xfrm>
            <a:custGeom>
              <a:rect b="b" l="l" r="r" t="t"/>
              <a:pathLst>
                <a:path extrusionOk="0" h="9978" w="10014">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88"/>
            <p:cNvSpPr/>
            <p:nvPr/>
          </p:nvSpPr>
          <p:spPr>
            <a:xfrm>
              <a:off x="2275327" y="1662448"/>
              <a:ext cx="100066" cy="39434"/>
            </a:xfrm>
            <a:custGeom>
              <a:rect b="b" l="l" r="r" t="t"/>
              <a:pathLst>
                <a:path extrusionOk="0" h="1239" w="3144">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88"/>
            <p:cNvSpPr/>
            <p:nvPr/>
          </p:nvSpPr>
          <p:spPr>
            <a:xfrm>
              <a:off x="2371192" y="1745422"/>
              <a:ext cx="101211" cy="60663"/>
            </a:xfrm>
            <a:custGeom>
              <a:rect b="b" l="l" r="r" t="t"/>
              <a:pathLst>
                <a:path extrusionOk="0" h="1906" w="318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3" name="Google Shape;9753;p88"/>
          <p:cNvGrpSpPr/>
          <p:nvPr/>
        </p:nvGrpSpPr>
        <p:grpSpPr>
          <a:xfrm>
            <a:off x="3988156" y="1394211"/>
            <a:ext cx="349052" cy="230049"/>
            <a:chOff x="3988156" y="1568461"/>
            <a:chExt cx="349052" cy="230049"/>
          </a:xfrm>
        </p:grpSpPr>
        <p:sp>
          <p:nvSpPr>
            <p:cNvPr id="9754" name="Google Shape;9754;p88"/>
            <p:cNvSpPr/>
            <p:nvPr/>
          </p:nvSpPr>
          <p:spPr>
            <a:xfrm>
              <a:off x="3988156" y="1571135"/>
              <a:ext cx="349052" cy="227376"/>
            </a:xfrm>
            <a:custGeom>
              <a:rect b="b" l="l" r="r" t="t"/>
              <a:pathLst>
                <a:path extrusionOk="0" h="7144" w="10967">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88"/>
            <p:cNvSpPr/>
            <p:nvPr/>
          </p:nvSpPr>
          <p:spPr>
            <a:xfrm>
              <a:off x="4188256" y="1568461"/>
              <a:ext cx="146661" cy="61809"/>
            </a:xfrm>
            <a:custGeom>
              <a:rect b="b" l="l" r="r" t="t"/>
              <a:pathLst>
                <a:path extrusionOk="0" h="1942" w="4608">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88"/>
            <p:cNvSpPr/>
            <p:nvPr/>
          </p:nvSpPr>
          <p:spPr>
            <a:xfrm>
              <a:off x="4123805" y="1677598"/>
              <a:ext cx="13304" cy="13304"/>
            </a:xfrm>
            <a:custGeom>
              <a:rect b="b" l="l" r="r" t="t"/>
              <a:pathLst>
                <a:path extrusionOk="0" h="418" w="418">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88"/>
            <p:cNvSpPr/>
            <p:nvPr/>
          </p:nvSpPr>
          <p:spPr>
            <a:xfrm>
              <a:off x="4096147" y="1677598"/>
              <a:ext cx="13304" cy="13304"/>
            </a:xfrm>
            <a:custGeom>
              <a:rect b="b" l="l" r="r" t="t"/>
              <a:pathLst>
                <a:path extrusionOk="0" h="418" w="418">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88"/>
            <p:cNvSpPr/>
            <p:nvPr/>
          </p:nvSpPr>
          <p:spPr>
            <a:xfrm>
              <a:off x="4068871" y="1677598"/>
              <a:ext cx="13686" cy="13304"/>
            </a:xfrm>
            <a:custGeom>
              <a:rect b="b" l="l" r="r" t="t"/>
              <a:pathLst>
                <a:path extrusionOk="0" h="418" w="43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88"/>
            <p:cNvSpPr/>
            <p:nvPr/>
          </p:nvSpPr>
          <p:spPr>
            <a:xfrm>
              <a:off x="4041594" y="1677598"/>
              <a:ext cx="13304" cy="13304"/>
            </a:xfrm>
            <a:custGeom>
              <a:rect b="b" l="l" r="r" t="t"/>
              <a:pathLst>
                <a:path extrusionOk="0" h="418" w="418">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88"/>
            <p:cNvSpPr/>
            <p:nvPr/>
          </p:nvSpPr>
          <p:spPr>
            <a:xfrm>
              <a:off x="4239402" y="1677598"/>
              <a:ext cx="13304" cy="13304"/>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1" name="Google Shape;9761;p88"/>
          <p:cNvGrpSpPr/>
          <p:nvPr/>
        </p:nvGrpSpPr>
        <p:grpSpPr>
          <a:xfrm>
            <a:off x="2633037" y="1325623"/>
            <a:ext cx="379002" cy="366112"/>
            <a:chOff x="2633037" y="1499873"/>
            <a:chExt cx="379002" cy="366112"/>
          </a:xfrm>
        </p:grpSpPr>
        <p:sp>
          <p:nvSpPr>
            <p:cNvPr id="9762" name="Google Shape;9762;p88"/>
            <p:cNvSpPr/>
            <p:nvPr/>
          </p:nvSpPr>
          <p:spPr>
            <a:xfrm>
              <a:off x="2798635" y="1499873"/>
              <a:ext cx="20497" cy="106145"/>
            </a:xfrm>
            <a:custGeom>
              <a:rect b="b" l="l" r="r" t="t"/>
              <a:pathLst>
                <a:path extrusionOk="0" h="3335" w="644">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88"/>
            <p:cNvSpPr/>
            <p:nvPr/>
          </p:nvSpPr>
          <p:spPr>
            <a:xfrm>
              <a:off x="2847140" y="1499873"/>
              <a:ext cx="20115" cy="106145"/>
            </a:xfrm>
            <a:custGeom>
              <a:rect b="b" l="l" r="r" t="t"/>
              <a:pathLst>
                <a:path extrusionOk="0" h="3335" w="632">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88"/>
            <p:cNvSpPr/>
            <p:nvPr/>
          </p:nvSpPr>
          <p:spPr>
            <a:xfrm>
              <a:off x="2652738" y="1825405"/>
              <a:ext cx="359301" cy="40580"/>
            </a:xfrm>
            <a:custGeom>
              <a:rect b="b" l="l" r="r" t="t"/>
              <a:pathLst>
                <a:path extrusionOk="0" h="1275" w="11289">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88"/>
            <p:cNvSpPr/>
            <p:nvPr/>
          </p:nvSpPr>
          <p:spPr>
            <a:xfrm>
              <a:off x="2657289" y="1641983"/>
              <a:ext cx="64833" cy="73935"/>
            </a:xfrm>
            <a:custGeom>
              <a:rect b="b" l="l" r="r" t="t"/>
              <a:pathLst>
                <a:path extrusionOk="0" h="2323" w="2037">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88"/>
            <p:cNvSpPr/>
            <p:nvPr/>
          </p:nvSpPr>
          <p:spPr>
            <a:xfrm>
              <a:off x="2633037" y="1617730"/>
              <a:ext cx="325945" cy="195198"/>
            </a:xfrm>
            <a:custGeom>
              <a:rect b="b" l="l" r="r" t="t"/>
              <a:pathLst>
                <a:path extrusionOk="0" h="6133" w="10241">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88"/>
            <p:cNvSpPr/>
            <p:nvPr/>
          </p:nvSpPr>
          <p:spPr>
            <a:xfrm>
              <a:off x="2826293" y="1674574"/>
              <a:ext cx="99334" cy="106145"/>
            </a:xfrm>
            <a:custGeom>
              <a:rect b="b" l="l" r="r" t="t"/>
              <a:pathLst>
                <a:path extrusionOk="0" h="3335" w="3121">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8" name="Google Shape;9768;p88"/>
          <p:cNvGrpSpPr/>
          <p:nvPr/>
        </p:nvGrpSpPr>
        <p:grpSpPr>
          <a:xfrm>
            <a:off x="6675256" y="1341919"/>
            <a:ext cx="327823" cy="357009"/>
            <a:chOff x="6675256" y="1516169"/>
            <a:chExt cx="327823" cy="357009"/>
          </a:xfrm>
        </p:grpSpPr>
        <p:sp>
          <p:nvSpPr>
            <p:cNvPr id="9769" name="Google Shape;9769;p88"/>
            <p:cNvSpPr/>
            <p:nvPr/>
          </p:nvSpPr>
          <p:spPr>
            <a:xfrm>
              <a:off x="6675256" y="1516169"/>
              <a:ext cx="111078" cy="188737"/>
            </a:xfrm>
            <a:custGeom>
              <a:rect b="b" l="l" r="r" t="t"/>
              <a:pathLst>
                <a:path extrusionOk="0" h="5930" w="349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88"/>
            <p:cNvSpPr/>
            <p:nvPr/>
          </p:nvSpPr>
          <p:spPr>
            <a:xfrm>
              <a:off x="6696103" y="1679507"/>
              <a:ext cx="10630" cy="26162"/>
            </a:xfrm>
            <a:custGeom>
              <a:rect b="b" l="l" r="r" t="t"/>
              <a:pathLst>
                <a:path extrusionOk="0" h="822" w="334">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88"/>
            <p:cNvSpPr/>
            <p:nvPr/>
          </p:nvSpPr>
          <p:spPr>
            <a:xfrm>
              <a:off x="6752183" y="1679507"/>
              <a:ext cx="10280" cy="26162"/>
            </a:xfrm>
            <a:custGeom>
              <a:rect b="b" l="l" r="r" t="t"/>
              <a:pathLst>
                <a:path extrusionOk="0" h="822" w="323">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88"/>
            <p:cNvSpPr/>
            <p:nvPr/>
          </p:nvSpPr>
          <p:spPr>
            <a:xfrm>
              <a:off x="6919310" y="1734060"/>
              <a:ext cx="45131" cy="15946"/>
            </a:xfrm>
            <a:custGeom>
              <a:rect b="b" l="l" r="r" t="t"/>
              <a:pathLst>
                <a:path extrusionOk="0" h="501" w="1418">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88"/>
            <p:cNvSpPr/>
            <p:nvPr/>
          </p:nvSpPr>
          <p:spPr>
            <a:xfrm>
              <a:off x="6879907" y="1706020"/>
              <a:ext cx="123172" cy="167158"/>
            </a:xfrm>
            <a:custGeom>
              <a:rect b="b" l="l" r="r" t="t"/>
              <a:pathLst>
                <a:path extrusionOk="0" h="5252" w="387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88"/>
            <p:cNvSpPr/>
            <p:nvPr/>
          </p:nvSpPr>
          <p:spPr>
            <a:xfrm>
              <a:off x="6902632" y="1840173"/>
              <a:ext cx="10630" cy="32623"/>
            </a:xfrm>
            <a:custGeom>
              <a:rect b="b" l="l" r="r" t="t"/>
              <a:pathLst>
                <a:path extrusionOk="0" h="1025" w="334">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88"/>
            <p:cNvSpPr/>
            <p:nvPr/>
          </p:nvSpPr>
          <p:spPr>
            <a:xfrm>
              <a:off x="6970075" y="1840173"/>
              <a:ext cx="10280" cy="32623"/>
            </a:xfrm>
            <a:custGeom>
              <a:rect b="b" l="l" r="r" t="t"/>
              <a:pathLst>
                <a:path extrusionOk="0" h="1025" w="323">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88"/>
            <p:cNvSpPr/>
            <p:nvPr/>
          </p:nvSpPr>
          <p:spPr>
            <a:xfrm>
              <a:off x="6772267" y="1594241"/>
              <a:ext cx="182690" cy="100830"/>
            </a:xfrm>
            <a:custGeom>
              <a:rect b="b" l="l" r="r" t="t"/>
              <a:pathLst>
                <a:path extrusionOk="0" h="3168" w="574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88"/>
            <p:cNvSpPr/>
            <p:nvPr/>
          </p:nvSpPr>
          <p:spPr>
            <a:xfrm>
              <a:off x="6716950" y="1716268"/>
              <a:ext cx="181926" cy="100448"/>
            </a:xfrm>
            <a:custGeom>
              <a:rect b="b" l="l" r="r" t="t"/>
              <a:pathLst>
                <a:path extrusionOk="0" h="3156" w="5716">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8" name="Google Shape;9778;p88"/>
          <p:cNvGrpSpPr/>
          <p:nvPr/>
        </p:nvGrpSpPr>
        <p:grpSpPr>
          <a:xfrm>
            <a:off x="8020159" y="1342301"/>
            <a:ext cx="300897" cy="356627"/>
            <a:chOff x="8020159" y="1516551"/>
            <a:chExt cx="300897" cy="356627"/>
          </a:xfrm>
        </p:grpSpPr>
        <p:sp>
          <p:nvSpPr>
            <p:cNvPr id="9779" name="Google Shape;9779;p88"/>
            <p:cNvSpPr/>
            <p:nvPr/>
          </p:nvSpPr>
          <p:spPr>
            <a:xfrm>
              <a:off x="8126240" y="1669482"/>
              <a:ext cx="88703" cy="30523"/>
            </a:xfrm>
            <a:custGeom>
              <a:rect b="b" l="l" r="r" t="t"/>
              <a:pathLst>
                <a:path extrusionOk="0" h="959" w="2787">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88"/>
            <p:cNvSpPr/>
            <p:nvPr/>
          </p:nvSpPr>
          <p:spPr>
            <a:xfrm>
              <a:off x="8069778" y="1621518"/>
              <a:ext cx="200513" cy="251278"/>
            </a:xfrm>
            <a:custGeom>
              <a:rect b="b" l="l" r="r" t="t"/>
              <a:pathLst>
                <a:path extrusionOk="0" h="7895" w="630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88"/>
            <p:cNvSpPr/>
            <p:nvPr/>
          </p:nvSpPr>
          <p:spPr>
            <a:xfrm>
              <a:off x="8103515" y="1851535"/>
              <a:ext cx="10630" cy="21643"/>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88"/>
            <p:cNvSpPr/>
            <p:nvPr/>
          </p:nvSpPr>
          <p:spPr>
            <a:xfrm>
              <a:off x="8226306" y="1851535"/>
              <a:ext cx="10248" cy="21643"/>
            </a:xfrm>
            <a:custGeom>
              <a:rect b="b" l="l" r="r" t="t"/>
              <a:pathLst>
                <a:path extrusionOk="0" h="680" w="322">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88"/>
            <p:cNvSpPr/>
            <p:nvPr/>
          </p:nvSpPr>
          <p:spPr>
            <a:xfrm>
              <a:off x="8020159" y="1516551"/>
              <a:ext cx="300897" cy="284251"/>
            </a:xfrm>
            <a:custGeom>
              <a:rect b="b" l="l" r="r" t="t"/>
              <a:pathLst>
                <a:path extrusionOk="0" h="8931" w="9454">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4" name="Google Shape;9784;p88"/>
          <p:cNvGrpSpPr/>
          <p:nvPr/>
        </p:nvGrpSpPr>
        <p:grpSpPr>
          <a:xfrm>
            <a:off x="5377363" y="1341919"/>
            <a:ext cx="257357" cy="356627"/>
            <a:chOff x="5377363" y="1516169"/>
            <a:chExt cx="257357" cy="356627"/>
          </a:xfrm>
        </p:grpSpPr>
        <p:sp>
          <p:nvSpPr>
            <p:cNvPr id="9785" name="Google Shape;9785;p88"/>
            <p:cNvSpPr/>
            <p:nvPr/>
          </p:nvSpPr>
          <p:spPr>
            <a:xfrm>
              <a:off x="5377363" y="1516169"/>
              <a:ext cx="257357" cy="356627"/>
            </a:xfrm>
            <a:custGeom>
              <a:rect b="b" l="l" r="r" t="t"/>
              <a:pathLst>
                <a:path extrusionOk="0" h="11205" w="8086">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88"/>
            <p:cNvSpPr/>
            <p:nvPr/>
          </p:nvSpPr>
          <p:spPr>
            <a:xfrm>
              <a:off x="5501681" y="1538925"/>
              <a:ext cx="10248" cy="10248"/>
            </a:xfrm>
            <a:custGeom>
              <a:rect b="b" l="l" r="r" t="t"/>
              <a:pathLst>
                <a:path extrusionOk="0" h="322" w="322">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88"/>
            <p:cNvSpPr/>
            <p:nvPr/>
          </p:nvSpPr>
          <p:spPr>
            <a:xfrm>
              <a:off x="5401233" y="1560886"/>
              <a:ext cx="211112" cy="278554"/>
            </a:xfrm>
            <a:custGeom>
              <a:rect b="b" l="l" r="r" t="t"/>
              <a:pathLst>
                <a:path extrusionOk="0" h="8752" w="6633">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88"/>
            <p:cNvSpPr/>
            <p:nvPr/>
          </p:nvSpPr>
          <p:spPr>
            <a:xfrm>
              <a:off x="5434207" y="1672664"/>
              <a:ext cx="33387" cy="33387"/>
            </a:xfrm>
            <a:custGeom>
              <a:rect b="b" l="l" r="r" t="t"/>
              <a:pathLst>
                <a:path extrusionOk="0" h="1049" w="1049">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88"/>
            <p:cNvSpPr/>
            <p:nvPr/>
          </p:nvSpPr>
          <p:spPr>
            <a:xfrm>
              <a:off x="5434207" y="1723079"/>
              <a:ext cx="33387" cy="33005"/>
            </a:xfrm>
            <a:custGeom>
              <a:rect b="b" l="l" r="r" t="t"/>
              <a:pathLst>
                <a:path extrusionOk="0" h="1037" w="1049">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88"/>
            <p:cNvSpPr/>
            <p:nvPr/>
          </p:nvSpPr>
          <p:spPr>
            <a:xfrm>
              <a:off x="5434207" y="1773112"/>
              <a:ext cx="33387" cy="33355"/>
            </a:xfrm>
            <a:custGeom>
              <a:rect b="b" l="l" r="r" t="t"/>
              <a:pathLst>
                <a:path extrusionOk="0" h="1048" w="1049">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88"/>
            <p:cNvSpPr/>
            <p:nvPr/>
          </p:nvSpPr>
          <p:spPr>
            <a:xfrm>
              <a:off x="5478924" y="1672664"/>
              <a:ext cx="60663" cy="10662"/>
            </a:xfrm>
            <a:custGeom>
              <a:rect b="b" l="l" r="r" t="t"/>
              <a:pathLst>
                <a:path extrusionOk="0" h="335" w="1906">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88"/>
            <p:cNvSpPr/>
            <p:nvPr/>
          </p:nvSpPr>
          <p:spPr>
            <a:xfrm>
              <a:off x="5478924" y="1695039"/>
              <a:ext cx="99716" cy="10630"/>
            </a:xfrm>
            <a:custGeom>
              <a:rect b="b" l="l" r="r" t="t"/>
              <a:pathLst>
                <a:path extrusionOk="0" h="334" w="3133">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88"/>
            <p:cNvSpPr/>
            <p:nvPr/>
          </p:nvSpPr>
          <p:spPr>
            <a:xfrm>
              <a:off x="5478924" y="1723079"/>
              <a:ext cx="60663" cy="10248"/>
            </a:xfrm>
            <a:custGeom>
              <a:rect b="b" l="l" r="r" t="t"/>
              <a:pathLst>
                <a:path extrusionOk="0" h="322" w="1906">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88"/>
            <p:cNvSpPr/>
            <p:nvPr/>
          </p:nvSpPr>
          <p:spPr>
            <a:xfrm>
              <a:off x="5478924" y="1745422"/>
              <a:ext cx="99716" cy="10280"/>
            </a:xfrm>
            <a:custGeom>
              <a:rect b="b" l="l" r="r" t="t"/>
              <a:pathLst>
                <a:path extrusionOk="0" h="323" w="3133">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88"/>
            <p:cNvSpPr/>
            <p:nvPr/>
          </p:nvSpPr>
          <p:spPr>
            <a:xfrm>
              <a:off x="5478924" y="1773112"/>
              <a:ext cx="60663" cy="10630"/>
            </a:xfrm>
            <a:custGeom>
              <a:rect b="b" l="l" r="r" t="t"/>
              <a:pathLst>
                <a:path extrusionOk="0" h="334" w="1906">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88"/>
            <p:cNvSpPr/>
            <p:nvPr/>
          </p:nvSpPr>
          <p:spPr>
            <a:xfrm>
              <a:off x="5478924" y="1795455"/>
              <a:ext cx="99716" cy="10630"/>
            </a:xfrm>
            <a:custGeom>
              <a:rect b="b" l="l" r="r" t="t"/>
              <a:pathLst>
                <a:path extrusionOk="0" h="334"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88"/>
            <p:cNvSpPr/>
            <p:nvPr/>
          </p:nvSpPr>
          <p:spPr>
            <a:xfrm>
              <a:off x="5478924" y="1588926"/>
              <a:ext cx="99716" cy="10662"/>
            </a:xfrm>
            <a:custGeom>
              <a:rect b="b" l="l" r="r" t="t"/>
              <a:pathLst>
                <a:path extrusionOk="0" h="335"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88"/>
            <p:cNvSpPr/>
            <p:nvPr/>
          </p:nvSpPr>
          <p:spPr>
            <a:xfrm>
              <a:off x="5434207" y="1639341"/>
              <a:ext cx="144783" cy="10248"/>
            </a:xfrm>
            <a:custGeom>
              <a:rect b="b" l="l" r="r" t="t"/>
              <a:pathLst>
                <a:path extrusionOk="0" h="322" w="4549">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88"/>
            <p:cNvSpPr/>
            <p:nvPr/>
          </p:nvSpPr>
          <p:spPr>
            <a:xfrm>
              <a:off x="5479306" y="1611301"/>
              <a:ext cx="26926" cy="10248"/>
            </a:xfrm>
            <a:custGeom>
              <a:rect b="b" l="l" r="r" t="t"/>
              <a:pathLst>
                <a:path extrusionOk="0" h="322" w="846">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88"/>
            <p:cNvSpPr/>
            <p:nvPr/>
          </p:nvSpPr>
          <p:spPr>
            <a:xfrm>
              <a:off x="5518327" y="1611301"/>
              <a:ext cx="26958" cy="10248"/>
            </a:xfrm>
            <a:custGeom>
              <a:rect b="b" l="l" r="r" t="t"/>
              <a:pathLst>
                <a:path extrusionOk="0" h="322" w="847">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88"/>
            <p:cNvSpPr/>
            <p:nvPr/>
          </p:nvSpPr>
          <p:spPr>
            <a:xfrm>
              <a:off x="5434207" y="1588926"/>
              <a:ext cx="32623" cy="32623"/>
            </a:xfrm>
            <a:custGeom>
              <a:rect b="b" l="l" r="r" t="t"/>
              <a:pathLst>
                <a:path extrusionOk="0" h="1025" w="1025">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2" name="Google Shape;9802;p88"/>
          <p:cNvGrpSpPr/>
          <p:nvPr/>
        </p:nvGrpSpPr>
        <p:grpSpPr>
          <a:xfrm>
            <a:off x="4880567" y="1361620"/>
            <a:ext cx="356245" cy="317607"/>
            <a:chOff x="4880567" y="1535870"/>
            <a:chExt cx="356245" cy="317607"/>
          </a:xfrm>
        </p:grpSpPr>
        <p:sp>
          <p:nvSpPr>
            <p:cNvPr id="9803" name="Google Shape;9803;p88"/>
            <p:cNvSpPr/>
            <p:nvPr/>
          </p:nvSpPr>
          <p:spPr>
            <a:xfrm>
              <a:off x="5103774" y="1535870"/>
              <a:ext cx="100448" cy="128138"/>
            </a:xfrm>
            <a:custGeom>
              <a:rect b="b" l="l" r="r" t="t"/>
              <a:pathLst>
                <a:path extrusionOk="0" h="4026" w="3156">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88"/>
            <p:cNvSpPr/>
            <p:nvPr/>
          </p:nvSpPr>
          <p:spPr>
            <a:xfrm>
              <a:off x="4880567" y="1552929"/>
              <a:ext cx="200895" cy="300547"/>
            </a:xfrm>
            <a:custGeom>
              <a:rect b="b" l="l" r="r" t="t"/>
              <a:pathLst>
                <a:path extrusionOk="0" h="9443" w="6312">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88"/>
            <p:cNvSpPr/>
            <p:nvPr/>
          </p:nvSpPr>
          <p:spPr>
            <a:xfrm>
              <a:off x="4919620"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88"/>
            <p:cNvSpPr/>
            <p:nvPr/>
          </p:nvSpPr>
          <p:spPr>
            <a:xfrm>
              <a:off x="5031398"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88"/>
            <p:cNvSpPr/>
            <p:nvPr/>
          </p:nvSpPr>
          <p:spPr>
            <a:xfrm>
              <a:off x="5070418" y="1552547"/>
              <a:ext cx="166394" cy="173969"/>
            </a:xfrm>
            <a:custGeom>
              <a:rect b="b" l="l" r="r" t="t"/>
              <a:pathLst>
                <a:path extrusionOk="0" h="5466" w="5228">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8" name="Google Shape;9808;p88"/>
          <p:cNvGrpSpPr/>
          <p:nvPr/>
        </p:nvGrpSpPr>
        <p:grpSpPr>
          <a:xfrm>
            <a:off x="5771483" y="1341537"/>
            <a:ext cx="357359" cy="357391"/>
            <a:chOff x="5771483" y="1515787"/>
            <a:chExt cx="357359" cy="357391"/>
          </a:xfrm>
        </p:grpSpPr>
        <p:sp>
          <p:nvSpPr>
            <p:cNvPr id="9809" name="Google Shape;9809;p88"/>
            <p:cNvSpPr/>
            <p:nvPr/>
          </p:nvSpPr>
          <p:spPr>
            <a:xfrm>
              <a:off x="5771483" y="1515787"/>
              <a:ext cx="357359" cy="357391"/>
            </a:xfrm>
            <a:custGeom>
              <a:rect b="b" l="l" r="r" t="t"/>
              <a:pathLst>
                <a:path extrusionOk="0" h="11229" w="11228">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88"/>
            <p:cNvSpPr/>
            <p:nvPr/>
          </p:nvSpPr>
          <p:spPr>
            <a:xfrm>
              <a:off x="5837429" y="1583070"/>
              <a:ext cx="185713" cy="183613"/>
            </a:xfrm>
            <a:custGeom>
              <a:rect b="b" l="l" r="r" t="t"/>
              <a:pathLst>
                <a:path extrusionOk="0" h="5769" w="5835">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88"/>
            <p:cNvSpPr/>
            <p:nvPr/>
          </p:nvSpPr>
          <p:spPr>
            <a:xfrm>
              <a:off x="5876068" y="1616584"/>
              <a:ext cx="186859" cy="189501"/>
            </a:xfrm>
            <a:custGeom>
              <a:rect b="b" l="l" r="r" t="t"/>
              <a:pathLst>
                <a:path extrusionOk="0" h="5954" w="5871">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88"/>
            <p:cNvSpPr/>
            <p:nvPr/>
          </p:nvSpPr>
          <p:spPr>
            <a:xfrm>
              <a:off x="5928360" y="1644624"/>
              <a:ext cx="45131" cy="16328"/>
            </a:xfrm>
            <a:custGeom>
              <a:rect b="b" l="l" r="r" t="t"/>
              <a:pathLst>
                <a:path extrusionOk="0" h="513" w="1418">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3" name="Google Shape;9813;p88"/>
          <p:cNvGrpSpPr/>
          <p:nvPr/>
        </p:nvGrpSpPr>
        <p:grpSpPr>
          <a:xfrm>
            <a:off x="7121669" y="1359360"/>
            <a:ext cx="321362" cy="321362"/>
            <a:chOff x="7121669" y="1533610"/>
            <a:chExt cx="321362" cy="321362"/>
          </a:xfrm>
        </p:grpSpPr>
        <p:sp>
          <p:nvSpPr>
            <p:cNvPr id="9814" name="Google Shape;9814;p88"/>
            <p:cNvSpPr/>
            <p:nvPr/>
          </p:nvSpPr>
          <p:spPr>
            <a:xfrm>
              <a:off x="7121669" y="1600289"/>
              <a:ext cx="142142" cy="192556"/>
            </a:xfrm>
            <a:custGeom>
              <a:rect b="b" l="l" r="r" t="t"/>
              <a:pathLst>
                <a:path extrusionOk="0" h="6050" w="4466">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88"/>
            <p:cNvSpPr/>
            <p:nvPr/>
          </p:nvSpPr>
          <p:spPr>
            <a:xfrm>
              <a:off x="7170938" y="1533610"/>
              <a:ext cx="223206" cy="53852"/>
            </a:xfrm>
            <a:custGeom>
              <a:rect b="b" l="l" r="r" t="t"/>
              <a:pathLst>
                <a:path extrusionOk="0" h="1692" w="7013">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88"/>
            <p:cNvSpPr/>
            <p:nvPr/>
          </p:nvSpPr>
          <p:spPr>
            <a:xfrm>
              <a:off x="7175107" y="1804558"/>
              <a:ext cx="215249" cy="50415"/>
            </a:xfrm>
            <a:custGeom>
              <a:rect b="b" l="l" r="r" t="t"/>
              <a:pathLst>
                <a:path extrusionOk="0" h="1584" w="6763">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88"/>
            <p:cNvSpPr/>
            <p:nvPr/>
          </p:nvSpPr>
          <p:spPr>
            <a:xfrm>
              <a:off x="7300539" y="1600289"/>
              <a:ext cx="142492" cy="191793"/>
            </a:xfrm>
            <a:custGeom>
              <a:rect b="b" l="l" r="r" t="t"/>
              <a:pathLst>
                <a:path extrusionOk="0" h="6026" w="4477">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8" name="Google Shape;9818;p88"/>
          <p:cNvGrpSpPr/>
          <p:nvPr/>
        </p:nvGrpSpPr>
        <p:grpSpPr>
          <a:xfrm>
            <a:off x="7562766" y="1340614"/>
            <a:ext cx="327059" cy="360192"/>
            <a:chOff x="7562766" y="1514864"/>
            <a:chExt cx="327059" cy="360192"/>
          </a:xfrm>
        </p:grpSpPr>
        <p:sp>
          <p:nvSpPr>
            <p:cNvPr id="9819" name="Google Shape;9819;p88"/>
            <p:cNvSpPr/>
            <p:nvPr/>
          </p:nvSpPr>
          <p:spPr>
            <a:xfrm>
              <a:off x="7662418" y="1600289"/>
              <a:ext cx="127724" cy="165248"/>
            </a:xfrm>
            <a:custGeom>
              <a:rect b="b" l="l" r="r" t="t"/>
              <a:pathLst>
                <a:path extrusionOk="0" h="5192" w="4013">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88"/>
            <p:cNvSpPr/>
            <p:nvPr/>
          </p:nvSpPr>
          <p:spPr>
            <a:xfrm>
              <a:off x="7599527" y="1548951"/>
              <a:ext cx="258853" cy="154841"/>
            </a:xfrm>
            <a:custGeom>
              <a:rect b="b" l="l" r="r" t="t"/>
              <a:pathLst>
                <a:path extrusionOk="0" h="4865" w="8133">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88"/>
            <p:cNvSpPr/>
            <p:nvPr/>
          </p:nvSpPr>
          <p:spPr>
            <a:xfrm>
              <a:off x="7599909" y="1648380"/>
              <a:ext cx="242175" cy="190679"/>
            </a:xfrm>
            <a:custGeom>
              <a:rect b="b" l="l" r="r" t="t"/>
              <a:pathLst>
                <a:path extrusionOk="0" h="5991" w="7609">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88"/>
            <p:cNvSpPr/>
            <p:nvPr/>
          </p:nvSpPr>
          <p:spPr>
            <a:xfrm>
              <a:off x="7562766" y="1514864"/>
              <a:ext cx="327059" cy="360192"/>
            </a:xfrm>
            <a:custGeom>
              <a:rect b="b" l="l" r="r" t="t"/>
              <a:pathLst>
                <a:path extrusionOk="0" h="11317" w="10276">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3" name="Google Shape;9823;p88"/>
          <p:cNvGrpSpPr/>
          <p:nvPr/>
        </p:nvGrpSpPr>
        <p:grpSpPr>
          <a:xfrm>
            <a:off x="6221229" y="1324423"/>
            <a:ext cx="361636" cy="362183"/>
            <a:chOff x="6259175" y="1559008"/>
            <a:chExt cx="271743" cy="272093"/>
          </a:xfrm>
        </p:grpSpPr>
        <p:sp>
          <p:nvSpPr>
            <p:cNvPr id="9824" name="Google Shape;9824;p88"/>
            <p:cNvSpPr/>
            <p:nvPr/>
          </p:nvSpPr>
          <p:spPr>
            <a:xfrm>
              <a:off x="6259175" y="1559008"/>
              <a:ext cx="271743" cy="272093"/>
            </a:xfrm>
            <a:custGeom>
              <a:rect b="b" l="l" r="r" t="t"/>
              <a:pathLst>
                <a:path extrusionOk="0" h="8549" w="8538">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88"/>
            <p:cNvSpPr/>
            <p:nvPr/>
          </p:nvSpPr>
          <p:spPr>
            <a:xfrm>
              <a:off x="6278145" y="1577946"/>
              <a:ext cx="231927" cy="232309"/>
            </a:xfrm>
            <a:custGeom>
              <a:rect b="b" l="l" r="r" t="t"/>
              <a:pathLst>
                <a:path extrusionOk="0" h="7299" w="7287">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88"/>
            <p:cNvSpPr/>
            <p:nvPr/>
          </p:nvSpPr>
          <p:spPr>
            <a:xfrm>
              <a:off x="6297846" y="1690870"/>
              <a:ext cx="13272" cy="7607"/>
            </a:xfrm>
            <a:custGeom>
              <a:rect b="b" l="l" r="r" t="t"/>
              <a:pathLst>
                <a:path extrusionOk="0" h="239" w="417">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88"/>
            <p:cNvSpPr/>
            <p:nvPr/>
          </p:nvSpPr>
          <p:spPr>
            <a:xfrm>
              <a:off x="6390687" y="1598029"/>
              <a:ext cx="100448" cy="100448"/>
            </a:xfrm>
            <a:custGeom>
              <a:rect b="b" l="l" r="r" t="t"/>
              <a:pathLst>
                <a:path extrusionOk="0" h="3156" w="3156">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88"/>
            <p:cNvSpPr/>
            <p:nvPr/>
          </p:nvSpPr>
          <p:spPr>
            <a:xfrm>
              <a:off x="6390305" y="1778013"/>
              <a:ext cx="7607" cy="13304"/>
            </a:xfrm>
            <a:custGeom>
              <a:rect b="b" l="l" r="r" t="t"/>
              <a:pathLst>
                <a:path extrusionOk="0" h="418" w="239">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88"/>
            <p:cNvSpPr/>
            <p:nvPr/>
          </p:nvSpPr>
          <p:spPr>
            <a:xfrm>
              <a:off x="6324358" y="1624923"/>
              <a:ext cx="12922" cy="11776"/>
            </a:xfrm>
            <a:custGeom>
              <a:rect b="b" l="l" r="r" t="t"/>
              <a:pathLst>
                <a:path extrusionOk="0" h="370" w="406">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88"/>
            <p:cNvSpPr/>
            <p:nvPr/>
          </p:nvSpPr>
          <p:spPr>
            <a:xfrm>
              <a:off x="6451700" y="1752265"/>
              <a:ext cx="12890" cy="11776"/>
            </a:xfrm>
            <a:custGeom>
              <a:rect b="b" l="l" r="r" t="t"/>
              <a:pathLst>
                <a:path extrusionOk="0" h="370" w="405">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88"/>
            <p:cNvSpPr/>
            <p:nvPr/>
          </p:nvSpPr>
          <p:spPr>
            <a:xfrm>
              <a:off x="6451700" y="1624923"/>
              <a:ext cx="12890" cy="11776"/>
            </a:xfrm>
            <a:custGeom>
              <a:rect b="b" l="l" r="r" t="t"/>
              <a:pathLst>
                <a:path extrusionOk="0" h="370" w="405">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88"/>
            <p:cNvSpPr/>
            <p:nvPr/>
          </p:nvSpPr>
          <p:spPr>
            <a:xfrm>
              <a:off x="6324358" y="1751883"/>
              <a:ext cx="12922" cy="11776"/>
            </a:xfrm>
            <a:custGeom>
              <a:rect b="b" l="l" r="r" t="t"/>
              <a:pathLst>
                <a:path extrusionOk="0" h="370" w="406">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88"/>
            <p:cNvSpPr/>
            <p:nvPr/>
          </p:nvSpPr>
          <p:spPr>
            <a:xfrm>
              <a:off x="6304657" y="1653823"/>
              <a:ext cx="14036" cy="10567"/>
            </a:xfrm>
            <a:custGeom>
              <a:rect b="b" l="l" r="r" t="t"/>
              <a:pathLst>
                <a:path extrusionOk="0" h="332" w="441">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88"/>
            <p:cNvSpPr/>
            <p:nvPr/>
          </p:nvSpPr>
          <p:spPr>
            <a:xfrm>
              <a:off x="6469874" y="1724511"/>
              <a:ext cx="14068" cy="10344"/>
            </a:xfrm>
            <a:custGeom>
              <a:rect b="b" l="l" r="r" t="t"/>
              <a:pathLst>
                <a:path extrusionOk="0" h="325" w="442">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88"/>
            <p:cNvSpPr/>
            <p:nvPr/>
          </p:nvSpPr>
          <p:spPr>
            <a:xfrm>
              <a:off x="6424392" y="1605158"/>
              <a:ext cx="11394" cy="13368"/>
            </a:xfrm>
            <a:custGeom>
              <a:rect b="b" l="l" r="r" t="t"/>
              <a:pathLst>
                <a:path extrusionOk="0" h="420" w="358">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88"/>
            <p:cNvSpPr/>
            <p:nvPr/>
          </p:nvSpPr>
          <p:spPr>
            <a:xfrm>
              <a:off x="6353926" y="1770916"/>
              <a:ext cx="11394" cy="13208"/>
            </a:xfrm>
            <a:custGeom>
              <a:rect b="b" l="l" r="r" t="t"/>
              <a:pathLst>
                <a:path extrusionOk="0" h="415" w="358">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88"/>
            <p:cNvSpPr/>
            <p:nvPr/>
          </p:nvSpPr>
          <p:spPr>
            <a:xfrm>
              <a:off x="6355040" y="1604363"/>
              <a:ext cx="11044" cy="13399"/>
            </a:xfrm>
            <a:custGeom>
              <a:rect b="b" l="l" r="r" t="t"/>
              <a:pathLst>
                <a:path extrusionOk="0" h="421" w="347">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88"/>
            <p:cNvSpPr/>
            <p:nvPr/>
          </p:nvSpPr>
          <p:spPr>
            <a:xfrm>
              <a:off x="6422514" y="1771489"/>
              <a:ext cx="11012" cy="13017"/>
            </a:xfrm>
            <a:custGeom>
              <a:rect b="b" l="l" r="r" t="t"/>
              <a:pathLst>
                <a:path extrusionOk="0" h="409" w="346">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88"/>
            <p:cNvSpPr/>
            <p:nvPr/>
          </p:nvSpPr>
          <p:spPr>
            <a:xfrm>
              <a:off x="6470637" y="1655541"/>
              <a:ext cx="14036" cy="10726"/>
            </a:xfrm>
            <a:custGeom>
              <a:rect b="b" l="l" r="r" t="t"/>
              <a:pathLst>
                <a:path extrusionOk="0" h="337" w="441">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88"/>
            <p:cNvSpPr/>
            <p:nvPr/>
          </p:nvSpPr>
          <p:spPr>
            <a:xfrm>
              <a:off x="6303893" y="1723175"/>
              <a:ext cx="13686" cy="10153"/>
            </a:xfrm>
            <a:custGeom>
              <a:rect b="b" l="l" r="r" t="t"/>
              <a:pathLst>
                <a:path extrusionOk="0" h="319" w="43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1" name="Google Shape;9841;p88"/>
          <p:cNvGrpSpPr/>
          <p:nvPr/>
        </p:nvGrpSpPr>
        <p:grpSpPr>
          <a:xfrm>
            <a:off x="6671087" y="1835054"/>
            <a:ext cx="332757" cy="281833"/>
            <a:chOff x="6671087" y="2009304"/>
            <a:chExt cx="332757" cy="281833"/>
          </a:xfrm>
        </p:grpSpPr>
        <p:sp>
          <p:nvSpPr>
            <p:cNvPr id="9842" name="Google Shape;9842;p88"/>
            <p:cNvSpPr/>
            <p:nvPr/>
          </p:nvSpPr>
          <p:spPr>
            <a:xfrm>
              <a:off x="6671087" y="2023658"/>
              <a:ext cx="331993" cy="267478"/>
            </a:xfrm>
            <a:custGeom>
              <a:rect b="b" l="l" r="r" t="t"/>
              <a:pathLst>
                <a:path extrusionOk="0" h="8404" w="10431">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88"/>
            <p:cNvSpPr/>
            <p:nvPr/>
          </p:nvSpPr>
          <p:spPr>
            <a:xfrm>
              <a:off x="6965173" y="2009304"/>
              <a:ext cx="38670" cy="27181"/>
            </a:xfrm>
            <a:custGeom>
              <a:rect b="b" l="l" r="r" t="t"/>
              <a:pathLst>
                <a:path extrusionOk="0" h="854" w="1215">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44" name="Google Shape;9844;p88"/>
          <p:cNvSpPr/>
          <p:nvPr/>
        </p:nvSpPr>
        <p:spPr>
          <a:xfrm>
            <a:off x="1745940" y="1792882"/>
            <a:ext cx="368371" cy="368340"/>
          </a:xfrm>
          <a:custGeom>
            <a:rect b="b" l="l" r="r" t="t"/>
            <a:pathLst>
              <a:path extrusionOk="0" h="11573" w="11574">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45" name="Google Shape;9845;p88"/>
          <p:cNvGrpSpPr/>
          <p:nvPr/>
        </p:nvGrpSpPr>
        <p:grpSpPr>
          <a:xfrm>
            <a:off x="2201806" y="1802335"/>
            <a:ext cx="349784" cy="349434"/>
            <a:chOff x="2201806" y="1976585"/>
            <a:chExt cx="349784" cy="349434"/>
          </a:xfrm>
        </p:grpSpPr>
        <p:sp>
          <p:nvSpPr>
            <p:cNvPr id="9846" name="Google Shape;9846;p88"/>
            <p:cNvSpPr/>
            <p:nvPr/>
          </p:nvSpPr>
          <p:spPr>
            <a:xfrm>
              <a:off x="2231755" y="2073373"/>
              <a:ext cx="319835" cy="252647"/>
            </a:xfrm>
            <a:custGeom>
              <a:rect b="b" l="l" r="r" t="t"/>
              <a:pathLst>
                <a:path extrusionOk="0" h="7938" w="10049">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88"/>
            <p:cNvSpPr/>
            <p:nvPr/>
          </p:nvSpPr>
          <p:spPr>
            <a:xfrm>
              <a:off x="2201806" y="1976585"/>
              <a:ext cx="319484" cy="252424"/>
            </a:xfrm>
            <a:custGeom>
              <a:rect b="b" l="l" r="r" t="t"/>
              <a:pathLst>
                <a:path extrusionOk="0" h="7931" w="10038">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88"/>
            <p:cNvSpPr/>
            <p:nvPr/>
          </p:nvSpPr>
          <p:spPr>
            <a:xfrm>
              <a:off x="2331789" y="2068662"/>
              <a:ext cx="16709" cy="27340"/>
            </a:xfrm>
            <a:custGeom>
              <a:rect b="b" l="l" r="r" t="t"/>
              <a:pathLst>
                <a:path extrusionOk="0" h="859" w="525">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88"/>
            <p:cNvSpPr/>
            <p:nvPr/>
          </p:nvSpPr>
          <p:spPr>
            <a:xfrm>
              <a:off x="2243118" y="2021653"/>
              <a:ext cx="265664" cy="261908"/>
            </a:xfrm>
            <a:custGeom>
              <a:rect b="b" l="l" r="r" t="t"/>
              <a:pathLst>
                <a:path extrusionOk="0" h="8229" w="8347">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0" name="Google Shape;9850;p88"/>
          <p:cNvGrpSpPr/>
          <p:nvPr/>
        </p:nvGrpSpPr>
        <p:grpSpPr>
          <a:xfrm>
            <a:off x="3094217" y="1802335"/>
            <a:ext cx="350198" cy="350548"/>
            <a:chOff x="3094217" y="1976585"/>
            <a:chExt cx="350198" cy="350548"/>
          </a:xfrm>
        </p:grpSpPr>
        <p:sp>
          <p:nvSpPr>
            <p:cNvPr id="9851" name="Google Shape;9851;p88"/>
            <p:cNvSpPr/>
            <p:nvPr/>
          </p:nvSpPr>
          <p:spPr>
            <a:xfrm>
              <a:off x="3094217" y="2129039"/>
              <a:ext cx="131543" cy="197362"/>
            </a:xfrm>
            <a:custGeom>
              <a:rect b="b" l="l" r="r" t="t"/>
              <a:pathLst>
                <a:path extrusionOk="0" h="6201" w="4133">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88"/>
            <p:cNvSpPr/>
            <p:nvPr/>
          </p:nvSpPr>
          <p:spPr>
            <a:xfrm>
              <a:off x="3116592" y="2293778"/>
              <a:ext cx="10630" cy="32241"/>
            </a:xfrm>
            <a:custGeom>
              <a:rect b="b" l="l" r="r" t="t"/>
              <a:pathLst>
                <a:path extrusionOk="0" h="1013" w="334">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88"/>
            <p:cNvSpPr/>
            <p:nvPr/>
          </p:nvSpPr>
          <p:spPr>
            <a:xfrm>
              <a:off x="3193519" y="2293778"/>
              <a:ext cx="10248" cy="32241"/>
            </a:xfrm>
            <a:custGeom>
              <a:rect b="b" l="l" r="r" t="t"/>
              <a:pathLst>
                <a:path extrusionOk="0" h="1013" w="322">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88"/>
            <p:cNvSpPr/>
            <p:nvPr/>
          </p:nvSpPr>
          <p:spPr>
            <a:xfrm>
              <a:off x="3346227" y="2166755"/>
              <a:ext cx="54966" cy="18301"/>
            </a:xfrm>
            <a:custGeom>
              <a:rect b="b" l="l" r="r" t="t"/>
              <a:pathLst>
                <a:path extrusionOk="0" h="575" w="1727">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88"/>
            <p:cNvSpPr/>
            <p:nvPr/>
          </p:nvSpPr>
          <p:spPr>
            <a:xfrm>
              <a:off x="3302655" y="2134991"/>
              <a:ext cx="141760" cy="192143"/>
            </a:xfrm>
            <a:custGeom>
              <a:rect b="b" l="l" r="r" t="t"/>
              <a:pathLst>
                <a:path extrusionOk="0" h="6037" w="4454">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88"/>
            <p:cNvSpPr/>
            <p:nvPr/>
          </p:nvSpPr>
          <p:spPr>
            <a:xfrm>
              <a:off x="3330313" y="2288463"/>
              <a:ext cx="10248" cy="37938"/>
            </a:xfrm>
            <a:custGeom>
              <a:rect b="b" l="l" r="r" t="t"/>
              <a:pathLst>
                <a:path extrusionOk="0" h="1192" w="322">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88"/>
            <p:cNvSpPr/>
            <p:nvPr/>
          </p:nvSpPr>
          <p:spPr>
            <a:xfrm>
              <a:off x="3406859" y="2288463"/>
              <a:ext cx="10630" cy="37938"/>
            </a:xfrm>
            <a:custGeom>
              <a:rect b="b" l="l" r="r" t="t"/>
              <a:pathLst>
                <a:path extrusionOk="0" h="1192" w="334">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88"/>
            <p:cNvSpPr/>
            <p:nvPr/>
          </p:nvSpPr>
          <p:spPr>
            <a:xfrm>
              <a:off x="3149183" y="1976585"/>
              <a:ext cx="219419" cy="183072"/>
            </a:xfrm>
            <a:custGeom>
              <a:rect b="b" l="l" r="r" t="t"/>
              <a:pathLst>
                <a:path extrusionOk="0" h="5752" w="6894">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88"/>
            <p:cNvSpPr/>
            <p:nvPr/>
          </p:nvSpPr>
          <p:spPr>
            <a:xfrm>
              <a:off x="3187822" y="2009177"/>
              <a:ext cx="26926" cy="10280"/>
            </a:xfrm>
            <a:custGeom>
              <a:rect b="b" l="l" r="r" t="t"/>
              <a:pathLst>
                <a:path extrusionOk="0" h="323" w="846">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88"/>
            <p:cNvSpPr/>
            <p:nvPr/>
          </p:nvSpPr>
          <p:spPr>
            <a:xfrm>
              <a:off x="3226110" y="2009177"/>
              <a:ext cx="81478" cy="10280"/>
            </a:xfrm>
            <a:custGeom>
              <a:rect b="b" l="l" r="r" t="t"/>
              <a:pathLst>
                <a:path extrusionOk="0" h="323" w="256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88"/>
            <p:cNvSpPr/>
            <p:nvPr/>
          </p:nvSpPr>
          <p:spPr>
            <a:xfrm>
              <a:off x="3187822" y="2036453"/>
              <a:ext cx="119767" cy="10662"/>
            </a:xfrm>
            <a:custGeom>
              <a:rect b="b" l="l" r="r" t="t"/>
              <a:pathLst>
                <a:path extrusionOk="0" h="335" w="3763">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88"/>
            <p:cNvSpPr/>
            <p:nvPr/>
          </p:nvSpPr>
          <p:spPr>
            <a:xfrm>
              <a:off x="3187822" y="2064143"/>
              <a:ext cx="81510" cy="10248"/>
            </a:xfrm>
            <a:custGeom>
              <a:rect b="b" l="l" r="r" t="t"/>
              <a:pathLst>
                <a:path extrusionOk="0" h="322" w="2561">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88"/>
            <p:cNvSpPr/>
            <p:nvPr/>
          </p:nvSpPr>
          <p:spPr>
            <a:xfrm>
              <a:off x="3280663" y="2064143"/>
              <a:ext cx="26926" cy="10248"/>
            </a:xfrm>
            <a:custGeom>
              <a:rect b="b" l="l" r="r" t="t"/>
              <a:pathLst>
                <a:path extrusionOk="0" h="322" w="846">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64" name="Google Shape;9864;p88"/>
          <p:cNvSpPr/>
          <p:nvPr/>
        </p:nvSpPr>
        <p:spPr>
          <a:xfrm>
            <a:off x="1276039" y="1787567"/>
            <a:ext cx="414967" cy="378970"/>
          </a:xfrm>
          <a:custGeom>
            <a:rect b="b" l="l" r="r" t="t"/>
            <a:pathLst>
              <a:path extrusionOk="0" h="11907" w="13038">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65" name="Google Shape;9865;p88"/>
          <p:cNvGrpSpPr/>
          <p:nvPr/>
        </p:nvGrpSpPr>
        <p:grpSpPr>
          <a:xfrm>
            <a:off x="3979435" y="1802335"/>
            <a:ext cx="345265" cy="349848"/>
            <a:chOff x="3979435" y="1976585"/>
            <a:chExt cx="345265" cy="349848"/>
          </a:xfrm>
        </p:grpSpPr>
        <p:sp>
          <p:nvSpPr>
            <p:cNvPr id="9866" name="Google Shape;9866;p88"/>
            <p:cNvSpPr/>
            <p:nvPr/>
          </p:nvSpPr>
          <p:spPr>
            <a:xfrm>
              <a:off x="3979435" y="1976585"/>
              <a:ext cx="345265" cy="349848"/>
            </a:xfrm>
            <a:custGeom>
              <a:rect b="b" l="l" r="r" t="t"/>
              <a:pathLst>
                <a:path extrusionOk="0" h="10992" w="10848">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88"/>
            <p:cNvSpPr/>
            <p:nvPr/>
          </p:nvSpPr>
          <p:spPr>
            <a:xfrm>
              <a:off x="4044236" y="2176685"/>
              <a:ext cx="144783" cy="123077"/>
            </a:xfrm>
            <a:custGeom>
              <a:rect b="b" l="l" r="r" t="t"/>
              <a:pathLst>
                <a:path extrusionOk="0" h="3867" w="4549">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88"/>
            <p:cNvSpPr/>
            <p:nvPr/>
          </p:nvSpPr>
          <p:spPr>
            <a:xfrm>
              <a:off x="4046910" y="2065957"/>
              <a:ext cx="204269" cy="100893"/>
            </a:xfrm>
            <a:custGeom>
              <a:rect b="b" l="l" r="r" t="t"/>
              <a:pathLst>
                <a:path extrusionOk="0" h="3170" w="6418">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88"/>
            <p:cNvSpPr/>
            <p:nvPr/>
          </p:nvSpPr>
          <p:spPr>
            <a:xfrm>
              <a:off x="4195735" y="2118027"/>
              <a:ext cx="84247" cy="174224"/>
            </a:xfrm>
            <a:custGeom>
              <a:rect b="b" l="l" r="r" t="t"/>
              <a:pathLst>
                <a:path extrusionOk="0" h="5474" w="2647">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88"/>
            <p:cNvSpPr/>
            <p:nvPr/>
          </p:nvSpPr>
          <p:spPr>
            <a:xfrm>
              <a:off x="4109037" y="2161153"/>
              <a:ext cx="81510" cy="55348"/>
            </a:xfrm>
            <a:custGeom>
              <a:rect b="b" l="l" r="r" t="t"/>
              <a:pathLst>
                <a:path extrusionOk="0" h="1739" w="2561">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88"/>
            <p:cNvSpPr/>
            <p:nvPr/>
          </p:nvSpPr>
          <p:spPr>
            <a:xfrm>
              <a:off x="4157160" y="2083080"/>
              <a:ext cx="10662" cy="29218"/>
            </a:xfrm>
            <a:custGeom>
              <a:rect b="b" l="l" r="r" t="t"/>
              <a:pathLst>
                <a:path extrusionOk="0" h="918" w="335">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88"/>
            <p:cNvSpPr/>
            <p:nvPr/>
          </p:nvSpPr>
          <p:spPr>
            <a:xfrm>
              <a:off x="4109419" y="2096034"/>
              <a:ext cx="21261" cy="26862"/>
            </a:xfrm>
            <a:custGeom>
              <a:rect b="b" l="l" r="r" t="t"/>
              <a:pathLst>
                <a:path extrusionOk="0" h="844" w="668">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88"/>
            <p:cNvSpPr/>
            <p:nvPr/>
          </p:nvSpPr>
          <p:spPr>
            <a:xfrm>
              <a:off x="4074950" y="2130121"/>
              <a:ext cx="28454" cy="19669"/>
            </a:xfrm>
            <a:custGeom>
              <a:rect b="b" l="l" r="r" t="t"/>
              <a:pathLst>
                <a:path extrusionOk="0" h="618" w="894">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88"/>
            <p:cNvSpPr/>
            <p:nvPr/>
          </p:nvSpPr>
          <p:spPr>
            <a:xfrm>
              <a:off x="4063555" y="2177067"/>
              <a:ext cx="29218" cy="10630"/>
            </a:xfrm>
            <a:custGeom>
              <a:rect b="b" l="l" r="r" t="t"/>
              <a:pathLst>
                <a:path extrusionOk="0" h="334" w="918">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88"/>
            <p:cNvSpPr/>
            <p:nvPr/>
          </p:nvSpPr>
          <p:spPr>
            <a:xfrm>
              <a:off x="4073804" y="2215005"/>
              <a:ext cx="29600" cy="20051"/>
            </a:xfrm>
            <a:custGeom>
              <a:rect b="b" l="l" r="r" t="t"/>
              <a:pathLst>
                <a:path extrusionOk="0" h="630" w="93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88"/>
            <p:cNvSpPr/>
            <p:nvPr/>
          </p:nvSpPr>
          <p:spPr>
            <a:xfrm>
              <a:off x="4109419" y="2242472"/>
              <a:ext cx="21261" cy="26703"/>
            </a:xfrm>
            <a:custGeom>
              <a:rect b="b" l="l" r="r" t="t"/>
              <a:pathLst>
                <a:path extrusionOk="0" h="839" w="668">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88"/>
            <p:cNvSpPr/>
            <p:nvPr/>
          </p:nvSpPr>
          <p:spPr>
            <a:xfrm>
              <a:off x="4157924" y="2252466"/>
              <a:ext cx="10248" cy="29600"/>
            </a:xfrm>
            <a:custGeom>
              <a:rect b="b" l="l" r="r" t="t"/>
              <a:pathLst>
                <a:path extrusionOk="0" h="930" w="322">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88"/>
            <p:cNvSpPr/>
            <p:nvPr/>
          </p:nvSpPr>
          <p:spPr>
            <a:xfrm>
              <a:off x="4194685" y="2242472"/>
              <a:ext cx="21261" cy="27022"/>
            </a:xfrm>
            <a:custGeom>
              <a:rect b="b" l="l" r="r" t="t"/>
              <a:pathLst>
                <a:path extrusionOk="0" h="849" w="668">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88"/>
            <p:cNvSpPr/>
            <p:nvPr/>
          </p:nvSpPr>
          <p:spPr>
            <a:xfrm>
              <a:off x="4222343" y="2215387"/>
              <a:ext cx="27690" cy="19669"/>
            </a:xfrm>
            <a:custGeom>
              <a:rect b="b" l="l" r="r" t="t"/>
              <a:pathLst>
                <a:path extrusionOk="0" h="618" w="87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88"/>
            <p:cNvSpPr/>
            <p:nvPr/>
          </p:nvSpPr>
          <p:spPr>
            <a:xfrm>
              <a:off x="4232941" y="2177067"/>
              <a:ext cx="29600" cy="10630"/>
            </a:xfrm>
            <a:custGeom>
              <a:rect b="b" l="l" r="r" t="t"/>
              <a:pathLst>
                <a:path extrusionOk="0" h="334" w="93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88"/>
            <p:cNvSpPr/>
            <p:nvPr/>
          </p:nvSpPr>
          <p:spPr>
            <a:xfrm>
              <a:off x="4221579" y="2130694"/>
              <a:ext cx="28454" cy="19478"/>
            </a:xfrm>
            <a:custGeom>
              <a:rect b="b" l="l" r="r" t="t"/>
              <a:pathLst>
                <a:path extrusionOk="0" h="612" w="894">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88"/>
            <p:cNvSpPr/>
            <p:nvPr/>
          </p:nvSpPr>
          <p:spPr>
            <a:xfrm>
              <a:off x="4194685" y="2095652"/>
              <a:ext cx="20879" cy="26862"/>
            </a:xfrm>
            <a:custGeom>
              <a:rect b="b" l="l" r="r" t="t"/>
              <a:pathLst>
                <a:path extrusionOk="0" h="844" w="656">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3" name="Google Shape;9883;p88"/>
          <p:cNvGrpSpPr/>
          <p:nvPr/>
        </p:nvGrpSpPr>
        <p:grpSpPr>
          <a:xfrm>
            <a:off x="3541011" y="1334344"/>
            <a:ext cx="350166" cy="349434"/>
            <a:chOff x="3541011" y="1508594"/>
            <a:chExt cx="350166" cy="349434"/>
          </a:xfrm>
        </p:grpSpPr>
        <p:sp>
          <p:nvSpPr>
            <p:cNvPr id="9884" name="Google Shape;9884;p88"/>
            <p:cNvSpPr/>
            <p:nvPr/>
          </p:nvSpPr>
          <p:spPr>
            <a:xfrm>
              <a:off x="3600879" y="1568270"/>
              <a:ext cx="230049" cy="289758"/>
            </a:xfrm>
            <a:custGeom>
              <a:rect b="b" l="l" r="r" t="t"/>
              <a:pathLst>
                <a:path extrusionOk="0" h="9104" w="7228">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88"/>
            <p:cNvSpPr/>
            <p:nvPr/>
          </p:nvSpPr>
          <p:spPr>
            <a:xfrm>
              <a:off x="3541011" y="1677980"/>
              <a:ext cx="48919" cy="10630"/>
            </a:xfrm>
            <a:custGeom>
              <a:rect b="b" l="l" r="r" t="t"/>
              <a:pathLst>
                <a:path extrusionOk="0" h="334" w="1537">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88"/>
            <p:cNvSpPr/>
            <p:nvPr/>
          </p:nvSpPr>
          <p:spPr>
            <a:xfrm>
              <a:off x="3842259" y="1677980"/>
              <a:ext cx="48919" cy="10630"/>
            </a:xfrm>
            <a:custGeom>
              <a:rect b="b" l="l" r="r" t="t"/>
              <a:pathLst>
                <a:path extrusionOk="0" h="334" w="1537">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88"/>
            <p:cNvSpPr/>
            <p:nvPr/>
          </p:nvSpPr>
          <p:spPr>
            <a:xfrm>
              <a:off x="3711161" y="1508594"/>
              <a:ext cx="10248" cy="48537"/>
            </a:xfrm>
            <a:custGeom>
              <a:rect b="b" l="l" r="r" t="t"/>
              <a:pathLst>
                <a:path extrusionOk="0" h="1525" w="322">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88"/>
            <p:cNvSpPr/>
            <p:nvPr/>
          </p:nvSpPr>
          <p:spPr>
            <a:xfrm>
              <a:off x="3633470" y="1792018"/>
              <a:ext cx="22757" cy="29249"/>
            </a:xfrm>
            <a:custGeom>
              <a:rect b="b" l="l" r="r" t="t"/>
              <a:pathLst>
                <a:path extrusionOk="0" h="919" w="715">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88"/>
            <p:cNvSpPr/>
            <p:nvPr/>
          </p:nvSpPr>
          <p:spPr>
            <a:xfrm>
              <a:off x="3775962" y="1545195"/>
              <a:ext cx="22757" cy="28995"/>
            </a:xfrm>
            <a:custGeom>
              <a:rect b="b" l="l" r="r" t="t"/>
              <a:pathLst>
                <a:path extrusionOk="0" h="911" w="715">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88"/>
            <p:cNvSpPr/>
            <p:nvPr/>
          </p:nvSpPr>
          <p:spPr>
            <a:xfrm>
              <a:off x="3577390" y="1601498"/>
              <a:ext cx="31095" cy="21197"/>
            </a:xfrm>
            <a:custGeom>
              <a:rect b="b" l="l" r="r" t="t"/>
              <a:pathLst>
                <a:path extrusionOk="0" h="666" w="977">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88"/>
            <p:cNvSpPr/>
            <p:nvPr/>
          </p:nvSpPr>
          <p:spPr>
            <a:xfrm>
              <a:off x="3823703" y="1743608"/>
              <a:ext cx="31095" cy="21197"/>
            </a:xfrm>
            <a:custGeom>
              <a:rect b="b" l="l" r="r" t="t"/>
              <a:pathLst>
                <a:path extrusionOk="0" h="666" w="977">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88"/>
            <p:cNvSpPr/>
            <p:nvPr/>
          </p:nvSpPr>
          <p:spPr>
            <a:xfrm>
              <a:off x="3775962" y="1792018"/>
              <a:ext cx="22757" cy="29249"/>
            </a:xfrm>
            <a:custGeom>
              <a:rect b="b" l="l" r="r" t="t"/>
              <a:pathLst>
                <a:path extrusionOk="0" h="919" w="715">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88"/>
            <p:cNvSpPr/>
            <p:nvPr/>
          </p:nvSpPr>
          <p:spPr>
            <a:xfrm>
              <a:off x="3633470" y="1545195"/>
              <a:ext cx="22757" cy="28995"/>
            </a:xfrm>
            <a:custGeom>
              <a:rect b="b" l="l" r="r" t="t"/>
              <a:pathLst>
                <a:path extrusionOk="0" h="911" w="715">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88"/>
            <p:cNvSpPr/>
            <p:nvPr/>
          </p:nvSpPr>
          <p:spPr>
            <a:xfrm>
              <a:off x="3823703" y="1601498"/>
              <a:ext cx="31095" cy="21197"/>
            </a:xfrm>
            <a:custGeom>
              <a:rect b="b" l="l" r="r" t="t"/>
              <a:pathLst>
                <a:path extrusionOk="0" h="666" w="977">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88"/>
            <p:cNvSpPr/>
            <p:nvPr/>
          </p:nvSpPr>
          <p:spPr>
            <a:xfrm>
              <a:off x="3577390" y="1743608"/>
              <a:ext cx="31095" cy="21197"/>
            </a:xfrm>
            <a:custGeom>
              <a:rect b="b" l="l" r="r" t="t"/>
              <a:pathLst>
                <a:path extrusionOk="0" h="666" w="977">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88"/>
            <p:cNvSpPr/>
            <p:nvPr/>
          </p:nvSpPr>
          <p:spPr>
            <a:xfrm>
              <a:off x="3732358" y="1593032"/>
              <a:ext cx="71294" cy="62255"/>
            </a:xfrm>
            <a:custGeom>
              <a:rect b="b" l="l" r="r" t="t"/>
              <a:pathLst>
                <a:path extrusionOk="0" h="1956" w="224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7" name="Google Shape;9897;p88"/>
          <p:cNvGrpSpPr/>
          <p:nvPr/>
        </p:nvGrpSpPr>
        <p:grpSpPr>
          <a:xfrm>
            <a:off x="3576626" y="1801571"/>
            <a:ext cx="284251" cy="351694"/>
            <a:chOff x="3576626" y="1975821"/>
            <a:chExt cx="284251" cy="351694"/>
          </a:xfrm>
        </p:grpSpPr>
        <p:sp>
          <p:nvSpPr>
            <p:cNvPr id="9898" name="Google Shape;9898;p88"/>
            <p:cNvSpPr/>
            <p:nvPr/>
          </p:nvSpPr>
          <p:spPr>
            <a:xfrm>
              <a:off x="3576626" y="2145971"/>
              <a:ext cx="284251" cy="181544"/>
            </a:xfrm>
            <a:custGeom>
              <a:rect b="b" l="l" r="r" t="t"/>
              <a:pathLst>
                <a:path extrusionOk="0" h="5704" w="8931">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88"/>
            <p:cNvSpPr/>
            <p:nvPr/>
          </p:nvSpPr>
          <p:spPr>
            <a:xfrm>
              <a:off x="3656195" y="1975821"/>
              <a:ext cx="120149" cy="164134"/>
            </a:xfrm>
            <a:custGeom>
              <a:rect b="b" l="l" r="r" t="t"/>
              <a:pathLst>
                <a:path extrusionOk="0" h="5157" w="3775">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88"/>
            <p:cNvSpPr/>
            <p:nvPr/>
          </p:nvSpPr>
          <p:spPr>
            <a:xfrm>
              <a:off x="3700149" y="2113380"/>
              <a:ext cx="32241" cy="10280"/>
            </a:xfrm>
            <a:custGeom>
              <a:rect b="b" l="l" r="r" t="t"/>
              <a:pathLst>
                <a:path extrusionOk="0" h="323" w="1013">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1" name="Google Shape;9901;p88"/>
          <p:cNvGrpSpPr/>
          <p:nvPr/>
        </p:nvGrpSpPr>
        <p:grpSpPr>
          <a:xfrm>
            <a:off x="2722090" y="2715912"/>
            <a:ext cx="238770" cy="371841"/>
            <a:chOff x="2722090" y="2890162"/>
            <a:chExt cx="238770" cy="371841"/>
          </a:xfrm>
        </p:grpSpPr>
        <p:sp>
          <p:nvSpPr>
            <p:cNvPr id="9902" name="Google Shape;9902;p88"/>
            <p:cNvSpPr/>
            <p:nvPr/>
          </p:nvSpPr>
          <p:spPr>
            <a:xfrm>
              <a:off x="2722090" y="2890162"/>
              <a:ext cx="238770" cy="371841"/>
            </a:xfrm>
            <a:custGeom>
              <a:rect b="b" l="l" r="r" t="t"/>
              <a:pathLst>
                <a:path extrusionOk="0" h="11683" w="7502">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88"/>
            <p:cNvSpPr/>
            <p:nvPr/>
          </p:nvSpPr>
          <p:spPr>
            <a:xfrm>
              <a:off x="2882023" y="2951111"/>
              <a:ext cx="21993" cy="16837"/>
            </a:xfrm>
            <a:custGeom>
              <a:rect b="b" l="l" r="r" t="t"/>
              <a:pathLst>
                <a:path extrusionOk="0" h="529" w="691">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88"/>
            <p:cNvSpPr/>
            <p:nvPr/>
          </p:nvSpPr>
          <p:spPr>
            <a:xfrm>
              <a:off x="2804332" y="2960341"/>
              <a:ext cx="11012" cy="15946"/>
            </a:xfrm>
            <a:custGeom>
              <a:rect b="b" l="l" r="r" t="t"/>
              <a:pathLst>
                <a:path extrusionOk="0" h="501" w="346">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05" name="Google Shape;9905;p88"/>
          <p:cNvSpPr/>
          <p:nvPr/>
        </p:nvSpPr>
        <p:spPr>
          <a:xfrm>
            <a:off x="5775652" y="1795142"/>
            <a:ext cx="361147" cy="360797"/>
          </a:xfrm>
          <a:custGeom>
            <a:rect b="b" l="l" r="r" t="t"/>
            <a:pathLst>
              <a:path extrusionOk="0" h="11336" w="11347">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06" name="Google Shape;9906;p88"/>
          <p:cNvGrpSpPr/>
          <p:nvPr/>
        </p:nvGrpSpPr>
        <p:grpSpPr>
          <a:xfrm>
            <a:off x="6216367" y="1795906"/>
            <a:ext cx="361147" cy="361147"/>
            <a:chOff x="6216367" y="1970156"/>
            <a:chExt cx="361147" cy="361147"/>
          </a:xfrm>
        </p:grpSpPr>
        <p:sp>
          <p:nvSpPr>
            <p:cNvPr id="9907" name="Google Shape;9907;p88"/>
            <p:cNvSpPr/>
            <p:nvPr/>
          </p:nvSpPr>
          <p:spPr>
            <a:xfrm>
              <a:off x="6247813" y="2069522"/>
              <a:ext cx="329701" cy="261781"/>
            </a:xfrm>
            <a:custGeom>
              <a:rect b="b" l="l" r="r" t="t"/>
              <a:pathLst>
                <a:path extrusionOk="0" h="8225" w="10359">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88"/>
            <p:cNvSpPr/>
            <p:nvPr/>
          </p:nvSpPr>
          <p:spPr>
            <a:xfrm>
              <a:off x="6216367" y="1970156"/>
              <a:ext cx="329701" cy="260731"/>
            </a:xfrm>
            <a:custGeom>
              <a:rect b="b" l="l" r="r" t="t"/>
              <a:pathLst>
                <a:path extrusionOk="0" h="8192" w="10359">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88"/>
            <p:cNvSpPr/>
            <p:nvPr/>
          </p:nvSpPr>
          <p:spPr>
            <a:xfrm>
              <a:off x="6351252" y="2064875"/>
              <a:ext cx="17855" cy="28072"/>
            </a:xfrm>
            <a:custGeom>
              <a:rect b="b" l="l" r="r" t="t"/>
              <a:pathLst>
                <a:path extrusionOk="0" h="882" w="561">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88"/>
            <p:cNvSpPr/>
            <p:nvPr/>
          </p:nvSpPr>
          <p:spPr>
            <a:xfrm>
              <a:off x="6260321" y="2016688"/>
              <a:ext cx="272857" cy="269929"/>
            </a:xfrm>
            <a:custGeom>
              <a:rect b="b" l="l" r="r" t="t"/>
              <a:pathLst>
                <a:path extrusionOk="0" h="8481" w="8573">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1" name="Google Shape;9911;p88"/>
          <p:cNvGrpSpPr/>
          <p:nvPr/>
        </p:nvGrpSpPr>
        <p:grpSpPr>
          <a:xfrm>
            <a:off x="1289311" y="2751972"/>
            <a:ext cx="408156" cy="299783"/>
            <a:chOff x="1289311" y="2926222"/>
            <a:chExt cx="408156" cy="299783"/>
          </a:xfrm>
        </p:grpSpPr>
        <p:sp>
          <p:nvSpPr>
            <p:cNvPr id="9912" name="Google Shape;9912;p88"/>
            <p:cNvSpPr/>
            <p:nvPr/>
          </p:nvSpPr>
          <p:spPr>
            <a:xfrm>
              <a:off x="1334029" y="2952385"/>
              <a:ext cx="318339" cy="216395"/>
            </a:xfrm>
            <a:custGeom>
              <a:rect b="b" l="l" r="r" t="t"/>
              <a:pathLst>
                <a:path extrusionOk="0" h="6799" w="10002">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88"/>
            <p:cNvSpPr/>
            <p:nvPr/>
          </p:nvSpPr>
          <p:spPr>
            <a:xfrm>
              <a:off x="1289311" y="2926222"/>
              <a:ext cx="408156" cy="299783"/>
            </a:xfrm>
            <a:custGeom>
              <a:rect b="b" l="l" r="r" t="t"/>
              <a:pathLst>
                <a:path extrusionOk="0" h="9419" w="12824">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4" name="Google Shape;9914;p88"/>
          <p:cNvGrpSpPr/>
          <p:nvPr/>
        </p:nvGrpSpPr>
        <p:grpSpPr>
          <a:xfrm>
            <a:off x="7978465" y="1795142"/>
            <a:ext cx="361147" cy="360797"/>
            <a:chOff x="7978465" y="1969392"/>
            <a:chExt cx="361147" cy="360797"/>
          </a:xfrm>
        </p:grpSpPr>
        <p:sp>
          <p:nvSpPr>
            <p:cNvPr id="9915" name="Google Shape;9915;p88"/>
            <p:cNvSpPr/>
            <p:nvPr/>
          </p:nvSpPr>
          <p:spPr>
            <a:xfrm>
              <a:off x="8136871" y="2285821"/>
              <a:ext cx="44368" cy="44368"/>
            </a:xfrm>
            <a:custGeom>
              <a:rect b="b" l="l" r="r" t="t"/>
              <a:pathLst>
                <a:path extrusionOk="0" h="1394" w="1394">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88"/>
            <p:cNvSpPr/>
            <p:nvPr/>
          </p:nvSpPr>
          <p:spPr>
            <a:xfrm>
              <a:off x="8210010" y="2121719"/>
              <a:ext cx="56112" cy="56112"/>
            </a:xfrm>
            <a:custGeom>
              <a:rect b="b" l="l" r="r" t="t"/>
              <a:pathLst>
                <a:path extrusionOk="0" h="1763" w="1763">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88"/>
            <p:cNvSpPr/>
            <p:nvPr/>
          </p:nvSpPr>
          <p:spPr>
            <a:xfrm>
              <a:off x="8051987" y="2121719"/>
              <a:ext cx="55730" cy="56112"/>
            </a:xfrm>
            <a:custGeom>
              <a:rect b="b" l="l" r="r" t="t"/>
              <a:pathLst>
                <a:path extrusionOk="0" h="1763" w="1751">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88"/>
            <p:cNvSpPr/>
            <p:nvPr/>
          </p:nvSpPr>
          <p:spPr>
            <a:xfrm>
              <a:off x="7978465" y="2285821"/>
              <a:ext cx="44749" cy="44368"/>
            </a:xfrm>
            <a:custGeom>
              <a:rect b="b" l="l" r="r" t="t"/>
              <a:pathLst>
                <a:path extrusionOk="0" h="1394" w="1406">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88"/>
            <p:cNvSpPr/>
            <p:nvPr/>
          </p:nvSpPr>
          <p:spPr>
            <a:xfrm>
              <a:off x="8294894" y="2285821"/>
              <a:ext cx="44718" cy="44368"/>
            </a:xfrm>
            <a:custGeom>
              <a:rect b="b" l="l" r="r" t="t"/>
              <a:pathLst>
                <a:path extrusionOk="0" h="1394" w="1405">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88"/>
            <p:cNvSpPr/>
            <p:nvPr/>
          </p:nvSpPr>
          <p:spPr>
            <a:xfrm>
              <a:off x="8119811" y="1969392"/>
              <a:ext cx="78455" cy="78487"/>
            </a:xfrm>
            <a:custGeom>
              <a:rect b="b" l="l" r="r" t="t"/>
              <a:pathLst>
                <a:path extrusionOk="0" h="2466" w="2465">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88"/>
            <p:cNvSpPr/>
            <p:nvPr/>
          </p:nvSpPr>
          <p:spPr>
            <a:xfrm>
              <a:off x="8012202" y="2189575"/>
              <a:ext cx="134917" cy="89690"/>
            </a:xfrm>
            <a:custGeom>
              <a:rect b="b" l="l" r="r" t="t"/>
              <a:pathLst>
                <a:path extrusionOk="0" h="2818" w="4239">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88"/>
            <p:cNvSpPr/>
            <p:nvPr/>
          </p:nvSpPr>
          <p:spPr>
            <a:xfrm>
              <a:off x="8099346" y="2059973"/>
              <a:ext cx="119385" cy="56016"/>
            </a:xfrm>
            <a:custGeom>
              <a:rect b="b" l="l" r="r" t="t"/>
              <a:pathLst>
                <a:path extrusionOk="0" h="1760" w="3751">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88"/>
            <p:cNvSpPr/>
            <p:nvPr/>
          </p:nvSpPr>
          <p:spPr>
            <a:xfrm>
              <a:off x="8170194" y="2189925"/>
              <a:ext cx="135331" cy="89849"/>
            </a:xfrm>
            <a:custGeom>
              <a:rect b="b" l="l" r="r" t="t"/>
              <a:pathLst>
                <a:path extrusionOk="0" h="2823" w="4252">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24" name="Google Shape;9924;p88"/>
          <p:cNvSpPr/>
          <p:nvPr/>
        </p:nvSpPr>
        <p:spPr>
          <a:xfrm>
            <a:off x="2206357" y="2716357"/>
            <a:ext cx="372159" cy="372159"/>
          </a:xfrm>
          <a:custGeom>
            <a:rect b="b" l="l" r="r" t="t"/>
            <a:pathLst>
              <a:path extrusionOk="0" h="11693" w="11693">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25" name="Google Shape;9925;p88"/>
          <p:cNvGrpSpPr/>
          <p:nvPr/>
        </p:nvGrpSpPr>
        <p:grpSpPr>
          <a:xfrm>
            <a:off x="854261" y="2734563"/>
            <a:ext cx="377474" cy="335748"/>
            <a:chOff x="854261" y="2908813"/>
            <a:chExt cx="377474" cy="335748"/>
          </a:xfrm>
        </p:grpSpPr>
        <p:sp>
          <p:nvSpPr>
            <p:cNvPr id="9926" name="Google Shape;9926;p88"/>
            <p:cNvSpPr/>
            <p:nvPr/>
          </p:nvSpPr>
          <p:spPr>
            <a:xfrm>
              <a:off x="896337" y="3079695"/>
              <a:ext cx="47391" cy="17091"/>
            </a:xfrm>
            <a:custGeom>
              <a:rect b="b" l="l" r="r" t="t"/>
              <a:pathLst>
                <a:path extrusionOk="0" h="537" w="1489">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88"/>
            <p:cNvSpPr/>
            <p:nvPr/>
          </p:nvSpPr>
          <p:spPr>
            <a:xfrm>
              <a:off x="878514" y="3191855"/>
              <a:ext cx="11426" cy="52706"/>
            </a:xfrm>
            <a:custGeom>
              <a:rect b="b" l="l" r="r" t="t"/>
              <a:pathLst>
                <a:path extrusionOk="0" h="1656" w="359">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88"/>
            <p:cNvSpPr/>
            <p:nvPr/>
          </p:nvSpPr>
          <p:spPr>
            <a:xfrm>
              <a:off x="854261" y="3050159"/>
              <a:ext cx="219451" cy="194052"/>
            </a:xfrm>
            <a:custGeom>
              <a:rect b="b" l="l" r="r" t="t"/>
              <a:pathLst>
                <a:path extrusionOk="0" h="6097" w="6895">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88"/>
            <p:cNvSpPr/>
            <p:nvPr/>
          </p:nvSpPr>
          <p:spPr>
            <a:xfrm>
              <a:off x="1008115" y="2908813"/>
              <a:ext cx="223620" cy="188355"/>
            </a:xfrm>
            <a:custGeom>
              <a:rect b="b" l="l" r="r" t="t"/>
              <a:pathLst>
                <a:path extrusionOk="0" h="5918" w="7026">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88"/>
            <p:cNvSpPr/>
            <p:nvPr/>
          </p:nvSpPr>
          <p:spPr>
            <a:xfrm>
              <a:off x="1037301" y="2944046"/>
              <a:ext cx="165248" cy="105763"/>
            </a:xfrm>
            <a:custGeom>
              <a:rect b="b" l="l" r="r" t="t"/>
              <a:pathLst>
                <a:path extrusionOk="0" h="3323" w="5192">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1" name="Google Shape;9931;p88"/>
          <p:cNvGrpSpPr/>
          <p:nvPr/>
        </p:nvGrpSpPr>
        <p:grpSpPr>
          <a:xfrm>
            <a:off x="1749728" y="2720527"/>
            <a:ext cx="386927" cy="363438"/>
            <a:chOff x="1749728" y="2894777"/>
            <a:chExt cx="386927" cy="363438"/>
          </a:xfrm>
        </p:grpSpPr>
        <p:sp>
          <p:nvSpPr>
            <p:cNvPr id="9932" name="Google Shape;9932;p88"/>
            <p:cNvSpPr/>
            <p:nvPr/>
          </p:nvSpPr>
          <p:spPr>
            <a:xfrm>
              <a:off x="1809595" y="3025333"/>
              <a:ext cx="97424" cy="32432"/>
            </a:xfrm>
            <a:custGeom>
              <a:rect b="b" l="l" r="r" t="t"/>
              <a:pathLst>
                <a:path extrusionOk="0" h="1019" w="3061">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88"/>
            <p:cNvSpPr/>
            <p:nvPr/>
          </p:nvSpPr>
          <p:spPr>
            <a:xfrm>
              <a:off x="1749728" y="2974346"/>
              <a:ext cx="216777" cy="283869"/>
            </a:xfrm>
            <a:custGeom>
              <a:rect b="b" l="l" r="r" t="t"/>
              <a:pathLst>
                <a:path extrusionOk="0" h="8919" w="6811">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88"/>
            <p:cNvSpPr/>
            <p:nvPr/>
          </p:nvSpPr>
          <p:spPr>
            <a:xfrm>
              <a:off x="1785725"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88"/>
            <p:cNvSpPr/>
            <p:nvPr/>
          </p:nvSpPr>
          <p:spPr>
            <a:xfrm>
              <a:off x="1919114"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88"/>
            <p:cNvSpPr/>
            <p:nvPr/>
          </p:nvSpPr>
          <p:spPr>
            <a:xfrm>
              <a:off x="1956257" y="2931156"/>
              <a:ext cx="180398" cy="188737"/>
            </a:xfrm>
            <a:custGeom>
              <a:rect b="b" l="l" r="r" t="t"/>
              <a:pathLst>
                <a:path extrusionOk="0" h="5930" w="5668">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88"/>
            <p:cNvSpPr/>
            <p:nvPr/>
          </p:nvSpPr>
          <p:spPr>
            <a:xfrm>
              <a:off x="2027487" y="2894777"/>
              <a:ext cx="36029" cy="108786"/>
            </a:xfrm>
            <a:custGeom>
              <a:rect b="b" l="l" r="r" t="t"/>
              <a:pathLst>
                <a:path extrusionOk="0" h="3418" w="1132">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88"/>
            <p:cNvSpPr/>
            <p:nvPr/>
          </p:nvSpPr>
          <p:spPr>
            <a:xfrm>
              <a:off x="2027487" y="3009992"/>
              <a:ext cx="36029" cy="36029"/>
            </a:xfrm>
            <a:custGeom>
              <a:rect b="b" l="l" r="r" t="t"/>
              <a:pathLst>
                <a:path extrusionOk="0" h="1132" w="1132">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9" name="Google Shape;9939;p88"/>
          <p:cNvGrpSpPr/>
          <p:nvPr/>
        </p:nvGrpSpPr>
        <p:grpSpPr>
          <a:xfrm>
            <a:off x="7098912" y="1795142"/>
            <a:ext cx="359651" cy="361560"/>
            <a:chOff x="7098912" y="1969392"/>
            <a:chExt cx="359651" cy="361560"/>
          </a:xfrm>
        </p:grpSpPr>
        <p:sp>
          <p:nvSpPr>
            <p:cNvPr id="9940" name="Google Shape;9940;p88"/>
            <p:cNvSpPr/>
            <p:nvPr/>
          </p:nvSpPr>
          <p:spPr>
            <a:xfrm>
              <a:off x="7098912" y="2127607"/>
              <a:ext cx="134567" cy="202582"/>
            </a:xfrm>
            <a:custGeom>
              <a:rect b="b" l="l" r="r" t="t"/>
              <a:pathLst>
                <a:path extrusionOk="0" h="6365" w="4228">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88"/>
            <p:cNvSpPr/>
            <p:nvPr/>
          </p:nvSpPr>
          <p:spPr>
            <a:xfrm>
              <a:off x="7120141" y="2297184"/>
              <a:ext cx="10662" cy="33005"/>
            </a:xfrm>
            <a:custGeom>
              <a:rect b="b" l="l" r="r" t="t"/>
              <a:pathLst>
                <a:path extrusionOk="0" h="1037" w="335">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88"/>
            <p:cNvSpPr/>
            <p:nvPr/>
          </p:nvSpPr>
          <p:spPr>
            <a:xfrm>
              <a:off x="7199360" y="2297184"/>
              <a:ext cx="10248" cy="33005"/>
            </a:xfrm>
            <a:custGeom>
              <a:rect b="b" l="l" r="r" t="t"/>
              <a:pathLst>
                <a:path extrusionOk="0" h="1037" w="322">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88"/>
            <p:cNvSpPr/>
            <p:nvPr/>
          </p:nvSpPr>
          <p:spPr>
            <a:xfrm>
              <a:off x="7357001" y="2165704"/>
              <a:ext cx="56876" cy="17823"/>
            </a:xfrm>
            <a:custGeom>
              <a:rect b="b" l="l" r="r" t="t"/>
              <a:pathLst>
                <a:path extrusionOk="0" h="560" w="1787">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88"/>
            <p:cNvSpPr/>
            <p:nvPr/>
          </p:nvSpPr>
          <p:spPr>
            <a:xfrm>
              <a:off x="7312666" y="2133113"/>
              <a:ext cx="145897" cy="197840"/>
            </a:xfrm>
            <a:custGeom>
              <a:rect b="b" l="l" r="r" t="t"/>
              <a:pathLst>
                <a:path extrusionOk="0" h="6216" w="4584">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88"/>
            <p:cNvSpPr/>
            <p:nvPr/>
          </p:nvSpPr>
          <p:spPr>
            <a:xfrm>
              <a:off x="7340324" y="2291486"/>
              <a:ext cx="10630" cy="38702"/>
            </a:xfrm>
            <a:custGeom>
              <a:rect b="b" l="l" r="r" t="t"/>
              <a:pathLst>
                <a:path extrusionOk="0" h="1216" w="334">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88"/>
            <p:cNvSpPr/>
            <p:nvPr/>
          </p:nvSpPr>
          <p:spPr>
            <a:xfrm>
              <a:off x="7419511" y="2291486"/>
              <a:ext cx="10630" cy="38702"/>
            </a:xfrm>
            <a:custGeom>
              <a:rect b="b" l="l" r="r" t="t"/>
              <a:pathLst>
                <a:path extrusionOk="0" h="1216" w="334">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88"/>
            <p:cNvSpPr/>
            <p:nvPr/>
          </p:nvSpPr>
          <p:spPr>
            <a:xfrm>
              <a:off x="7153878" y="1969392"/>
              <a:ext cx="225498" cy="188355"/>
            </a:xfrm>
            <a:custGeom>
              <a:rect b="b" l="l" r="r" t="t"/>
              <a:pathLst>
                <a:path extrusionOk="0" h="5918" w="7085">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88"/>
            <p:cNvSpPr/>
            <p:nvPr/>
          </p:nvSpPr>
          <p:spPr>
            <a:xfrm>
              <a:off x="7193663" y="2003511"/>
              <a:ext cx="27308" cy="10248"/>
            </a:xfrm>
            <a:custGeom>
              <a:rect b="b" l="l" r="r" t="t"/>
              <a:pathLst>
                <a:path extrusionOk="0" h="322" w="858">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88"/>
            <p:cNvSpPr/>
            <p:nvPr/>
          </p:nvSpPr>
          <p:spPr>
            <a:xfrm>
              <a:off x="7233065" y="2003511"/>
              <a:ext cx="83802" cy="10248"/>
            </a:xfrm>
            <a:custGeom>
              <a:rect b="b" l="l" r="r" t="t"/>
              <a:pathLst>
                <a:path extrusionOk="0" h="322" w="2633">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88"/>
            <p:cNvSpPr/>
            <p:nvPr/>
          </p:nvSpPr>
          <p:spPr>
            <a:xfrm>
              <a:off x="7193281" y="2031933"/>
              <a:ext cx="123936" cy="10248"/>
            </a:xfrm>
            <a:custGeom>
              <a:rect b="b" l="l" r="r" t="t"/>
              <a:pathLst>
                <a:path extrusionOk="0" h="322" w="3894">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88"/>
            <p:cNvSpPr/>
            <p:nvPr/>
          </p:nvSpPr>
          <p:spPr>
            <a:xfrm>
              <a:off x="7193663" y="2059973"/>
              <a:ext cx="83770" cy="10248"/>
            </a:xfrm>
            <a:custGeom>
              <a:rect b="b" l="l" r="r" t="t"/>
              <a:pathLst>
                <a:path extrusionOk="0" h="322" w="2632">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88"/>
            <p:cNvSpPr/>
            <p:nvPr/>
          </p:nvSpPr>
          <p:spPr>
            <a:xfrm>
              <a:off x="7289145" y="2059973"/>
              <a:ext cx="27722" cy="10248"/>
            </a:xfrm>
            <a:custGeom>
              <a:rect b="b" l="l" r="r" t="t"/>
              <a:pathLst>
                <a:path extrusionOk="0" h="322" w="871">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53" name="Google Shape;9953;p88"/>
          <p:cNvSpPr/>
          <p:nvPr/>
        </p:nvSpPr>
        <p:spPr>
          <a:xfrm>
            <a:off x="3094217" y="2720909"/>
            <a:ext cx="394152" cy="361529"/>
          </a:xfrm>
          <a:custGeom>
            <a:rect b="b" l="l" r="r" t="t"/>
            <a:pathLst>
              <a:path extrusionOk="0" h="11359" w="12384">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54" name="Google Shape;9954;p88"/>
          <p:cNvGrpSpPr/>
          <p:nvPr/>
        </p:nvGrpSpPr>
        <p:grpSpPr>
          <a:xfrm>
            <a:off x="5352728" y="1815989"/>
            <a:ext cx="327091" cy="322508"/>
            <a:chOff x="5352728" y="1990239"/>
            <a:chExt cx="327091" cy="322508"/>
          </a:xfrm>
        </p:grpSpPr>
        <p:sp>
          <p:nvSpPr>
            <p:cNvPr id="9955" name="Google Shape;9955;p88"/>
            <p:cNvSpPr/>
            <p:nvPr/>
          </p:nvSpPr>
          <p:spPr>
            <a:xfrm>
              <a:off x="5575935" y="2093297"/>
              <a:ext cx="103885" cy="217923"/>
            </a:xfrm>
            <a:custGeom>
              <a:rect b="b" l="l" r="r" t="t"/>
              <a:pathLst>
                <a:path extrusionOk="0" h="6847" w="3264">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88"/>
            <p:cNvSpPr/>
            <p:nvPr/>
          </p:nvSpPr>
          <p:spPr>
            <a:xfrm>
              <a:off x="5426250" y="1990239"/>
              <a:ext cx="191029" cy="322508"/>
            </a:xfrm>
            <a:custGeom>
              <a:rect b="b" l="l" r="r" t="t"/>
              <a:pathLst>
                <a:path extrusionOk="0" h="10133" w="6002">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88"/>
            <p:cNvSpPr/>
            <p:nvPr/>
          </p:nvSpPr>
          <p:spPr>
            <a:xfrm>
              <a:off x="5352728" y="2121719"/>
              <a:ext cx="103503" cy="189501"/>
            </a:xfrm>
            <a:custGeom>
              <a:rect b="b" l="l" r="r" t="t"/>
              <a:pathLst>
                <a:path extrusionOk="0" h="5954" w="3252">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8" name="Google Shape;9958;p88"/>
          <p:cNvGrpSpPr/>
          <p:nvPr/>
        </p:nvGrpSpPr>
        <p:grpSpPr>
          <a:xfrm>
            <a:off x="7538896" y="1795906"/>
            <a:ext cx="361147" cy="361529"/>
            <a:chOff x="7538896" y="1970156"/>
            <a:chExt cx="361147" cy="361529"/>
          </a:xfrm>
        </p:grpSpPr>
        <p:sp>
          <p:nvSpPr>
            <p:cNvPr id="9959" name="Google Shape;9959;p88"/>
            <p:cNvSpPr/>
            <p:nvPr/>
          </p:nvSpPr>
          <p:spPr>
            <a:xfrm>
              <a:off x="7538896" y="1970156"/>
              <a:ext cx="361147" cy="361529"/>
            </a:xfrm>
            <a:custGeom>
              <a:rect b="b" l="l" r="r" t="t"/>
              <a:pathLst>
                <a:path extrusionOk="0" h="11359" w="11347">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88"/>
            <p:cNvSpPr/>
            <p:nvPr/>
          </p:nvSpPr>
          <p:spPr>
            <a:xfrm>
              <a:off x="7685907" y="2066784"/>
              <a:ext cx="101211" cy="11394"/>
            </a:xfrm>
            <a:custGeom>
              <a:rect b="b" l="l" r="r" t="t"/>
              <a:pathLst>
                <a:path extrusionOk="0" h="358" w="318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88"/>
            <p:cNvSpPr/>
            <p:nvPr/>
          </p:nvSpPr>
          <p:spPr>
            <a:xfrm>
              <a:off x="7685907" y="2106187"/>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88"/>
            <p:cNvSpPr/>
            <p:nvPr/>
          </p:nvSpPr>
          <p:spPr>
            <a:xfrm>
              <a:off x="7685907" y="2145239"/>
              <a:ext cx="147075" cy="11394"/>
            </a:xfrm>
            <a:custGeom>
              <a:rect b="b" l="l" r="r" t="t"/>
              <a:pathLst>
                <a:path extrusionOk="0" h="358" w="4621">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88"/>
            <p:cNvSpPr/>
            <p:nvPr/>
          </p:nvSpPr>
          <p:spPr>
            <a:xfrm>
              <a:off x="7685907" y="2184260"/>
              <a:ext cx="147075" cy="11394"/>
            </a:xfrm>
            <a:custGeom>
              <a:rect b="b" l="l" r="r" t="t"/>
              <a:pathLst>
                <a:path extrusionOk="0" h="358" w="4621">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88"/>
            <p:cNvSpPr/>
            <p:nvPr/>
          </p:nvSpPr>
          <p:spPr>
            <a:xfrm>
              <a:off x="7685907" y="2223280"/>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5" name="Google Shape;9965;p88"/>
          <p:cNvGrpSpPr/>
          <p:nvPr/>
        </p:nvGrpSpPr>
        <p:grpSpPr>
          <a:xfrm>
            <a:off x="4896099" y="1796670"/>
            <a:ext cx="358155" cy="358123"/>
            <a:chOff x="4896099" y="1970920"/>
            <a:chExt cx="358155" cy="358123"/>
          </a:xfrm>
        </p:grpSpPr>
        <p:sp>
          <p:nvSpPr>
            <p:cNvPr id="9966" name="Google Shape;9966;p88"/>
            <p:cNvSpPr/>
            <p:nvPr/>
          </p:nvSpPr>
          <p:spPr>
            <a:xfrm>
              <a:off x="4896099" y="1970920"/>
              <a:ext cx="358155" cy="358123"/>
            </a:xfrm>
            <a:custGeom>
              <a:rect b="b" l="l" r="r" t="t"/>
              <a:pathLst>
                <a:path extrusionOk="0" h="11252" w="11253">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88"/>
            <p:cNvSpPr/>
            <p:nvPr/>
          </p:nvSpPr>
          <p:spPr>
            <a:xfrm>
              <a:off x="4991454" y="2067835"/>
              <a:ext cx="166999" cy="164325"/>
            </a:xfrm>
            <a:custGeom>
              <a:rect b="b" l="l" r="r" t="t"/>
              <a:pathLst>
                <a:path extrusionOk="0" h="5163" w="5247">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88"/>
            <p:cNvSpPr/>
            <p:nvPr/>
          </p:nvSpPr>
          <p:spPr>
            <a:xfrm>
              <a:off x="4923789" y="1998578"/>
              <a:ext cx="302043" cy="302425"/>
            </a:xfrm>
            <a:custGeom>
              <a:rect b="b" l="l" r="r" t="t"/>
              <a:pathLst>
                <a:path extrusionOk="0" h="9502" w="949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9" name="Google Shape;9969;p88"/>
          <p:cNvGrpSpPr/>
          <p:nvPr/>
        </p:nvGrpSpPr>
        <p:grpSpPr>
          <a:xfrm>
            <a:off x="4048787" y="2802769"/>
            <a:ext cx="283488" cy="198604"/>
            <a:chOff x="4048787" y="2977019"/>
            <a:chExt cx="283488" cy="198604"/>
          </a:xfrm>
        </p:grpSpPr>
        <p:sp>
          <p:nvSpPr>
            <p:cNvPr id="9970" name="Google Shape;9970;p88"/>
            <p:cNvSpPr/>
            <p:nvPr/>
          </p:nvSpPr>
          <p:spPr>
            <a:xfrm>
              <a:off x="4277659" y="3015880"/>
              <a:ext cx="25048" cy="19128"/>
            </a:xfrm>
            <a:custGeom>
              <a:rect b="b" l="l" r="r" t="t"/>
              <a:pathLst>
                <a:path extrusionOk="0" h="601" w="787">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88"/>
            <p:cNvSpPr/>
            <p:nvPr/>
          </p:nvSpPr>
          <p:spPr>
            <a:xfrm>
              <a:off x="4101462" y="2977019"/>
              <a:ext cx="165630" cy="42458"/>
            </a:xfrm>
            <a:custGeom>
              <a:rect b="b" l="l" r="r" t="t"/>
              <a:pathLst>
                <a:path extrusionOk="0" h="1334" w="5204">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88"/>
            <p:cNvSpPr/>
            <p:nvPr/>
          </p:nvSpPr>
          <p:spPr>
            <a:xfrm>
              <a:off x="4048787" y="3000508"/>
              <a:ext cx="283488" cy="175115"/>
            </a:xfrm>
            <a:custGeom>
              <a:rect b="b" l="l" r="r" t="t"/>
              <a:pathLst>
                <a:path extrusionOk="0" h="5502" w="8907">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88"/>
            <p:cNvSpPr/>
            <p:nvPr/>
          </p:nvSpPr>
          <p:spPr>
            <a:xfrm>
              <a:off x="4126478" y="3024347"/>
              <a:ext cx="129220" cy="127437"/>
            </a:xfrm>
            <a:custGeom>
              <a:rect b="b" l="l" r="r" t="t"/>
              <a:pathLst>
                <a:path extrusionOk="0" h="4004" w="406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88"/>
            <p:cNvSpPr/>
            <p:nvPr/>
          </p:nvSpPr>
          <p:spPr>
            <a:xfrm>
              <a:off x="4156778" y="3054678"/>
              <a:ext cx="68238" cy="68270"/>
            </a:xfrm>
            <a:custGeom>
              <a:rect b="b" l="l" r="r" t="t"/>
              <a:pathLst>
                <a:path extrusionOk="0" h="2145" w="2144">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88"/>
            <p:cNvSpPr/>
            <p:nvPr/>
          </p:nvSpPr>
          <p:spPr>
            <a:xfrm>
              <a:off x="4198090" y="3060375"/>
              <a:ext cx="20879" cy="20879"/>
            </a:xfrm>
            <a:custGeom>
              <a:rect b="b" l="l" r="r" t="t"/>
              <a:pathLst>
                <a:path extrusionOk="0" h="656" w="656">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6" name="Google Shape;9976;p88"/>
          <p:cNvGrpSpPr/>
          <p:nvPr/>
        </p:nvGrpSpPr>
        <p:grpSpPr>
          <a:xfrm>
            <a:off x="4054103" y="2255941"/>
            <a:ext cx="218687" cy="349052"/>
            <a:chOff x="4054103" y="2430191"/>
            <a:chExt cx="218687" cy="349052"/>
          </a:xfrm>
        </p:grpSpPr>
        <p:sp>
          <p:nvSpPr>
            <p:cNvPr id="9977" name="Google Shape;9977;p88"/>
            <p:cNvSpPr/>
            <p:nvPr/>
          </p:nvSpPr>
          <p:spPr>
            <a:xfrm>
              <a:off x="4054103" y="2430191"/>
              <a:ext cx="218687" cy="349052"/>
            </a:xfrm>
            <a:custGeom>
              <a:rect b="b" l="l" r="r" t="t"/>
              <a:pathLst>
                <a:path extrusionOk="0" h="10967" w="6871">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88"/>
            <p:cNvSpPr/>
            <p:nvPr/>
          </p:nvSpPr>
          <p:spPr>
            <a:xfrm>
              <a:off x="4091595" y="2517716"/>
              <a:ext cx="142524" cy="103503"/>
            </a:xfrm>
            <a:custGeom>
              <a:rect b="b" l="l" r="r" t="t"/>
              <a:pathLst>
                <a:path extrusionOk="0" h="3252" w="4478">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9" name="Google Shape;9979;p88"/>
          <p:cNvGrpSpPr/>
          <p:nvPr/>
        </p:nvGrpSpPr>
        <p:grpSpPr>
          <a:xfrm>
            <a:off x="2185128" y="2253299"/>
            <a:ext cx="382758" cy="356595"/>
            <a:chOff x="2185128" y="2427549"/>
            <a:chExt cx="382758" cy="356595"/>
          </a:xfrm>
        </p:grpSpPr>
        <p:sp>
          <p:nvSpPr>
            <p:cNvPr id="9980" name="Google Shape;9980;p88"/>
            <p:cNvSpPr/>
            <p:nvPr/>
          </p:nvSpPr>
          <p:spPr>
            <a:xfrm>
              <a:off x="2313584" y="2612467"/>
              <a:ext cx="119417" cy="103853"/>
            </a:xfrm>
            <a:custGeom>
              <a:rect b="b" l="l" r="r" t="t"/>
              <a:pathLst>
                <a:path extrusionOk="0" h="3263" w="3752">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88"/>
            <p:cNvSpPr/>
            <p:nvPr/>
          </p:nvSpPr>
          <p:spPr>
            <a:xfrm>
              <a:off x="2311706" y="2427549"/>
              <a:ext cx="129633" cy="171327"/>
            </a:xfrm>
            <a:custGeom>
              <a:rect b="b" l="l" r="r" t="t"/>
              <a:pathLst>
                <a:path extrusionOk="0" h="5383" w="4073">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88"/>
            <p:cNvSpPr/>
            <p:nvPr/>
          </p:nvSpPr>
          <p:spPr>
            <a:xfrm>
              <a:off x="2438252" y="2611703"/>
              <a:ext cx="129633" cy="172441"/>
            </a:xfrm>
            <a:custGeom>
              <a:rect b="b" l="l" r="r" t="t"/>
              <a:pathLst>
                <a:path extrusionOk="0" h="5418" w="4073">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88"/>
            <p:cNvSpPr/>
            <p:nvPr/>
          </p:nvSpPr>
          <p:spPr>
            <a:xfrm>
              <a:off x="2185128" y="2611703"/>
              <a:ext cx="130015" cy="172441"/>
            </a:xfrm>
            <a:custGeom>
              <a:rect b="b" l="l" r="r" t="t"/>
              <a:pathLst>
                <a:path extrusionOk="0" h="5418" w="4085">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4" name="Google Shape;9984;p88"/>
          <p:cNvGrpSpPr/>
          <p:nvPr/>
        </p:nvGrpSpPr>
        <p:grpSpPr>
          <a:xfrm>
            <a:off x="2656907" y="2265043"/>
            <a:ext cx="332757" cy="332343"/>
            <a:chOff x="2656907" y="2439293"/>
            <a:chExt cx="332757" cy="332343"/>
          </a:xfrm>
        </p:grpSpPr>
        <p:sp>
          <p:nvSpPr>
            <p:cNvPr id="9985" name="Google Shape;9985;p88"/>
            <p:cNvSpPr/>
            <p:nvPr/>
          </p:nvSpPr>
          <p:spPr>
            <a:xfrm>
              <a:off x="2868751" y="2547666"/>
              <a:ext cx="53088" cy="53088"/>
            </a:xfrm>
            <a:custGeom>
              <a:rect b="b" l="l" r="r" t="t"/>
              <a:pathLst>
                <a:path extrusionOk="0" h="1668" w="1668">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88"/>
            <p:cNvSpPr/>
            <p:nvPr/>
          </p:nvSpPr>
          <p:spPr>
            <a:xfrm>
              <a:off x="2870661" y="2611703"/>
              <a:ext cx="68970" cy="49301"/>
            </a:xfrm>
            <a:custGeom>
              <a:rect b="b" l="l" r="r" t="t"/>
              <a:pathLst>
                <a:path extrusionOk="0" h="1549" w="2167">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88"/>
            <p:cNvSpPr/>
            <p:nvPr/>
          </p:nvSpPr>
          <p:spPr>
            <a:xfrm>
              <a:off x="2705794" y="2611321"/>
              <a:ext cx="68620" cy="49301"/>
            </a:xfrm>
            <a:custGeom>
              <a:rect b="b" l="l" r="r" t="t"/>
              <a:pathLst>
                <a:path extrusionOk="0" h="1549" w="2156">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88"/>
            <p:cNvSpPr/>
            <p:nvPr/>
          </p:nvSpPr>
          <p:spPr>
            <a:xfrm>
              <a:off x="2724000" y="2547666"/>
              <a:ext cx="53088" cy="53088"/>
            </a:xfrm>
            <a:custGeom>
              <a:rect b="b" l="l" r="r" t="t"/>
              <a:pathLst>
                <a:path extrusionOk="0" h="1668" w="1668">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88"/>
            <p:cNvSpPr/>
            <p:nvPr/>
          </p:nvSpPr>
          <p:spPr>
            <a:xfrm>
              <a:off x="2788800" y="2534394"/>
              <a:ext cx="68238" cy="68238"/>
            </a:xfrm>
            <a:custGeom>
              <a:rect b="b" l="l" r="r" t="t"/>
              <a:pathLst>
                <a:path extrusionOk="0" h="2144" w="2144">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88"/>
            <p:cNvSpPr/>
            <p:nvPr/>
          </p:nvSpPr>
          <p:spPr>
            <a:xfrm>
              <a:off x="2764930" y="2613613"/>
              <a:ext cx="115979" cy="62923"/>
            </a:xfrm>
            <a:custGeom>
              <a:rect b="b" l="l" r="r" t="t"/>
              <a:pathLst>
                <a:path extrusionOk="0" h="1977" w="3644">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88"/>
            <p:cNvSpPr/>
            <p:nvPr/>
          </p:nvSpPr>
          <p:spPr>
            <a:xfrm>
              <a:off x="2656907" y="2439293"/>
              <a:ext cx="332757" cy="332343"/>
            </a:xfrm>
            <a:custGeom>
              <a:rect b="b" l="l" r="r" t="t"/>
              <a:pathLst>
                <a:path extrusionOk="0" h="10442" w="10455">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2" name="Google Shape;9992;p88"/>
          <p:cNvGrpSpPr/>
          <p:nvPr/>
        </p:nvGrpSpPr>
        <p:grpSpPr>
          <a:xfrm>
            <a:off x="1731523" y="2248366"/>
            <a:ext cx="399435" cy="365698"/>
            <a:chOff x="1731523" y="2422616"/>
            <a:chExt cx="399435" cy="365698"/>
          </a:xfrm>
        </p:grpSpPr>
        <p:sp>
          <p:nvSpPr>
            <p:cNvPr id="9993" name="Google Shape;9993;p88"/>
            <p:cNvSpPr/>
            <p:nvPr/>
          </p:nvSpPr>
          <p:spPr>
            <a:xfrm>
              <a:off x="1865294" y="2725009"/>
              <a:ext cx="43604" cy="43604"/>
            </a:xfrm>
            <a:custGeom>
              <a:rect b="b" l="l" r="r" t="t"/>
              <a:pathLst>
                <a:path extrusionOk="0" h="1370" w="137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88"/>
            <p:cNvSpPr/>
            <p:nvPr/>
          </p:nvSpPr>
          <p:spPr>
            <a:xfrm>
              <a:off x="2005876" y="2725009"/>
              <a:ext cx="43636" cy="43604"/>
            </a:xfrm>
            <a:custGeom>
              <a:rect b="b" l="l" r="r" t="t"/>
              <a:pathLst>
                <a:path extrusionOk="0" h="1370" w="1371">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88"/>
            <p:cNvSpPr/>
            <p:nvPr/>
          </p:nvSpPr>
          <p:spPr>
            <a:xfrm>
              <a:off x="1731523" y="2422616"/>
              <a:ext cx="399435" cy="365698"/>
            </a:xfrm>
            <a:custGeom>
              <a:rect b="b" l="l" r="r" t="t"/>
              <a:pathLst>
                <a:path extrusionOk="0" h="11490" w="1255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6" name="Google Shape;9996;p88"/>
          <p:cNvGrpSpPr/>
          <p:nvPr/>
        </p:nvGrpSpPr>
        <p:grpSpPr>
          <a:xfrm>
            <a:off x="3097241" y="2259314"/>
            <a:ext cx="344883" cy="343387"/>
            <a:chOff x="3097241" y="2433564"/>
            <a:chExt cx="344883" cy="343387"/>
          </a:xfrm>
        </p:grpSpPr>
        <p:sp>
          <p:nvSpPr>
            <p:cNvPr id="9997" name="Google Shape;9997;p88"/>
            <p:cNvSpPr/>
            <p:nvPr/>
          </p:nvSpPr>
          <p:spPr>
            <a:xfrm>
              <a:off x="3151825" y="2465806"/>
              <a:ext cx="235746" cy="311146"/>
            </a:xfrm>
            <a:custGeom>
              <a:rect b="b" l="l" r="r" t="t"/>
              <a:pathLst>
                <a:path extrusionOk="0" h="9776" w="7407">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88"/>
            <p:cNvSpPr/>
            <p:nvPr/>
          </p:nvSpPr>
          <p:spPr>
            <a:xfrm>
              <a:off x="3179483" y="2492732"/>
              <a:ext cx="181926" cy="181894"/>
            </a:xfrm>
            <a:custGeom>
              <a:rect b="b" l="l" r="r" t="t"/>
              <a:pathLst>
                <a:path extrusionOk="0" h="5715" w="5716">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88"/>
            <p:cNvSpPr/>
            <p:nvPr/>
          </p:nvSpPr>
          <p:spPr>
            <a:xfrm>
              <a:off x="3242024" y="2524941"/>
              <a:ext cx="54202" cy="117857"/>
            </a:xfrm>
            <a:custGeom>
              <a:rect b="b" l="l" r="r" t="t"/>
              <a:pathLst>
                <a:path extrusionOk="0" h="3703" w="1703">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88"/>
            <p:cNvSpPr/>
            <p:nvPr/>
          </p:nvSpPr>
          <p:spPr>
            <a:xfrm>
              <a:off x="3390945" y="2433724"/>
              <a:ext cx="51179" cy="85934"/>
            </a:xfrm>
            <a:custGeom>
              <a:rect b="b" l="l" r="r" t="t"/>
              <a:pathLst>
                <a:path extrusionOk="0" h="2700" w="1608">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88"/>
            <p:cNvSpPr/>
            <p:nvPr/>
          </p:nvSpPr>
          <p:spPr>
            <a:xfrm>
              <a:off x="3360613" y="2478187"/>
              <a:ext cx="27340" cy="41471"/>
            </a:xfrm>
            <a:custGeom>
              <a:rect b="b" l="l" r="r" t="t"/>
              <a:pathLst>
                <a:path extrusionOk="0" h="1303" w="859">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88"/>
            <p:cNvSpPr/>
            <p:nvPr/>
          </p:nvSpPr>
          <p:spPr>
            <a:xfrm>
              <a:off x="3375795" y="2455939"/>
              <a:ext cx="39434" cy="63719"/>
            </a:xfrm>
            <a:custGeom>
              <a:rect b="b" l="l" r="r" t="t"/>
              <a:pathLst>
                <a:path extrusionOk="0" h="2002" w="1239">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88"/>
            <p:cNvSpPr/>
            <p:nvPr/>
          </p:nvSpPr>
          <p:spPr>
            <a:xfrm>
              <a:off x="3097241" y="2433564"/>
              <a:ext cx="50829" cy="85711"/>
            </a:xfrm>
            <a:custGeom>
              <a:rect b="b" l="l" r="r" t="t"/>
              <a:pathLst>
                <a:path extrusionOk="0" h="2693" w="1597">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88"/>
            <p:cNvSpPr/>
            <p:nvPr/>
          </p:nvSpPr>
          <p:spPr>
            <a:xfrm>
              <a:off x="3151061" y="2477773"/>
              <a:ext cx="27690" cy="41503"/>
            </a:xfrm>
            <a:custGeom>
              <a:rect b="b" l="l" r="r" t="t"/>
              <a:pathLst>
                <a:path extrusionOk="0" h="1304" w="87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88"/>
            <p:cNvSpPr/>
            <p:nvPr/>
          </p:nvSpPr>
          <p:spPr>
            <a:xfrm>
              <a:off x="3124167" y="2455939"/>
              <a:ext cx="39434" cy="63337"/>
            </a:xfrm>
            <a:custGeom>
              <a:rect b="b" l="l" r="r" t="t"/>
              <a:pathLst>
                <a:path extrusionOk="0" h="1990" w="1239">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6" name="Google Shape;10006;p88"/>
          <p:cNvGrpSpPr/>
          <p:nvPr/>
        </p:nvGrpSpPr>
        <p:grpSpPr>
          <a:xfrm>
            <a:off x="1278299" y="2265043"/>
            <a:ext cx="410829" cy="332343"/>
            <a:chOff x="1278299" y="2439293"/>
            <a:chExt cx="410829" cy="332343"/>
          </a:xfrm>
        </p:grpSpPr>
        <p:sp>
          <p:nvSpPr>
            <p:cNvPr id="10007" name="Google Shape;10007;p88"/>
            <p:cNvSpPr/>
            <p:nvPr/>
          </p:nvSpPr>
          <p:spPr>
            <a:xfrm>
              <a:off x="1360159" y="2510141"/>
              <a:ext cx="245963" cy="12540"/>
            </a:xfrm>
            <a:custGeom>
              <a:rect b="b" l="l" r="r" t="t"/>
              <a:pathLst>
                <a:path extrusionOk="0" h="394" w="7728">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88"/>
            <p:cNvSpPr/>
            <p:nvPr/>
          </p:nvSpPr>
          <p:spPr>
            <a:xfrm>
              <a:off x="1360159" y="2575706"/>
              <a:ext cx="245963" cy="12158"/>
            </a:xfrm>
            <a:custGeom>
              <a:rect b="b" l="l" r="r" t="t"/>
              <a:pathLst>
                <a:path extrusionOk="0" h="382" w="7728">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88"/>
            <p:cNvSpPr/>
            <p:nvPr/>
          </p:nvSpPr>
          <p:spPr>
            <a:xfrm>
              <a:off x="1437086" y="2618132"/>
              <a:ext cx="92873" cy="12540"/>
            </a:xfrm>
            <a:custGeom>
              <a:rect b="b" l="l" r="r" t="t"/>
              <a:pathLst>
                <a:path extrusionOk="0" h="394" w="2918">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88"/>
            <p:cNvSpPr/>
            <p:nvPr/>
          </p:nvSpPr>
          <p:spPr>
            <a:xfrm>
              <a:off x="1419295" y="2543115"/>
              <a:ext cx="186827" cy="12158"/>
            </a:xfrm>
            <a:custGeom>
              <a:rect b="b" l="l" r="r" t="t"/>
              <a:pathLst>
                <a:path extrusionOk="0" h="382" w="587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88"/>
            <p:cNvSpPr/>
            <p:nvPr/>
          </p:nvSpPr>
          <p:spPr>
            <a:xfrm>
              <a:off x="1360541" y="2543115"/>
              <a:ext cx="43604" cy="12158"/>
            </a:xfrm>
            <a:custGeom>
              <a:rect b="b" l="l" r="r" t="t"/>
              <a:pathLst>
                <a:path extrusionOk="0" h="382" w="137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88"/>
            <p:cNvSpPr/>
            <p:nvPr/>
          </p:nvSpPr>
          <p:spPr>
            <a:xfrm>
              <a:off x="1306721" y="2469211"/>
              <a:ext cx="353222" cy="228171"/>
            </a:xfrm>
            <a:custGeom>
              <a:rect b="b" l="l" r="r" t="t"/>
              <a:pathLst>
                <a:path extrusionOk="0" h="7169" w="11098">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88"/>
            <p:cNvSpPr/>
            <p:nvPr/>
          </p:nvSpPr>
          <p:spPr>
            <a:xfrm>
              <a:off x="1278299" y="2439293"/>
              <a:ext cx="410829" cy="332343"/>
            </a:xfrm>
            <a:custGeom>
              <a:rect b="b" l="l" r="r" t="t"/>
              <a:pathLst>
                <a:path extrusionOk="0" h="10442" w="12908">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88"/>
            <p:cNvSpPr/>
            <p:nvPr/>
          </p:nvSpPr>
          <p:spPr>
            <a:xfrm>
              <a:off x="1562519" y="2630640"/>
              <a:ext cx="74699" cy="74699"/>
            </a:xfrm>
            <a:custGeom>
              <a:rect b="b" l="l" r="r" t="t"/>
              <a:pathLst>
                <a:path extrusionOk="0" h="2347" w="2347">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5" name="Google Shape;10015;p88"/>
          <p:cNvGrpSpPr/>
          <p:nvPr/>
        </p:nvGrpSpPr>
        <p:grpSpPr>
          <a:xfrm>
            <a:off x="2661459" y="1840751"/>
            <a:ext cx="322508" cy="273494"/>
            <a:chOff x="2661459" y="2015001"/>
            <a:chExt cx="322508" cy="273494"/>
          </a:xfrm>
        </p:grpSpPr>
        <p:sp>
          <p:nvSpPr>
            <p:cNvPr id="10016" name="Google Shape;10016;p88"/>
            <p:cNvSpPr/>
            <p:nvPr/>
          </p:nvSpPr>
          <p:spPr>
            <a:xfrm>
              <a:off x="2661459" y="2028878"/>
              <a:ext cx="322508" cy="259617"/>
            </a:xfrm>
            <a:custGeom>
              <a:rect b="b" l="l" r="r" t="t"/>
              <a:pathLst>
                <a:path extrusionOk="0" h="8157" w="10133">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88"/>
            <p:cNvSpPr/>
            <p:nvPr/>
          </p:nvSpPr>
          <p:spPr>
            <a:xfrm>
              <a:off x="2946442" y="2015001"/>
              <a:ext cx="37525" cy="26799"/>
            </a:xfrm>
            <a:custGeom>
              <a:rect b="b" l="l" r="r" t="t"/>
              <a:pathLst>
                <a:path extrusionOk="0" h="842" w="1179">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8" name="Google Shape;10018;p88"/>
          <p:cNvGrpSpPr/>
          <p:nvPr/>
        </p:nvGrpSpPr>
        <p:grpSpPr>
          <a:xfrm>
            <a:off x="870939" y="2265043"/>
            <a:ext cx="331993" cy="331993"/>
            <a:chOff x="870939" y="2439293"/>
            <a:chExt cx="331993" cy="331993"/>
          </a:xfrm>
        </p:grpSpPr>
        <p:sp>
          <p:nvSpPr>
            <p:cNvPr id="10019" name="Google Shape;10019;p88"/>
            <p:cNvSpPr/>
            <p:nvPr/>
          </p:nvSpPr>
          <p:spPr>
            <a:xfrm>
              <a:off x="870939" y="2439293"/>
              <a:ext cx="331993" cy="331993"/>
            </a:xfrm>
            <a:custGeom>
              <a:rect b="b" l="l" r="r" t="t"/>
              <a:pathLst>
                <a:path extrusionOk="0" h="10431" w="10431">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88"/>
            <p:cNvSpPr/>
            <p:nvPr/>
          </p:nvSpPr>
          <p:spPr>
            <a:xfrm>
              <a:off x="908463" y="2696969"/>
              <a:ext cx="41726" cy="41726"/>
            </a:xfrm>
            <a:custGeom>
              <a:rect b="b" l="l" r="r" t="t"/>
              <a:pathLst>
                <a:path extrusionOk="0" h="1311" w="1311">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88"/>
            <p:cNvSpPr/>
            <p:nvPr/>
          </p:nvSpPr>
          <p:spPr>
            <a:xfrm>
              <a:off x="1015690" y="2696969"/>
              <a:ext cx="41726" cy="41726"/>
            </a:xfrm>
            <a:custGeom>
              <a:rect b="b" l="l" r="r" t="t"/>
              <a:pathLst>
                <a:path extrusionOk="0" h="1311" w="1311">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88"/>
            <p:cNvSpPr/>
            <p:nvPr/>
          </p:nvSpPr>
          <p:spPr>
            <a:xfrm>
              <a:off x="1122567" y="2696969"/>
              <a:ext cx="41726" cy="41726"/>
            </a:xfrm>
            <a:custGeom>
              <a:rect b="b" l="l" r="r" t="t"/>
              <a:pathLst>
                <a:path extrusionOk="0" h="1311" w="1311">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88"/>
            <p:cNvSpPr/>
            <p:nvPr/>
          </p:nvSpPr>
          <p:spPr>
            <a:xfrm>
              <a:off x="913015"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88"/>
            <p:cNvSpPr/>
            <p:nvPr/>
          </p:nvSpPr>
          <p:spPr>
            <a:xfrm>
              <a:off x="913015"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88"/>
            <p:cNvSpPr/>
            <p:nvPr/>
          </p:nvSpPr>
          <p:spPr>
            <a:xfrm>
              <a:off x="913015"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88"/>
            <p:cNvSpPr/>
            <p:nvPr/>
          </p:nvSpPr>
          <p:spPr>
            <a:xfrm>
              <a:off x="894428" y="2474908"/>
              <a:ext cx="69384" cy="167508"/>
            </a:xfrm>
            <a:custGeom>
              <a:rect b="b" l="l" r="r" t="t"/>
              <a:pathLst>
                <a:path extrusionOk="0" h="5263" w="218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88"/>
            <p:cNvSpPr/>
            <p:nvPr/>
          </p:nvSpPr>
          <p:spPr>
            <a:xfrm>
              <a:off x="1002068" y="2474145"/>
              <a:ext cx="69384" cy="168272"/>
            </a:xfrm>
            <a:custGeom>
              <a:rect b="b" l="l" r="r" t="t"/>
              <a:pathLst>
                <a:path extrusionOk="0" h="5287" w="218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88"/>
            <p:cNvSpPr/>
            <p:nvPr/>
          </p:nvSpPr>
          <p:spPr>
            <a:xfrm>
              <a:off x="1108531" y="2474145"/>
              <a:ext cx="69384" cy="168272"/>
            </a:xfrm>
            <a:custGeom>
              <a:rect b="b" l="l" r="r" t="t"/>
              <a:pathLst>
                <a:path extrusionOk="0" h="5287" w="218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88"/>
            <p:cNvSpPr/>
            <p:nvPr/>
          </p:nvSpPr>
          <p:spPr>
            <a:xfrm>
              <a:off x="1127118"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88"/>
            <p:cNvSpPr/>
            <p:nvPr/>
          </p:nvSpPr>
          <p:spPr>
            <a:xfrm>
              <a:off x="1127118"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88"/>
            <p:cNvSpPr/>
            <p:nvPr/>
          </p:nvSpPr>
          <p:spPr>
            <a:xfrm>
              <a:off x="1127118"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88"/>
            <p:cNvSpPr/>
            <p:nvPr/>
          </p:nvSpPr>
          <p:spPr>
            <a:xfrm>
              <a:off x="1020624" y="2504094"/>
              <a:ext cx="32241" cy="9867"/>
            </a:xfrm>
            <a:custGeom>
              <a:rect b="b" l="l" r="r" t="t"/>
              <a:pathLst>
                <a:path extrusionOk="0" h="310" w="1013">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88"/>
            <p:cNvSpPr/>
            <p:nvPr/>
          </p:nvSpPr>
          <p:spPr>
            <a:xfrm>
              <a:off x="1020624" y="2532898"/>
              <a:ext cx="32241" cy="10248"/>
            </a:xfrm>
            <a:custGeom>
              <a:rect b="b" l="l" r="r" t="t"/>
              <a:pathLst>
                <a:path extrusionOk="0" h="322" w="1013">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88"/>
            <p:cNvSpPr/>
            <p:nvPr/>
          </p:nvSpPr>
          <p:spPr>
            <a:xfrm>
              <a:off x="1020624" y="2562052"/>
              <a:ext cx="32241" cy="9898"/>
            </a:xfrm>
            <a:custGeom>
              <a:rect b="b" l="l" r="r" t="t"/>
              <a:pathLst>
                <a:path extrusionOk="0" h="311" w="1013">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5" name="Google Shape;10035;p88"/>
          <p:cNvGrpSpPr/>
          <p:nvPr/>
        </p:nvGrpSpPr>
        <p:grpSpPr>
          <a:xfrm>
            <a:off x="6644957" y="2282103"/>
            <a:ext cx="371395" cy="278904"/>
            <a:chOff x="6644957" y="2456353"/>
            <a:chExt cx="371395" cy="278904"/>
          </a:xfrm>
        </p:grpSpPr>
        <p:sp>
          <p:nvSpPr>
            <p:cNvPr id="10036" name="Google Shape;10036;p88"/>
            <p:cNvSpPr/>
            <p:nvPr/>
          </p:nvSpPr>
          <p:spPr>
            <a:xfrm>
              <a:off x="6644957" y="2456353"/>
              <a:ext cx="371395" cy="203123"/>
            </a:xfrm>
            <a:custGeom>
              <a:rect b="b" l="l" r="r" t="t"/>
              <a:pathLst>
                <a:path extrusionOk="0" h="6382" w="11669">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88"/>
            <p:cNvSpPr/>
            <p:nvPr/>
          </p:nvSpPr>
          <p:spPr>
            <a:xfrm>
              <a:off x="6761668" y="2549194"/>
              <a:ext cx="139850" cy="186064"/>
            </a:xfrm>
            <a:custGeom>
              <a:rect b="b" l="l" r="r" t="t"/>
              <a:pathLst>
                <a:path extrusionOk="0" h="5846" w="4394">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88"/>
            <p:cNvSpPr/>
            <p:nvPr/>
          </p:nvSpPr>
          <p:spPr>
            <a:xfrm>
              <a:off x="6802216" y="2625357"/>
              <a:ext cx="58754" cy="75431"/>
            </a:xfrm>
            <a:custGeom>
              <a:rect b="b" l="l" r="r" t="t"/>
              <a:pathLst>
                <a:path extrusionOk="0" h="2370" w="1846">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88"/>
            <p:cNvSpPr/>
            <p:nvPr/>
          </p:nvSpPr>
          <p:spPr>
            <a:xfrm>
              <a:off x="6802216" y="2480828"/>
              <a:ext cx="47009" cy="33132"/>
            </a:xfrm>
            <a:custGeom>
              <a:rect b="b" l="l" r="r" t="t"/>
              <a:pathLst>
                <a:path extrusionOk="0" h="1041" w="1477">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88"/>
            <p:cNvSpPr/>
            <p:nvPr/>
          </p:nvSpPr>
          <p:spPr>
            <a:xfrm>
              <a:off x="6895439" y="2517112"/>
              <a:ext cx="36793" cy="32114"/>
            </a:xfrm>
            <a:custGeom>
              <a:rect b="b" l="l" r="r" t="t"/>
              <a:pathLst>
                <a:path extrusionOk="0" h="1009" w="1156">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1" name="Google Shape;10041;p88"/>
          <p:cNvGrpSpPr/>
          <p:nvPr/>
        </p:nvGrpSpPr>
        <p:grpSpPr>
          <a:xfrm>
            <a:off x="5388757" y="2240409"/>
            <a:ext cx="260349" cy="362292"/>
            <a:chOff x="5388757" y="2414659"/>
            <a:chExt cx="260349" cy="362292"/>
          </a:xfrm>
        </p:grpSpPr>
        <p:sp>
          <p:nvSpPr>
            <p:cNvPr id="10042" name="Google Shape;10042;p88"/>
            <p:cNvSpPr/>
            <p:nvPr/>
          </p:nvSpPr>
          <p:spPr>
            <a:xfrm>
              <a:off x="5388757" y="2414659"/>
              <a:ext cx="260349" cy="362292"/>
            </a:xfrm>
            <a:custGeom>
              <a:rect b="b" l="l" r="r" t="t"/>
              <a:pathLst>
                <a:path extrusionOk="0" h="11383" w="818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88"/>
            <p:cNvSpPr/>
            <p:nvPr/>
          </p:nvSpPr>
          <p:spPr>
            <a:xfrm>
              <a:off x="5513425" y="2437384"/>
              <a:ext cx="10248" cy="10280"/>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88"/>
            <p:cNvSpPr/>
            <p:nvPr/>
          </p:nvSpPr>
          <p:spPr>
            <a:xfrm>
              <a:off x="5411100" y="2460140"/>
              <a:ext cx="214517" cy="283106"/>
            </a:xfrm>
            <a:custGeom>
              <a:rect b="b" l="l" r="r" t="t"/>
              <a:pathLst>
                <a:path extrusionOk="0" h="8895" w="674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88"/>
            <p:cNvSpPr/>
            <p:nvPr/>
          </p:nvSpPr>
          <p:spPr>
            <a:xfrm>
              <a:off x="5439904" y="2488562"/>
              <a:ext cx="78837" cy="106495"/>
            </a:xfrm>
            <a:custGeom>
              <a:rect b="b" l="l" r="r" t="t"/>
              <a:pathLst>
                <a:path extrusionOk="0" h="3346" w="2477">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88"/>
            <p:cNvSpPr/>
            <p:nvPr/>
          </p:nvSpPr>
          <p:spPr>
            <a:xfrm>
              <a:off x="5530103" y="2494228"/>
              <a:ext cx="67856" cy="33005"/>
            </a:xfrm>
            <a:custGeom>
              <a:rect b="b" l="l" r="r" t="t"/>
              <a:pathLst>
                <a:path extrusionOk="0" h="1037" w="2132">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88"/>
            <p:cNvSpPr/>
            <p:nvPr/>
          </p:nvSpPr>
          <p:spPr>
            <a:xfrm>
              <a:off x="5530103" y="2539709"/>
              <a:ext cx="67092" cy="10248"/>
            </a:xfrm>
            <a:custGeom>
              <a:rect b="b" l="l" r="r" t="t"/>
              <a:pathLst>
                <a:path extrusionOk="0" h="322" w="2108">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88"/>
            <p:cNvSpPr/>
            <p:nvPr/>
          </p:nvSpPr>
          <p:spPr>
            <a:xfrm>
              <a:off x="5530103" y="2562434"/>
              <a:ext cx="32973" cy="10280"/>
            </a:xfrm>
            <a:custGeom>
              <a:rect b="b" l="l" r="r" t="t"/>
              <a:pathLst>
                <a:path extrusionOk="0" h="323" w="1036">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88"/>
            <p:cNvSpPr/>
            <p:nvPr/>
          </p:nvSpPr>
          <p:spPr>
            <a:xfrm>
              <a:off x="5439522" y="2607534"/>
              <a:ext cx="158437" cy="10280"/>
            </a:xfrm>
            <a:custGeom>
              <a:rect b="b" l="l" r="r" t="t"/>
              <a:pathLst>
                <a:path extrusionOk="0" h="323" w="4978">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88"/>
            <p:cNvSpPr/>
            <p:nvPr/>
          </p:nvSpPr>
          <p:spPr>
            <a:xfrm>
              <a:off x="5439522" y="2630258"/>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88"/>
            <p:cNvSpPr/>
            <p:nvPr/>
          </p:nvSpPr>
          <p:spPr>
            <a:xfrm>
              <a:off x="5439522" y="2698497"/>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88"/>
            <p:cNvSpPr/>
            <p:nvPr/>
          </p:nvSpPr>
          <p:spPr>
            <a:xfrm>
              <a:off x="5439522" y="2675740"/>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88"/>
            <p:cNvSpPr/>
            <p:nvPr/>
          </p:nvSpPr>
          <p:spPr>
            <a:xfrm>
              <a:off x="5439522" y="2653015"/>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88"/>
            <p:cNvSpPr/>
            <p:nvPr/>
          </p:nvSpPr>
          <p:spPr>
            <a:xfrm>
              <a:off x="5473641" y="2630258"/>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88"/>
            <p:cNvSpPr/>
            <p:nvPr/>
          </p:nvSpPr>
          <p:spPr>
            <a:xfrm>
              <a:off x="5473641" y="2698497"/>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88"/>
            <p:cNvSpPr/>
            <p:nvPr/>
          </p:nvSpPr>
          <p:spPr>
            <a:xfrm>
              <a:off x="5473641" y="2675740"/>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88"/>
            <p:cNvSpPr/>
            <p:nvPr/>
          </p:nvSpPr>
          <p:spPr>
            <a:xfrm>
              <a:off x="5473641" y="2653015"/>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88"/>
            <p:cNvSpPr/>
            <p:nvPr/>
          </p:nvSpPr>
          <p:spPr>
            <a:xfrm>
              <a:off x="5558525" y="2653015"/>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88"/>
            <p:cNvSpPr/>
            <p:nvPr/>
          </p:nvSpPr>
          <p:spPr>
            <a:xfrm>
              <a:off x="5558525" y="2630258"/>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88"/>
            <p:cNvSpPr/>
            <p:nvPr/>
          </p:nvSpPr>
          <p:spPr>
            <a:xfrm>
              <a:off x="5558525" y="2675740"/>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88"/>
            <p:cNvSpPr/>
            <p:nvPr/>
          </p:nvSpPr>
          <p:spPr>
            <a:xfrm>
              <a:off x="5558525" y="2698497"/>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2" name="Google Shape;10062;p88"/>
          <p:cNvGrpSpPr/>
          <p:nvPr/>
        </p:nvGrpSpPr>
        <p:grpSpPr>
          <a:xfrm>
            <a:off x="3567142" y="2731507"/>
            <a:ext cx="348288" cy="340331"/>
            <a:chOff x="3567142" y="2905757"/>
            <a:chExt cx="348288" cy="340331"/>
          </a:xfrm>
        </p:grpSpPr>
        <p:sp>
          <p:nvSpPr>
            <p:cNvPr id="10063" name="Google Shape;10063;p88"/>
            <p:cNvSpPr/>
            <p:nvPr/>
          </p:nvSpPr>
          <p:spPr>
            <a:xfrm>
              <a:off x="3567142" y="2905757"/>
              <a:ext cx="348288" cy="340331"/>
            </a:xfrm>
            <a:custGeom>
              <a:rect b="b" l="l" r="r" t="t"/>
              <a:pathLst>
                <a:path extrusionOk="0" h="10693" w="10943">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88"/>
            <p:cNvSpPr/>
            <p:nvPr/>
          </p:nvSpPr>
          <p:spPr>
            <a:xfrm>
              <a:off x="3819534" y="3034977"/>
              <a:ext cx="73903" cy="48919"/>
            </a:xfrm>
            <a:custGeom>
              <a:rect b="b" l="l" r="r" t="t"/>
              <a:pathLst>
                <a:path extrusionOk="0" h="1537" w="2322">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88"/>
            <p:cNvSpPr/>
            <p:nvPr/>
          </p:nvSpPr>
          <p:spPr>
            <a:xfrm>
              <a:off x="3728571" y="3036123"/>
              <a:ext cx="67506" cy="45895"/>
            </a:xfrm>
            <a:custGeom>
              <a:rect b="b" l="l" r="r" t="t"/>
              <a:pathLst>
                <a:path extrusionOk="0" h="1442" w="2121">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88"/>
            <p:cNvSpPr/>
            <p:nvPr/>
          </p:nvSpPr>
          <p:spPr>
            <a:xfrm>
              <a:off x="3724783" y="3091439"/>
              <a:ext cx="170946" cy="30745"/>
            </a:xfrm>
            <a:custGeom>
              <a:rect b="b" l="l" r="r" t="t"/>
              <a:pathLst>
                <a:path extrusionOk="0" h="966" w="5371">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88"/>
            <p:cNvSpPr/>
            <p:nvPr/>
          </p:nvSpPr>
          <p:spPr>
            <a:xfrm>
              <a:off x="3597092" y="2940799"/>
              <a:ext cx="40580" cy="30936"/>
            </a:xfrm>
            <a:custGeom>
              <a:rect b="b" l="l" r="r" t="t"/>
              <a:pathLst>
                <a:path extrusionOk="0" h="972" w="1275">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8" name="Google Shape;10068;p88"/>
          <p:cNvGrpSpPr/>
          <p:nvPr/>
        </p:nvGrpSpPr>
        <p:grpSpPr>
          <a:xfrm>
            <a:off x="870939" y="1801571"/>
            <a:ext cx="332375" cy="350071"/>
            <a:chOff x="870939" y="1975821"/>
            <a:chExt cx="332375" cy="350071"/>
          </a:xfrm>
        </p:grpSpPr>
        <p:sp>
          <p:nvSpPr>
            <p:cNvPr id="10069" name="Google Shape;10069;p88"/>
            <p:cNvSpPr/>
            <p:nvPr/>
          </p:nvSpPr>
          <p:spPr>
            <a:xfrm>
              <a:off x="870939" y="1975821"/>
              <a:ext cx="332375" cy="350071"/>
            </a:xfrm>
            <a:custGeom>
              <a:rect b="b" l="l" r="r" t="t"/>
              <a:pathLst>
                <a:path extrusionOk="0" h="10999" w="10443">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88"/>
            <p:cNvSpPr/>
            <p:nvPr/>
          </p:nvSpPr>
          <p:spPr>
            <a:xfrm>
              <a:off x="955059" y="2135755"/>
              <a:ext cx="164134" cy="75877"/>
            </a:xfrm>
            <a:custGeom>
              <a:rect b="b" l="l" r="r" t="t"/>
              <a:pathLst>
                <a:path extrusionOk="0" h="2384" w="5157">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88"/>
            <p:cNvSpPr/>
            <p:nvPr/>
          </p:nvSpPr>
          <p:spPr>
            <a:xfrm>
              <a:off x="955059" y="2224999"/>
              <a:ext cx="164134" cy="75240"/>
            </a:xfrm>
            <a:custGeom>
              <a:rect b="b" l="l" r="r" t="t"/>
              <a:pathLst>
                <a:path extrusionOk="0" h="2364" w="5157">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88"/>
            <p:cNvSpPr/>
            <p:nvPr/>
          </p:nvSpPr>
          <p:spPr>
            <a:xfrm>
              <a:off x="1021387" y="2183496"/>
              <a:ext cx="18969" cy="69766"/>
            </a:xfrm>
            <a:custGeom>
              <a:rect b="b" l="l" r="r" t="t"/>
              <a:pathLst>
                <a:path extrusionOk="0" h="2192" w="596">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3" name="Google Shape;10073;p88"/>
          <p:cNvGrpSpPr/>
          <p:nvPr/>
        </p:nvGrpSpPr>
        <p:grpSpPr>
          <a:xfrm>
            <a:off x="7967103" y="2240791"/>
            <a:ext cx="355863" cy="361911"/>
            <a:chOff x="7967103" y="2415041"/>
            <a:chExt cx="355863" cy="361911"/>
          </a:xfrm>
        </p:grpSpPr>
        <p:sp>
          <p:nvSpPr>
            <p:cNvPr id="10074" name="Google Shape;10074;p88"/>
            <p:cNvSpPr/>
            <p:nvPr/>
          </p:nvSpPr>
          <p:spPr>
            <a:xfrm>
              <a:off x="7967103" y="2584427"/>
              <a:ext cx="111810" cy="192525"/>
            </a:xfrm>
            <a:custGeom>
              <a:rect b="b" l="l" r="r" t="t"/>
              <a:pathLst>
                <a:path extrusionOk="0" h="6049" w="3513">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88"/>
            <p:cNvSpPr/>
            <p:nvPr/>
          </p:nvSpPr>
          <p:spPr>
            <a:xfrm>
              <a:off x="7989446" y="2750789"/>
              <a:ext cx="10280" cy="26162"/>
            </a:xfrm>
            <a:custGeom>
              <a:rect b="b" l="l" r="r" t="t"/>
              <a:pathLst>
                <a:path extrusionOk="0" h="822" w="323">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88"/>
            <p:cNvSpPr/>
            <p:nvPr/>
          </p:nvSpPr>
          <p:spPr>
            <a:xfrm>
              <a:off x="8045908" y="2750789"/>
              <a:ext cx="10662" cy="26162"/>
            </a:xfrm>
            <a:custGeom>
              <a:rect b="b" l="l" r="r" t="t"/>
              <a:pathLst>
                <a:path extrusionOk="0" h="822" w="335">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88"/>
            <p:cNvSpPr/>
            <p:nvPr/>
          </p:nvSpPr>
          <p:spPr>
            <a:xfrm>
              <a:off x="8073184" y="2595789"/>
              <a:ext cx="136858" cy="112956"/>
            </a:xfrm>
            <a:custGeom>
              <a:rect b="b" l="l" r="r" t="t"/>
              <a:pathLst>
                <a:path extrusionOk="0" h="3549" w="430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88"/>
            <p:cNvSpPr/>
            <p:nvPr/>
          </p:nvSpPr>
          <p:spPr>
            <a:xfrm>
              <a:off x="8085310" y="2415041"/>
              <a:ext cx="112956" cy="169036"/>
            </a:xfrm>
            <a:custGeom>
              <a:rect b="b" l="l" r="r" t="t"/>
              <a:pathLst>
                <a:path extrusionOk="0" h="5311" w="3549">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88"/>
            <p:cNvSpPr/>
            <p:nvPr/>
          </p:nvSpPr>
          <p:spPr>
            <a:xfrm>
              <a:off x="8108449"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88"/>
            <p:cNvSpPr/>
            <p:nvPr/>
          </p:nvSpPr>
          <p:spPr>
            <a:xfrm>
              <a:off x="8165293"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88"/>
            <p:cNvSpPr/>
            <p:nvPr/>
          </p:nvSpPr>
          <p:spPr>
            <a:xfrm>
              <a:off x="8238432" y="2635956"/>
              <a:ext cx="45481" cy="15946"/>
            </a:xfrm>
            <a:custGeom>
              <a:rect b="b" l="l" r="r" t="t"/>
              <a:pathLst>
                <a:path extrusionOk="0" h="501" w="1429">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88"/>
            <p:cNvSpPr/>
            <p:nvPr/>
          </p:nvSpPr>
          <p:spPr>
            <a:xfrm>
              <a:off x="8198998" y="2607534"/>
              <a:ext cx="123968" cy="169036"/>
            </a:xfrm>
            <a:custGeom>
              <a:rect b="b" l="l" r="r" t="t"/>
              <a:pathLst>
                <a:path extrusionOk="0" h="5311" w="3895">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88"/>
            <p:cNvSpPr/>
            <p:nvPr/>
          </p:nvSpPr>
          <p:spPr>
            <a:xfrm>
              <a:off x="8222137"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88"/>
            <p:cNvSpPr/>
            <p:nvPr/>
          </p:nvSpPr>
          <p:spPr>
            <a:xfrm>
              <a:off x="8289579" y="2743946"/>
              <a:ext cx="10630" cy="33005"/>
            </a:xfrm>
            <a:custGeom>
              <a:rect b="b" l="l" r="r" t="t"/>
              <a:pathLst>
                <a:path extrusionOk="0" h="1037" w="334">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5" name="Google Shape;10085;p88"/>
          <p:cNvGrpSpPr/>
          <p:nvPr/>
        </p:nvGrpSpPr>
        <p:grpSpPr>
          <a:xfrm>
            <a:off x="7529411" y="2240409"/>
            <a:ext cx="355863" cy="362292"/>
            <a:chOff x="7529411" y="2414659"/>
            <a:chExt cx="355863" cy="362292"/>
          </a:xfrm>
        </p:grpSpPr>
        <p:sp>
          <p:nvSpPr>
            <p:cNvPr id="10086" name="Google Shape;10086;p88"/>
            <p:cNvSpPr/>
            <p:nvPr/>
          </p:nvSpPr>
          <p:spPr>
            <a:xfrm>
              <a:off x="7687816" y="2443081"/>
              <a:ext cx="45481" cy="15946"/>
            </a:xfrm>
            <a:custGeom>
              <a:rect b="b" l="l" r="r" t="t"/>
              <a:pathLst>
                <a:path extrusionOk="0" h="501" w="1429">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88"/>
            <p:cNvSpPr/>
            <p:nvPr/>
          </p:nvSpPr>
          <p:spPr>
            <a:xfrm>
              <a:off x="7648764" y="2414659"/>
              <a:ext cx="123204" cy="168654"/>
            </a:xfrm>
            <a:custGeom>
              <a:rect b="b" l="l" r="r" t="t"/>
              <a:pathLst>
                <a:path extrusionOk="0" h="5299" w="3871">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88"/>
            <p:cNvSpPr/>
            <p:nvPr/>
          </p:nvSpPr>
          <p:spPr>
            <a:xfrm>
              <a:off x="7670757" y="2551072"/>
              <a:ext cx="10248" cy="33005"/>
            </a:xfrm>
            <a:custGeom>
              <a:rect b="b" l="l" r="r" t="t"/>
              <a:pathLst>
                <a:path extrusionOk="0" h="1037" w="322">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88"/>
            <p:cNvSpPr/>
            <p:nvPr/>
          </p:nvSpPr>
          <p:spPr>
            <a:xfrm>
              <a:off x="7738963" y="2551072"/>
              <a:ext cx="10280" cy="33005"/>
            </a:xfrm>
            <a:custGeom>
              <a:rect b="b" l="l" r="r" t="t"/>
              <a:pathLst>
                <a:path extrusionOk="0" h="1037" w="323">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88"/>
            <p:cNvSpPr/>
            <p:nvPr/>
          </p:nvSpPr>
          <p:spPr>
            <a:xfrm>
              <a:off x="7568432" y="2635956"/>
              <a:ext cx="45513" cy="15946"/>
            </a:xfrm>
            <a:custGeom>
              <a:rect b="b" l="l" r="r" t="t"/>
              <a:pathLst>
                <a:path extrusionOk="0" h="501" w="143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88"/>
            <p:cNvSpPr/>
            <p:nvPr/>
          </p:nvSpPr>
          <p:spPr>
            <a:xfrm>
              <a:off x="7529411" y="2607916"/>
              <a:ext cx="123172" cy="168654"/>
            </a:xfrm>
            <a:custGeom>
              <a:rect b="b" l="l" r="r" t="t"/>
              <a:pathLst>
                <a:path extrusionOk="0" h="5299" w="387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88"/>
            <p:cNvSpPr/>
            <p:nvPr/>
          </p:nvSpPr>
          <p:spPr>
            <a:xfrm>
              <a:off x="7551754" y="2743946"/>
              <a:ext cx="10280" cy="33005"/>
            </a:xfrm>
            <a:custGeom>
              <a:rect b="b" l="l" r="r" t="t"/>
              <a:pathLst>
                <a:path extrusionOk="0" h="1037" w="323">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88"/>
            <p:cNvSpPr/>
            <p:nvPr/>
          </p:nvSpPr>
          <p:spPr>
            <a:xfrm>
              <a:off x="7619610"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88"/>
            <p:cNvSpPr/>
            <p:nvPr/>
          </p:nvSpPr>
          <p:spPr>
            <a:xfrm>
              <a:off x="7773464" y="2584427"/>
              <a:ext cx="111810" cy="192525"/>
            </a:xfrm>
            <a:custGeom>
              <a:rect b="b" l="l" r="r" t="t"/>
              <a:pathLst>
                <a:path extrusionOk="0" h="6049" w="3513">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88"/>
            <p:cNvSpPr/>
            <p:nvPr/>
          </p:nvSpPr>
          <p:spPr>
            <a:xfrm>
              <a:off x="7795043" y="2750789"/>
              <a:ext cx="11012" cy="26162"/>
            </a:xfrm>
            <a:custGeom>
              <a:rect b="b" l="l" r="r" t="t"/>
              <a:pathLst>
                <a:path extrusionOk="0" h="822" w="346">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88"/>
            <p:cNvSpPr/>
            <p:nvPr/>
          </p:nvSpPr>
          <p:spPr>
            <a:xfrm>
              <a:off x="7851887" y="2750789"/>
              <a:ext cx="10662" cy="26162"/>
            </a:xfrm>
            <a:custGeom>
              <a:rect b="b" l="l" r="r" t="t"/>
              <a:pathLst>
                <a:path extrusionOk="0" h="822" w="335">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88"/>
            <p:cNvSpPr/>
            <p:nvPr/>
          </p:nvSpPr>
          <p:spPr>
            <a:xfrm>
              <a:off x="7641189" y="2595789"/>
              <a:ext cx="136826" cy="113147"/>
            </a:xfrm>
            <a:custGeom>
              <a:rect b="b" l="l" r="r" t="t"/>
              <a:pathLst>
                <a:path extrusionOk="0" h="3555" w="4299">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8" name="Google Shape;10098;p88"/>
          <p:cNvGrpSpPr/>
          <p:nvPr/>
        </p:nvGrpSpPr>
        <p:grpSpPr>
          <a:xfrm>
            <a:off x="5733194" y="2257468"/>
            <a:ext cx="446826" cy="327059"/>
            <a:chOff x="5733194" y="2431718"/>
            <a:chExt cx="446826" cy="327059"/>
          </a:xfrm>
        </p:grpSpPr>
        <p:sp>
          <p:nvSpPr>
            <p:cNvPr id="10099" name="Google Shape;10099;p88"/>
            <p:cNvSpPr/>
            <p:nvPr/>
          </p:nvSpPr>
          <p:spPr>
            <a:xfrm>
              <a:off x="6032946" y="2474145"/>
              <a:ext cx="56112" cy="20115"/>
            </a:xfrm>
            <a:custGeom>
              <a:rect b="b" l="l" r="r" t="t"/>
              <a:pathLst>
                <a:path extrusionOk="0" h="632" w="1763">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88"/>
            <p:cNvSpPr/>
            <p:nvPr/>
          </p:nvSpPr>
          <p:spPr>
            <a:xfrm>
              <a:off x="5733194" y="2431718"/>
              <a:ext cx="446826" cy="327059"/>
            </a:xfrm>
            <a:custGeom>
              <a:rect b="b" l="l" r="r" t="t"/>
              <a:pathLst>
                <a:path extrusionOk="0" h="10276" w="14039">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88"/>
            <p:cNvSpPr/>
            <p:nvPr/>
          </p:nvSpPr>
          <p:spPr>
            <a:xfrm>
              <a:off x="6019323" y="2641653"/>
              <a:ext cx="13272" cy="13272"/>
            </a:xfrm>
            <a:custGeom>
              <a:rect b="b" l="l" r="r" t="t"/>
              <a:pathLst>
                <a:path extrusionOk="0" h="417" w="417">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2" name="Google Shape;10102;p88"/>
          <p:cNvGrpSpPr/>
          <p:nvPr/>
        </p:nvGrpSpPr>
        <p:grpSpPr>
          <a:xfrm>
            <a:off x="4876780" y="2243814"/>
            <a:ext cx="407774" cy="356627"/>
            <a:chOff x="4876780" y="2418064"/>
            <a:chExt cx="407774" cy="356627"/>
          </a:xfrm>
        </p:grpSpPr>
        <p:sp>
          <p:nvSpPr>
            <p:cNvPr id="10103" name="Google Shape;10103;p88"/>
            <p:cNvSpPr/>
            <p:nvPr/>
          </p:nvSpPr>
          <p:spPr>
            <a:xfrm>
              <a:off x="4876780" y="2455589"/>
              <a:ext cx="407774" cy="319103"/>
            </a:xfrm>
            <a:custGeom>
              <a:rect b="b" l="l" r="r" t="t"/>
              <a:pathLst>
                <a:path extrusionOk="0" h="10026" w="12812">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88"/>
            <p:cNvSpPr/>
            <p:nvPr/>
          </p:nvSpPr>
          <p:spPr>
            <a:xfrm>
              <a:off x="5017012" y="2666287"/>
              <a:ext cx="25016" cy="12158"/>
            </a:xfrm>
            <a:custGeom>
              <a:rect b="b" l="l" r="r" t="t"/>
              <a:pathLst>
                <a:path extrusionOk="0" h="382" w="786">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88"/>
            <p:cNvSpPr/>
            <p:nvPr/>
          </p:nvSpPr>
          <p:spPr>
            <a:xfrm>
              <a:off x="5068159" y="2418064"/>
              <a:ext cx="203155" cy="198222"/>
            </a:xfrm>
            <a:custGeom>
              <a:rect b="b" l="l" r="r" t="t"/>
              <a:pathLst>
                <a:path extrusionOk="0" h="6228" w="6383">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88"/>
            <p:cNvSpPr/>
            <p:nvPr/>
          </p:nvSpPr>
          <p:spPr>
            <a:xfrm>
              <a:off x="5106415" y="2456353"/>
              <a:ext cx="31509" cy="12158"/>
            </a:xfrm>
            <a:custGeom>
              <a:rect b="b" l="l" r="r" t="t"/>
              <a:pathLst>
                <a:path extrusionOk="0" h="382" w="99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88"/>
            <p:cNvSpPr/>
            <p:nvPr/>
          </p:nvSpPr>
          <p:spPr>
            <a:xfrm>
              <a:off x="5151133" y="2456353"/>
              <a:ext cx="82274" cy="12158"/>
            </a:xfrm>
            <a:custGeom>
              <a:rect b="b" l="l" r="r" t="t"/>
              <a:pathLst>
                <a:path extrusionOk="0" h="382" w="2585">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88"/>
            <p:cNvSpPr/>
            <p:nvPr/>
          </p:nvSpPr>
          <p:spPr>
            <a:xfrm>
              <a:off x="5106415" y="2488180"/>
              <a:ext cx="126992" cy="12158"/>
            </a:xfrm>
            <a:custGeom>
              <a:rect b="b" l="l" r="r" t="t"/>
              <a:pathLst>
                <a:path extrusionOk="0" h="382" w="399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88"/>
            <p:cNvSpPr/>
            <p:nvPr/>
          </p:nvSpPr>
          <p:spPr>
            <a:xfrm>
              <a:off x="5106415" y="2519626"/>
              <a:ext cx="82656" cy="12540"/>
            </a:xfrm>
            <a:custGeom>
              <a:rect b="b" l="l" r="r" t="t"/>
              <a:pathLst>
                <a:path extrusionOk="0" h="394" w="2597">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88"/>
            <p:cNvSpPr/>
            <p:nvPr/>
          </p:nvSpPr>
          <p:spPr>
            <a:xfrm>
              <a:off x="5202312" y="2519626"/>
              <a:ext cx="31095" cy="12540"/>
            </a:xfrm>
            <a:custGeom>
              <a:rect b="b" l="l" r="r" t="t"/>
              <a:pathLst>
                <a:path extrusionOk="0" h="394" w="977">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1" name="Google Shape;10111;p88"/>
          <p:cNvGrpSpPr/>
          <p:nvPr/>
        </p:nvGrpSpPr>
        <p:grpSpPr>
          <a:xfrm>
            <a:off x="7070872" y="2236621"/>
            <a:ext cx="398321" cy="371013"/>
            <a:chOff x="7070872" y="2410871"/>
            <a:chExt cx="398321" cy="371013"/>
          </a:xfrm>
        </p:grpSpPr>
        <p:sp>
          <p:nvSpPr>
            <p:cNvPr id="10112" name="Google Shape;10112;p88"/>
            <p:cNvSpPr/>
            <p:nvPr/>
          </p:nvSpPr>
          <p:spPr>
            <a:xfrm>
              <a:off x="7204643" y="2603364"/>
              <a:ext cx="123586" cy="107641"/>
            </a:xfrm>
            <a:custGeom>
              <a:rect b="b" l="l" r="r" t="t"/>
              <a:pathLst>
                <a:path extrusionOk="0" h="3382" w="3883">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88"/>
            <p:cNvSpPr/>
            <p:nvPr/>
          </p:nvSpPr>
          <p:spPr>
            <a:xfrm>
              <a:off x="7203147" y="2410871"/>
              <a:ext cx="133421" cy="178902"/>
            </a:xfrm>
            <a:custGeom>
              <a:rect b="b" l="l" r="r" t="t"/>
              <a:pathLst>
                <a:path extrusionOk="0" h="5621" w="4192">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88"/>
            <p:cNvSpPr/>
            <p:nvPr/>
          </p:nvSpPr>
          <p:spPr>
            <a:xfrm>
              <a:off x="7334245"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88"/>
            <p:cNvSpPr/>
            <p:nvPr/>
          </p:nvSpPr>
          <p:spPr>
            <a:xfrm>
              <a:off x="7070872"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16" name="Google Shape;10116;p88"/>
          <p:cNvSpPr/>
          <p:nvPr/>
        </p:nvSpPr>
        <p:spPr>
          <a:xfrm>
            <a:off x="6238328" y="2259346"/>
            <a:ext cx="316461" cy="324036"/>
          </a:xfrm>
          <a:custGeom>
            <a:rect b="b" l="l" r="r" t="t"/>
            <a:pathLst>
              <a:path extrusionOk="0" h="10181" w="9943">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17" name="Google Shape;10117;p88"/>
          <p:cNvGrpSpPr/>
          <p:nvPr/>
        </p:nvGrpSpPr>
        <p:grpSpPr>
          <a:xfrm>
            <a:off x="5318259" y="2807861"/>
            <a:ext cx="371013" cy="220787"/>
            <a:chOff x="5318259" y="2982111"/>
            <a:chExt cx="371013" cy="220787"/>
          </a:xfrm>
        </p:grpSpPr>
        <p:sp>
          <p:nvSpPr>
            <p:cNvPr id="10118" name="Google Shape;10118;p88"/>
            <p:cNvSpPr/>
            <p:nvPr/>
          </p:nvSpPr>
          <p:spPr>
            <a:xfrm>
              <a:off x="5364123" y="3021546"/>
              <a:ext cx="58372" cy="18396"/>
            </a:xfrm>
            <a:custGeom>
              <a:rect b="b" l="l" r="r" t="t"/>
              <a:pathLst>
                <a:path extrusionOk="0" h="578" w="1834">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88"/>
            <p:cNvSpPr/>
            <p:nvPr/>
          </p:nvSpPr>
          <p:spPr>
            <a:xfrm>
              <a:off x="5346681" y="3151338"/>
              <a:ext cx="11012" cy="39052"/>
            </a:xfrm>
            <a:custGeom>
              <a:rect b="b" l="l" r="r" t="t"/>
              <a:pathLst>
                <a:path extrusionOk="0" h="1227" w="346">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88"/>
            <p:cNvSpPr/>
            <p:nvPr/>
          </p:nvSpPr>
          <p:spPr>
            <a:xfrm>
              <a:off x="5318259" y="2988763"/>
              <a:ext cx="149717" cy="202773"/>
            </a:xfrm>
            <a:custGeom>
              <a:rect b="b" l="l" r="r" t="t"/>
              <a:pathLst>
                <a:path extrusionOk="0" h="6371" w="4704">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88"/>
            <p:cNvSpPr/>
            <p:nvPr/>
          </p:nvSpPr>
          <p:spPr>
            <a:xfrm>
              <a:off x="5548658" y="2982111"/>
              <a:ext cx="140614" cy="208279"/>
            </a:xfrm>
            <a:custGeom>
              <a:rect b="b" l="l" r="r" t="t"/>
              <a:pathLst>
                <a:path extrusionOk="0" h="6544" w="4418">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88"/>
            <p:cNvSpPr/>
            <p:nvPr/>
          </p:nvSpPr>
          <p:spPr>
            <a:xfrm>
              <a:off x="5655153" y="3157004"/>
              <a:ext cx="10630" cy="33387"/>
            </a:xfrm>
            <a:custGeom>
              <a:rect b="b" l="l" r="r" t="t"/>
              <a:pathLst>
                <a:path extrusionOk="0" h="1049" w="334">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88"/>
            <p:cNvSpPr/>
            <p:nvPr/>
          </p:nvSpPr>
          <p:spPr>
            <a:xfrm>
              <a:off x="5497893" y="3174445"/>
              <a:ext cx="11012" cy="10248"/>
            </a:xfrm>
            <a:custGeom>
              <a:rect b="b" l="l" r="r" t="t"/>
              <a:pathLst>
                <a:path extrusionOk="0" h="322" w="346">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88"/>
            <p:cNvSpPr/>
            <p:nvPr/>
          </p:nvSpPr>
          <p:spPr>
            <a:xfrm>
              <a:off x="5410718" y="3156972"/>
              <a:ext cx="74699" cy="45927"/>
            </a:xfrm>
            <a:custGeom>
              <a:rect b="b" l="l" r="r" t="t"/>
              <a:pathLst>
                <a:path extrusionOk="0" h="1443" w="2347">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88"/>
            <p:cNvSpPr/>
            <p:nvPr/>
          </p:nvSpPr>
          <p:spPr>
            <a:xfrm>
              <a:off x="5521382" y="3156590"/>
              <a:ext cx="75049" cy="45163"/>
            </a:xfrm>
            <a:custGeom>
              <a:rect b="b" l="l" r="r" t="t"/>
              <a:pathLst>
                <a:path extrusionOk="0" h="1419" w="2358">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6" name="Google Shape;10126;p88"/>
          <p:cNvGrpSpPr/>
          <p:nvPr/>
        </p:nvGrpSpPr>
        <p:grpSpPr>
          <a:xfrm>
            <a:off x="7073928" y="2731507"/>
            <a:ext cx="371395" cy="371809"/>
            <a:chOff x="7073928" y="2905757"/>
            <a:chExt cx="371395" cy="371809"/>
          </a:xfrm>
        </p:grpSpPr>
        <p:sp>
          <p:nvSpPr>
            <p:cNvPr id="10127" name="Google Shape;10127;p88"/>
            <p:cNvSpPr/>
            <p:nvPr/>
          </p:nvSpPr>
          <p:spPr>
            <a:xfrm>
              <a:off x="7073928" y="2905757"/>
              <a:ext cx="371395" cy="371809"/>
            </a:xfrm>
            <a:custGeom>
              <a:rect b="b" l="l" r="r" t="t"/>
              <a:pathLst>
                <a:path extrusionOk="0" h="11682" w="11669">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88"/>
            <p:cNvSpPr/>
            <p:nvPr/>
          </p:nvSpPr>
          <p:spPr>
            <a:xfrm>
              <a:off x="7281188" y="3188513"/>
              <a:ext cx="65596" cy="48473"/>
            </a:xfrm>
            <a:custGeom>
              <a:rect b="b" l="l" r="r" t="t"/>
              <a:pathLst>
                <a:path extrusionOk="0" h="1523" w="2061">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88"/>
            <p:cNvSpPr/>
            <p:nvPr/>
          </p:nvSpPr>
          <p:spPr>
            <a:xfrm>
              <a:off x="7252034" y="3168080"/>
              <a:ext cx="24634" cy="19287"/>
            </a:xfrm>
            <a:custGeom>
              <a:rect b="b" l="l" r="r" t="t"/>
              <a:pathLst>
                <a:path extrusionOk="0" h="606" w="774">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0" name="Google Shape;10130;p88"/>
          <p:cNvGrpSpPr/>
          <p:nvPr/>
        </p:nvGrpSpPr>
        <p:grpSpPr>
          <a:xfrm>
            <a:off x="6188327" y="2781158"/>
            <a:ext cx="371395" cy="272857"/>
            <a:chOff x="6188327" y="2955408"/>
            <a:chExt cx="371395" cy="272857"/>
          </a:xfrm>
        </p:grpSpPr>
        <p:sp>
          <p:nvSpPr>
            <p:cNvPr id="10131" name="Google Shape;10131;p88"/>
            <p:cNvSpPr/>
            <p:nvPr/>
          </p:nvSpPr>
          <p:spPr>
            <a:xfrm>
              <a:off x="6229990" y="2978897"/>
              <a:ext cx="289567" cy="197840"/>
            </a:xfrm>
            <a:custGeom>
              <a:rect b="b" l="l" r="r" t="t"/>
              <a:pathLst>
                <a:path extrusionOk="0" h="6216" w="9098">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88"/>
            <p:cNvSpPr/>
            <p:nvPr/>
          </p:nvSpPr>
          <p:spPr>
            <a:xfrm>
              <a:off x="6188327" y="2955408"/>
              <a:ext cx="371395" cy="272857"/>
            </a:xfrm>
            <a:custGeom>
              <a:rect b="b" l="l" r="r" t="t"/>
              <a:pathLst>
                <a:path extrusionOk="0" h="8573" w="11669">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3" name="Google Shape;10133;p88"/>
          <p:cNvGrpSpPr/>
          <p:nvPr/>
        </p:nvGrpSpPr>
        <p:grpSpPr>
          <a:xfrm>
            <a:off x="7521454" y="2731889"/>
            <a:ext cx="359651" cy="371013"/>
            <a:chOff x="7521454" y="2906139"/>
            <a:chExt cx="359651" cy="371013"/>
          </a:xfrm>
        </p:grpSpPr>
        <p:sp>
          <p:nvSpPr>
            <p:cNvPr id="10134" name="Google Shape;10134;p88"/>
            <p:cNvSpPr/>
            <p:nvPr/>
          </p:nvSpPr>
          <p:spPr>
            <a:xfrm>
              <a:off x="7614677" y="3138830"/>
              <a:ext cx="79983" cy="138322"/>
            </a:xfrm>
            <a:custGeom>
              <a:rect b="b" l="l" r="r" t="t"/>
              <a:pathLst>
                <a:path extrusionOk="0" h="4346" w="2513">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88"/>
            <p:cNvSpPr/>
            <p:nvPr/>
          </p:nvSpPr>
          <p:spPr>
            <a:xfrm>
              <a:off x="7707518" y="3138830"/>
              <a:ext cx="79983" cy="138322"/>
            </a:xfrm>
            <a:custGeom>
              <a:rect b="b" l="l" r="r" t="t"/>
              <a:pathLst>
                <a:path extrusionOk="0" h="4346" w="2513">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88"/>
            <p:cNvSpPr/>
            <p:nvPr/>
          </p:nvSpPr>
          <p:spPr>
            <a:xfrm>
              <a:off x="7800740" y="3138830"/>
              <a:ext cx="80364" cy="138322"/>
            </a:xfrm>
            <a:custGeom>
              <a:rect b="b" l="l" r="r" t="t"/>
              <a:pathLst>
                <a:path extrusionOk="0" h="4346" w="2525">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88"/>
            <p:cNvSpPr/>
            <p:nvPr/>
          </p:nvSpPr>
          <p:spPr>
            <a:xfrm>
              <a:off x="7521454" y="3138830"/>
              <a:ext cx="79983" cy="138322"/>
            </a:xfrm>
            <a:custGeom>
              <a:rect b="b" l="l" r="r" t="t"/>
              <a:pathLst>
                <a:path extrusionOk="0" h="4346" w="2513">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88"/>
            <p:cNvSpPr/>
            <p:nvPr/>
          </p:nvSpPr>
          <p:spPr>
            <a:xfrm>
              <a:off x="7555923" y="2906139"/>
              <a:ext cx="289949" cy="219833"/>
            </a:xfrm>
            <a:custGeom>
              <a:rect b="b" l="l" r="r" t="t"/>
              <a:pathLst>
                <a:path extrusionOk="0" h="6907" w="911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9" name="Google Shape;10139;p88"/>
          <p:cNvGrpSpPr/>
          <p:nvPr/>
        </p:nvGrpSpPr>
        <p:grpSpPr>
          <a:xfrm>
            <a:off x="5782845" y="2732271"/>
            <a:ext cx="301661" cy="371013"/>
            <a:chOff x="5782845" y="2906521"/>
            <a:chExt cx="301661" cy="371013"/>
          </a:xfrm>
        </p:grpSpPr>
        <p:sp>
          <p:nvSpPr>
            <p:cNvPr id="10140" name="Google Shape;10140;p88"/>
            <p:cNvSpPr/>
            <p:nvPr/>
          </p:nvSpPr>
          <p:spPr>
            <a:xfrm>
              <a:off x="5782845" y="3087651"/>
              <a:ext cx="301661" cy="189883"/>
            </a:xfrm>
            <a:custGeom>
              <a:rect b="b" l="l" r="r" t="t"/>
              <a:pathLst>
                <a:path extrusionOk="0" h="5966" w="9478">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88"/>
            <p:cNvSpPr/>
            <p:nvPr/>
          </p:nvSpPr>
          <p:spPr>
            <a:xfrm>
              <a:off x="5868111" y="2906521"/>
              <a:ext cx="127724" cy="172823"/>
            </a:xfrm>
            <a:custGeom>
              <a:rect b="b" l="l" r="r" t="t"/>
              <a:pathLst>
                <a:path extrusionOk="0" h="5430" w="4013">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88"/>
            <p:cNvSpPr/>
            <p:nvPr/>
          </p:nvSpPr>
          <p:spPr>
            <a:xfrm>
              <a:off x="5915088" y="3051655"/>
              <a:ext cx="34151" cy="10662"/>
            </a:xfrm>
            <a:custGeom>
              <a:rect b="b" l="l" r="r" t="t"/>
              <a:pathLst>
                <a:path extrusionOk="0" h="335" w="1073">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3" name="Google Shape;10143;p88"/>
          <p:cNvGrpSpPr/>
          <p:nvPr/>
        </p:nvGrpSpPr>
        <p:grpSpPr>
          <a:xfrm>
            <a:off x="3539102" y="2253299"/>
            <a:ext cx="355099" cy="355481"/>
            <a:chOff x="3539102" y="2427549"/>
            <a:chExt cx="355099" cy="355481"/>
          </a:xfrm>
        </p:grpSpPr>
        <p:sp>
          <p:nvSpPr>
            <p:cNvPr id="10144" name="Google Shape;10144;p88"/>
            <p:cNvSpPr/>
            <p:nvPr/>
          </p:nvSpPr>
          <p:spPr>
            <a:xfrm>
              <a:off x="3539102" y="2561320"/>
              <a:ext cx="355099" cy="221710"/>
            </a:xfrm>
            <a:custGeom>
              <a:rect b="b" l="l" r="r" t="t"/>
              <a:pathLst>
                <a:path extrusionOk="0" h="6966" w="11157">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88"/>
            <p:cNvSpPr/>
            <p:nvPr/>
          </p:nvSpPr>
          <p:spPr>
            <a:xfrm>
              <a:off x="3544417" y="2427549"/>
              <a:ext cx="339568" cy="205415"/>
            </a:xfrm>
            <a:custGeom>
              <a:rect b="b" l="l" r="r" t="t"/>
              <a:pathLst>
                <a:path extrusionOk="0" h="6454" w="10669">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6" name="Google Shape;10146;p88"/>
          <p:cNvGrpSpPr/>
          <p:nvPr/>
        </p:nvGrpSpPr>
        <p:grpSpPr>
          <a:xfrm>
            <a:off x="6630539" y="2743252"/>
            <a:ext cx="371777" cy="349434"/>
            <a:chOff x="6630539" y="2917502"/>
            <a:chExt cx="371777" cy="349434"/>
          </a:xfrm>
        </p:grpSpPr>
        <p:sp>
          <p:nvSpPr>
            <p:cNvPr id="10147" name="Google Shape;10147;p88"/>
            <p:cNvSpPr/>
            <p:nvPr/>
          </p:nvSpPr>
          <p:spPr>
            <a:xfrm>
              <a:off x="6689292" y="3043093"/>
              <a:ext cx="92109" cy="30586"/>
            </a:xfrm>
            <a:custGeom>
              <a:rect b="b" l="l" r="r" t="t"/>
              <a:pathLst>
                <a:path extrusionOk="0" h="961" w="2894">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88"/>
            <p:cNvSpPr/>
            <p:nvPr/>
          </p:nvSpPr>
          <p:spPr>
            <a:xfrm>
              <a:off x="6630539" y="2993315"/>
              <a:ext cx="208852" cy="273621"/>
            </a:xfrm>
            <a:custGeom>
              <a:rect b="b" l="l" r="r" t="t"/>
              <a:pathLst>
                <a:path extrusionOk="0" h="8597" w="6562">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88"/>
            <p:cNvSpPr/>
            <p:nvPr/>
          </p:nvSpPr>
          <p:spPr>
            <a:xfrm>
              <a:off x="6665804" y="3232053"/>
              <a:ext cx="10630" cy="33737"/>
            </a:xfrm>
            <a:custGeom>
              <a:rect b="b" l="l" r="r" t="t"/>
              <a:pathLst>
                <a:path extrusionOk="0" h="1060" w="334">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88"/>
            <p:cNvSpPr/>
            <p:nvPr/>
          </p:nvSpPr>
          <p:spPr>
            <a:xfrm>
              <a:off x="6793877" y="3232053"/>
              <a:ext cx="10248" cy="33737"/>
            </a:xfrm>
            <a:custGeom>
              <a:rect b="b" l="l" r="r" t="t"/>
              <a:pathLst>
                <a:path extrusionOk="0" h="1060" w="322">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88"/>
            <p:cNvSpPr/>
            <p:nvPr/>
          </p:nvSpPr>
          <p:spPr>
            <a:xfrm>
              <a:off x="6828347" y="2952766"/>
              <a:ext cx="173969" cy="181162"/>
            </a:xfrm>
            <a:custGeom>
              <a:rect b="b" l="l" r="r" t="t"/>
              <a:pathLst>
                <a:path extrusionOk="0" h="5692" w="5466">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88"/>
            <p:cNvSpPr/>
            <p:nvPr/>
          </p:nvSpPr>
          <p:spPr>
            <a:xfrm>
              <a:off x="6898463" y="2917502"/>
              <a:ext cx="34151" cy="104999"/>
            </a:xfrm>
            <a:custGeom>
              <a:rect b="b" l="l" r="r" t="t"/>
              <a:pathLst>
                <a:path extrusionOk="0" h="3299" w="1073">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88"/>
            <p:cNvSpPr/>
            <p:nvPr/>
          </p:nvSpPr>
          <p:spPr>
            <a:xfrm>
              <a:off x="6898081" y="3028548"/>
              <a:ext cx="34151" cy="34119"/>
            </a:xfrm>
            <a:custGeom>
              <a:rect b="b" l="l" r="r" t="t"/>
              <a:pathLst>
                <a:path extrusionOk="0" h="1072" w="1073">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4" name="Google Shape;10154;p88"/>
          <p:cNvGrpSpPr/>
          <p:nvPr/>
        </p:nvGrpSpPr>
        <p:grpSpPr>
          <a:xfrm>
            <a:off x="2171474" y="3194979"/>
            <a:ext cx="408156" cy="343737"/>
            <a:chOff x="2171474" y="3369229"/>
            <a:chExt cx="408156" cy="343737"/>
          </a:xfrm>
        </p:grpSpPr>
        <p:sp>
          <p:nvSpPr>
            <p:cNvPr id="10155" name="Google Shape;10155;p88"/>
            <p:cNvSpPr/>
            <p:nvPr/>
          </p:nvSpPr>
          <p:spPr>
            <a:xfrm>
              <a:off x="2171474" y="3369229"/>
              <a:ext cx="408156" cy="343737"/>
            </a:xfrm>
            <a:custGeom>
              <a:rect b="b" l="l" r="r" t="t"/>
              <a:pathLst>
                <a:path extrusionOk="0" h="10800" w="12824">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88"/>
            <p:cNvSpPr/>
            <p:nvPr/>
          </p:nvSpPr>
          <p:spPr>
            <a:xfrm>
              <a:off x="2292737" y="3477220"/>
              <a:ext cx="164898" cy="164866"/>
            </a:xfrm>
            <a:custGeom>
              <a:rect b="b" l="l" r="r" t="t"/>
              <a:pathLst>
                <a:path extrusionOk="0" h="5180" w="5181">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88"/>
            <p:cNvSpPr/>
            <p:nvPr/>
          </p:nvSpPr>
          <p:spPr>
            <a:xfrm>
              <a:off x="2256358" y="3451503"/>
              <a:ext cx="188769" cy="177311"/>
            </a:xfrm>
            <a:custGeom>
              <a:rect b="b" l="l" r="r" t="t"/>
              <a:pathLst>
                <a:path extrusionOk="0" h="5571" w="5931">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88"/>
            <p:cNvSpPr/>
            <p:nvPr/>
          </p:nvSpPr>
          <p:spPr>
            <a:xfrm>
              <a:off x="2305245" y="3491160"/>
              <a:ext cx="189151" cy="176706"/>
            </a:xfrm>
            <a:custGeom>
              <a:rect b="b" l="l" r="r" t="t"/>
              <a:pathLst>
                <a:path extrusionOk="0" h="5552" w="5943">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9" name="Google Shape;10159;p88"/>
          <p:cNvGrpSpPr/>
          <p:nvPr/>
        </p:nvGrpSpPr>
        <p:grpSpPr>
          <a:xfrm>
            <a:off x="4891198" y="2750858"/>
            <a:ext cx="334634" cy="334634"/>
            <a:chOff x="4891198" y="2925108"/>
            <a:chExt cx="334634" cy="334634"/>
          </a:xfrm>
        </p:grpSpPr>
        <p:sp>
          <p:nvSpPr>
            <p:cNvPr id="10160" name="Google Shape;10160;p88"/>
            <p:cNvSpPr/>
            <p:nvPr/>
          </p:nvSpPr>
          <p:spPr>
            <a:xfrm>
              <a:off x="5001830" y="2925108"/>
              <a:ext cx="113338" cy="150831"/>
            </a:xfrm>
            <a:custGeom>
              <a:rect b="b" l="l" r="r" t="t"/>
              <a:pathLst>
                <a:path extrusionOk="0" h="4739" w="3561">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88"/>
            <p:cNvSpPr/>
            <p:nvPr/>
          </p:nvSpPr>
          <p:spPr>
            <a:xfrm>
              <a:off x="5102628" y="2933033"/>
              <a:ext cx="98188" cy="76991"/>
            </a:xfrm>
            <a:custGeom>
              <a:rect b="b" l="l" r="r" t="t"/>
              <a:pathLst>
                <a:path extrusionOk="0" h="2419" w="3085">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88"/>
            <p:cNvSpPr/>
            <p:nvPr/>
          </p:nvSpPr>
          <p:spPr>
            <a:xfrm>
              <a:off x="4915832" y="2932492"/>
              <a:ext cx="98920" cy="77532"/>
            </a:xfrm>
            <a:custGeom>
              <a:rect b="b" l="l" r="r" t="t"/>
              <a:pathLst>
                <a:path extrusionOk="0" h="2436" w="3108">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88"/>
            <p:cNvSpPr/>
            <p:nvPr/>
          </p:nvSpPr>
          <p:spPr>
            <a:xfrm>
              <a:off x="4915832" y="3174254"/>
              <a:ext cx="80746" cy="70689"/>
            </a:xfrm>
            <a:custGeom>
              <a:rect b="b" l="l" r="r" t="t"/>
              <a:pathLst>
                <a:path extrusionOk="0" h="2221" w="2537">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88"/>
            <p:cNvSpPr/>
            <p:nvPr/>
          </p:nvSpPr>
          <p:spPr>
            <a:xfrm>
              <a:off x="5121215" y="3173936"/>
              <a:ext cx="79601" cy="69511"/>
            </a:xfrm>
            <a:custGeom>
              <a:rect b="b" l="l" r="r" t="t"/>
              <a:pathLst>
                <a:path extrusionOk="0" h="2184" w="2501">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88"/>
            <p:cNvSpPr/>
            <p:nvPr/>
          </p:nvSpPr>
          <p:spPr>
            <a:xfrm>
              <a:off x="4891198"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88"/>
            <p:cNvSpPr/>
            <p:nvPr/>
          </p:nvSpPr>
          <p:spPr>
            <a:xfrm>
              <a:off x="5112876"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88"/>
            <p:cNvSpPr/>
            <p:nvPr/>
          </p:nvSpPr>
          <p:spPr>
            <a:xfrm>
              <a:off x="5001448" y="3108498"/>
              <a:ext cx="113338" cy="151244"/>
            </a:xfrm>
            <a:custGeom>
              <a:rect b="b" l="l" r="r" t="t"/>
              <a:pathLst>
                <a:path extrusionOk="0" h="4752" w="3561">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8" name="Google Shape;10168;p88"/>
          <p:cNvGrpSpPr/>
          <p:nvPr/>
        </p:nvGrpSpPr>
        <p:grpSpPr>
          <a:xfrm>
            <a:off x="7976174" y="2750858"/>
            <a:ext cx="334666" cy="334634"/>
            <a:chOff x="7976174" y="2925108"/>
            <a:chExt cx="334666" cy="334634"/>
          </a:xfrm>
        </p:grpSpPr>
        <p:sp>
          <p:nvSpPr>
            <p:cNvPr id="10169" name="Google Shape;10169;p88"/>
            <p:cNvSpPr/>
            <p:nvPr/>
          </p:nvSpPr>
          <p:spPr>
            <a:xfrm>
              <a:off x="8003100" y="3064545"/>
              <a:ext cx="10630" cy="14068"/>
            </a:xfrm>
            <a:custGeom>
              <a:rect b="b" l="l" r="r" t="t"/>
              <a:pathLst>
                <a:path extrusionOk="0" h="442" w="334">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88"/>
            <p:cNvSpPr/>
            <p:nvPr/>
          </p:nvSpPr>
          <p:spPr>
            <a:xfrm>
              <a:off x="8003100" y="3046371"/>
              <a:ext cx="10630" cy="14418"/>
            </a:xfrm>
            <a:custGeom>
              <a:rect b="b" l="l" r="r" t="t"/>
              <a:pathLst>
                <a:path extrusionOk="0" h="453" w="334">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88"/>
            <p:cNvSpPr/>
            <p:nvPr/>
          </p:nvSpPr>
          <p:spPr>
            <a:xfrm>
              <a:off x="8272519" y="3105093"/>
              <a:ext cx="10630" cy="14418"/>
            </a:xfrm>
            <a:custGeom>
              <a:rect b="b" l="l" r="r" t="t"/>
              <a:pathLst>
                <a:path extrusionOk="0" h="453" w="334">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88"/>
            <p:cNvSpPr/>
            <p:nvPr/>
          </p:nvSpPr>
          <p:spPr>
            <a:xfrm>
              <a:off x="8272519" y="3123266"/>
              <a:ext cx="10630" cy="14068"/>
            </a:xfrm>
            <a:custGeom>
              <a:rect b="b" l="l" r="r" t="t"/>
              <a:pathLst>
                <a:path extrusionOk="0" h="442" w="334">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88"/>
            <p:cNvSpPr/>
            <p:nvPr/>
          </p:nvSpPr>
          <p:spPr>
            <a:xfrm>
              <a:off x="7976174" y="2925108"/>
              <a:ext cx="334666" cy="334634"/>
            </a:xfrm>
            <a:custGeom>
              <a:rect b="b" l="l" r="r" t="t"/>
              <a:pathLst>
                <a:path extrusionOk="0" h="10514" w="10515">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88"/>
            <p:cNvSpPr/>
            <p:nvPr/>
          </p:nvSpPr>
          <p:spPr>
            <a:xfrm>
              <a:off x="8116024" y="3221804"/>
              <a:ext cx="14036" cy="10280"/>
            </a:xfrm>
            <a:custGeom>
              <a:rect b="b" l="l" r="r" t="t"/>
              <a:pathLst>
                <a:path extrusionOk="0" h="323" w="441">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88"/>
            <p:cNvSpPr/>
            <p:nvPr/>
          </p:nvSpPr>
          <p:spPr>
            <a:xfrm>
              <a:off x="8097818" y="3221804"/>
              <a:ext cx="14068" cy="10280"/>
            </a:xfrm>
            <a:custGeom>
              <a:rect b="b" l="l" r="r" t="t"/>
              <a:pathLst>
                <a:path extrusionOk="0" h="323" w="442">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88"/>
            <p:cNvSpPr/>
            <p:nvPr/>
          </p:nvSpPr>
          <p:spPr>
            <a:xfrm>
              <a:off x="8156190" y="2951621"/>
              <a:ext cx="14036" cy="10630"/>
            </a:xfrm>
            <a:custGeom>
              <a:rect b="b" l="l" r="r" t="t"/>
              <a:pathLst>
                <a:path extrusionOk="0" h="334" w="441">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88"/>
            <p:cNvSpPr/>
            <p:nvPr/>
          </p:nvSpPr>
          <p:spPr>
            <a:xfrm>
              <a:off x="8173982" y="2952385"/>
              <a:ext cx="14450" cy="10248"/>
            </a:xfrm>
            <a:custGeom>
              <a:rect b="b" l="l" r="r" t="t"/>
              <a:pathLst>
                <a:path extrusionOk="0" h="322" w="454">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8" name="Google Shape;10178;p88"/>
          <p:cNvGrpSpPr/>
          <p:nvPr/>
        </p:nvGrpSpPr>
        <p:grpSpPr>
          <a:xfrm>
            <a:off x="3091957" y="3199881"/>
            <a:ext cx="354717" cy="332757"/>
            <a:chOff x="3091957" y="3374131"/>
            <a:chExt cx="354717" cy="332757"/>
          </a:xfrm>
        </p:grpSpPr>
        <p:sp>
          <p:nvSpPr>
            <p:cNvPr id="10179" name="Google Shape;10179;p88"/>
            <p:cNvSpPr/>
            <p:nvPr/>
          </p:nvSpPr>
          <p:spPr>
            <a:xfrm>
              <a:off x="3091957" y="3374131"/>
              <a:ext cx="354717" cy="332757"/>
            </a:xfrm>
            <a:custGeom>
              <a:rect b="b" l="l" r="r" t="t"/>
              <a:pathLst>
                <a:path extrusionOk="0" h="10455" w="11145">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88"/>
            <p:cNvSpPr/>
            <p:nvPr/>
          </p:nvSpPr>
          <p:spPr>
            <a:xfrm>
              <a:off x="3248835" y="3434380"/>
              <a:ext cx="40580" cy="40962"/>
            </a:xfrm>
            <a:custGeom>
              <a:rect b="b" l="l" r="r" t="t"/>
              <a:pathLst>
                <a:path extrusionOk="0" h="1287" w="1275">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88"/>
            <p:cNvSpPr/>
            <p:nvPr/>
          </p:nvSpPr>
          <p:spPr>
            <a:xfrm>
              <a:off x="3183270" y="3524197"/>
              <a:ext cx="181544" cy="115629"/>
            </a:xfrm>
            <a:custGeom>
              <a:rect b="b" l="l" r="r" t="t"/>
              <a:pathLst>
                <a:path extrusionOk="0" h="3633" w="5704">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88"/>
            <p:cNvSpPr/>
            <p:nvPr/>
          </p:nvSpPr>
          <p:spPr>
            <a:xfrm>
              <a:off x="3157872" y="3516050"/>
              <a:ext cx="34915" cy="33578"/>
            </a:xfrm>
            <a:custGeom>
              <a:rect b="b" l="l" r="r" t="t"/>
              <a:pathLst>
                <a:path extrusionOk="0" h="1055" w="1097">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88"/>
            <p:cNvSpPr/>
            <p:nvPr/>
          </p:nvSpPr>
          <p:spPr>
            <a:xfrm>
              <a:off x="3351892" y="3605485"/>
              <a:ext cx="35297" cy="33578"/>
            </a:xfrm>
            <a:custGeom>
              <a:rect b="b" l="l" r="r" t="t"/>
              <a:pathLst>
                <a:path extrusionOk="0" h="1055" w="1109">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88"/>
            <p:cNvSpPr/>
            <p:nvPr/>
          </p:nvSpPr>
          <p:spPr>
            <a:xfrm>
              <a:off x="3254882" y="3531231"/>
              <a:ext cx="35297" cy="33546"/>
            </a:xfrm>
            <a:custGeom>
              <a:rect b="b" l="l" r="r" t="t"/>
              <a:pathLst>
                <a:path extrusionOk="0" h="1054" w="1109">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5" name="Google Shape;10185;p88"/>
          <p:cNvGrpSpPr/>
          <p:nvPr/>
        </p:nvGrpSpPr>
        <p:grpSpPr>
          <a:xfrm>
            <a:off x="3988156" y="3205960"/>
            <a:ext cx="353954" cy="318880"/>
            <a:chOff x="3988156" y="3380210"/>
            <a:chExt cx="353954" cy="318880"/>
          </a:xfrm>
        </p:grpSpPr>
        <p:sp>
          <p:nvSpPr>
            <p:cNvPr id="10186" name="Google Shape;10186;p88"/>
            <p:cNvSpPr/>
            <p:nvPr/>
          </p:nvSpPr>
          <p:spPr>
            <a:xfrm>
              <a:off x="4134053" y="3446156"/>
              <a:ext cx="28454" cy="49269"/>
            </a:xfrm>
            <a:custGeom>
              <a:rect b="b" l="l" r="r" t="t"/>
              <a:pathLst>
                <a:path extrusionOk="0" h="1548" w="894">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88"/>
            <p:cNvSpPr/>
            <p:nvPr/>
          </p:nvSpPr>
          <p:spPr>
            <a:xfrm>
              <a:off x="4188988" y="3398001"/>
              <a:ext cx="81510" cy="81510"/>
            </a:xfrm>
            <a:custGeom>
              <a:rect b="b" l="l" r="r" t="t"/>
              <a:pathLst>
                <a:path extrusionOk="0" h="2561" w="2561">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88"/>
            <p:cNvSpPr/>
            <p:nvPr/>
          </p:nvSpPr>
          <p:spPr>
            <a:xfrm>
              <a:off x="4090863" y="3380210"/>
              <a:ext cx="195930" cy="146311"/>
            </a:xfrm>
            <a:custGeom>
              <a:rect b="b" l="l" r="r" t="t"/>
              <a:pathLst>
                <a:path extrusionOk="0" h="4597" w="6156">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88"/>
            <p:cNvSpPr/>
            <p:nvPr/>
          </p:nvSpPr>
          <p:spPr>
            <a:xfrm>
              <a:off x="4215914" y="3415061"/>
              <a:ext cx="28072" cy="49301"/>
            </a:xfrm>
            <a:custGeom>
              <a:rect b="b" l="l" r="r" t="t"/>
              <a:pathLst>
                <a:path extrusionOk="0" h="1549" w="882">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88"/>
            <p:cNvSpPr/>
            <p:nvPr/>
          </p:nvSpPr>
          <p:spPr>
            <a:xfrm>
              <a:off x="3988156" y="3495935"/>
              <a:ext cx="353954" cy="203155"/>
            </a:xfrm>
            <a:custGeom>
              <a:rect b="b" l="l" r="r" t="t"/>
              <a:pathLst>
                <a:path extrusionOk="0" h="6383" w="11121">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1" name="Google Shape;10191;p88"/>
          <p:cNvGrpSpPr/>
          <p:nvPr/>
        </p:nvGrpSpPr>
        <p:grpSpPr>
          <a:xfrm>
            <a:off x="3541011" y="3193070"/>
            <a:ext cx="348257" cy="346188"/>
            <a:chOff x="3541011" y="3367320"/>
            <a:chExt cx="348257" cy="346188"/>
          </a:xfrm>
        </p:grpSpPr>
        <p:sp>
          <p:nvSpPr>
            <p:cNvPr id="10192" name="Google Shape;10192;p88"/>
            <p:cNvSpPr/>
            <p:nvPr/>
          </p:nvSpPr>
          <p:spPr>
            <a:xfrm>
              <a:off x="3541011" y="3367320"/>
              <a:ext cx="347906" cy="346188"/>
            </a:xfrm>
            <a:custGeom>
              <a:rect b="b" l="l" r="r" t="t"/>
              <a:pathLst>
                <a:path extrusionOk="0" h="10877" w="10931">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88"/>
            <p:cNvSpPr/>
            <p:nvPr/>
          </p:nvSpPr>
          <p:spPr>
            <a:xfrm>
              <a:off x="3658105" y="3389599"/>
              <a:ext cx="208820" cy="199431"/>
            </a:xfrm>
            <a:custGeom>
              <a:rect b="b" l="l" r="r" t="t"/>
              <a:pathLst>
                <a:path extrusionOk="0" h="6266" w="6561">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88"/>
            <p:cNvSpPr/>
            <p:nvPr/>
          </p:nvSpPr>
          <p:spPr>
            <a:xfrm>
              <a:off x="3720614" y="3426805"/>
              <a:ext cx="95164" cy="116011"/>
            </a:xfrm>
            <a:custGeom>
              <a:rect b="b" l="l" r="r" t="t"/>
              <a:pathLst>
                <a:path extrusionOk="0" h="3645" w="299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88"/>
            <p:cNvSpPr/>
            <p:nvPr/>
          </p:nvSpPr>
          <p:spPr>
            <a:xfrm>
              <a:off x="3773671" y="3496030"/>
              <a:ext cx="115597" cy="114993"/>
            </a:xfrm>
            <a:custGeom>
              <a:rect b="b" l="l" r="r" t="t"/>
              <a:pathLst>
                <a:path extrusionOk="0" h="3613" w="3632">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6" name="Google Shape;10196;p88"/>
          <p:cNvGrpSpPr/>
          <p:nvPr/>
        </p:nvGrpSpPr>
        <p:grpSpPr>
          <a:xfrm>
            <a:off x="1314678" y="3183967"/>
            <a:ext cx="334666" cy="365348"/>
            <a:chOff x="1314678" y="3358217"/>
            <a:chExt cx="334666" cy="365348"/>
          </a:xfrm>
        </p:grpSpPr>
        <p:sp>
          <p:nvSpPr>
            <p:cNvPr id="10197" name="Google Shape;10197;p88"/>
            <p:cNvSpPr/>
            <p:nvPr/>
          </p:nvSpPr>
          <p:spPr>
            <a:xfrm>
              <a:off x="1316588" y="3358217"/>
              <a:ext cx="332757" cy="365348"/>
            </a:xfrm>
            <a:custGeom>
              <a:rect b="b" l="l" r="r" t="t"/>
              <a:pathLst>
                <a:path extrusionOk="0" h="11479" w="10455">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88"/>
            <p:cNvSpPr/>
            <p:nvPr/>
          </p:nvSpPr>
          <p:spPr>
            <a:xfrm>
              <a:off x="1314678" y="3358981"/>
              <a:ext cx="79632" cy="254684"/>
            </a:xfrm>
            <a:custGeom>
              <a:rect b="b" l="l" r="r" t="t"/>
              <a:pathLst>
                <a:path extrusionOk="0" h="8002" w="2502">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88"/>
            <p:cNvSpPr/>
            <p:nvPr/>
          </p:nvSpPr>
          <p:spPr>
            <a:xfrm>
              <a:off x="1411688" y="3629546"/>
              <a:ext cx="139118" cy="10662"/>
            </a:xfrm>
            <a:custGeom>
              <a:rect b="b" l="l" r="r" t="t"/>
              <a:pathLst>
                <a:path extrusionOk="0" h="335" w="4371">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88"/>
            <p:cNvSpPr/>
            <p:nvPr/>
          </p:nvSpPr>
          <p:spPr>
            <a:xfrm>
              <a:off x="1412070" y="3652303"/>
              <a:ext cx="139118" cy="10630"/>
            </a:xfrm>
            <a:custGeom>
              <a:rect b="b" l="l" r="r" t="t"/>
              <a:pathLst>
                <a:path extrusionOk="0" h="334" w="4371">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88"/>
            <p:cNvSpPr/>
            <p:nvPr/>
          </p:nvSpPr>
          <p:spPr>
            <a:xfrm>
              <a:off x="1432153" y="3417352"/>
              <a:ext cx="83802" cy="191379"/>
            </a:xfrm>
            <a:custGeom>
              <a:rect b="b" l="l" r="r" t="t"/>
              <a:pathLst>
                <a:path extrusionOk="0" h="6013" w="2633">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2" name="Google Shape;10202;p88"/>
          <p:cNvGrpSpPr/>
          <p:nvPr/>
        </p:nvGrpSpPr>
        <p:grpSpPr>
          <a:xfrm>
            <a:off x="1748582" y="3198385"/>
            <a:ext cx="359269" cy="335780"/>
            <a:chOff x="1748582" y="3372635"/>
            <a:chExt cx="359269" cy="335780"/>
          </a:xfrm>
        </p:grpSpPr>
        <p:sp>
          <p:nvSpPr>
            <p:cNvPr id="10203" name="Google Shape;10203;p88"/>
            <p:cNvSpPr/>
            <p:nvPr/>
          </p:nvSpPr>
          <p:spPr>
            <a:xfrm>
              <a:off x="2080161" y="3535210"/>
              <a:ext cx="27690" cy="10630"/>
            </a:xfrm>
            <a:custGeom>
              <a:rect b="b" l="l" r="r" t="t"/>
              <a:pathLst>
                <a:path extrusionOk="0" h="334" w="87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04" name="Google Shape;10204;p88"/>
            <p:cNvGrpSpPr/>
            <p:nvPr/>
          </p:nvGrpSpPr>
          <p:grpSpPr>
            <a:xfrm>
              <a:off x="1748582" y="3372635"/>
              <a:ext cx="333520" cy="335780"/>
              <a:chOff x="1748582" y="3372635"/>
              <a:chExt cx="333520" cy="335780"/>
            </a:xfrm>
          </p:grpSpPr>
          <p:sp>
            <p:nvSpPr>
              <p:cNvPr id="10205" name="Google Shape;10205;p88"/>
              <p:cNvSpPr/>
              <p:nvPr/>
            </p:nvSpPr>
            <p:spPr>
              <a:xfrm>
                <a:off x="1748582" y="3372635"/>
                <a:ext cx="308504" cy="335780"/>
              </a:xfrm>
              <a:custGeom>
                <a:rect b="b" l="l" r="r" t="t"/>
                <a:pathLst>
                  <a:path extrusionOk="0" h="10550" w="9693">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88"/>
              <p:cNvSpPr/>
              <p:nvPr/>
            </p:nvSpPr>
            <p:spPr>
              <a:xfrm>
                <a:off x="2057054" y="3472000"/>
                <a:ext cx="25048" cy="22311"/>
              </a:xfrm>
              <a:custGeom>
                <a:rect b="b" l="l" r="r" t="t"/>
                <a:pathLst>
                  <a:path extrusionOk="0" h="701" w="787">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88"/>
              <p:cNvSpPr/>
              <p:nvPr/>
            </p:nvSpPr>
            <p:spPr>
              <a:xfrm>
                <a:off x="2058550" y="3586834"/>
                <a:ext cx="23552" cy="22629"/>
              </a:xfrm>
              <a:custGeom>
                <a:rect b="b" l="l" r="r" t="t"/>
                <a:pathLst>
                  <a:path extrusionOk="0" h="711" w="74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208" name="Google Shape;10208;p88"/>
          <p:cNvGrpSpPr/>
          <p:nvPr/>
        </p:nvGrpSpPr>
        <p:grpSpPr>
          <a:xfrm>
            <a:off x="2640993" y="3183585"/>
            <a:ext cx="365348" cy="364966"/>
            <a:chOff x="2640993" y="3357835"/>
            <a:chExt cx="365348" cy="364966"/>
          </a:xfrm>
        </p:grpSpPr>
        <p:sp>
          <p:nvSpPr>
            <p:cNvPr id="10209" name="Google Shape;10209;p88"/>
            <p:cNvSpPr/>
            <p:nvPr/>
          </p:nvSpPr>
          <p:spPr>
            <a:xfrm>
              <a:off x="2640993" y="3455227"/>
              <a:ext cx="365348" cy="267574"/>
            </a:xfrm>
            <a:custGeom>
              <a:rect b="b" l="l" r="r" t="t"/>
              <a:pathLst>
                <a:path extrusionOk="0" h="8407" w="11479">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88"/>
            <p:cNvSpPr/>
            <p:nvPr/>
          </p:nvSpPr>
          <p:spPr>
            <a:xfrm>
              <a:off x="2724763" y="3357835"/>
              <a:ext cx="280050" cy="136476"/>
            </a:xfrm>
            <a:custGeom>
              <a:rect b="b" l="l" r="r" t="t"/>
              <a:pathLst>
                <a:path extrusionOk="0" h="4288" w="8799">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88"/>
            <p:cNvSpPr/>
            <p:nvPr/>
          </p:nvSpPr>
          <p:spPr>
            <a:xfrm>
              <a:off x="2771359" y="3655327"/>
              <a:ext cx="10280" cy="21611"/>
            </a:xfrm>
            <a:custGeom>
              <a:rect b="b" l="l" r="r" t="t"/>
              <a:pathLst>
                <a:path extrusionOk="0" h="679" w="323">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88"/>
            <p:cNvSpPr/>
            <p:nvPr/>
          </p:nvSpPr>
          <p:spPr>
            <a:xfrm>
              <a:off x="2794084" y="3655327"/>
              <a:ext cx="10280" cy="21611"/>
            </a:xfrm>
            <a:custGeom>
              <a:rect b="b" l="l" r="r" t="t"/>
              <a:pathLst>
                <a:path extrusionOk="0" h="679" w="323">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88"/>
            <p:cNvSpPr/>
            <p:nvPr/>
          </p:nvSpPr>
          <p:spPr>
            <a:xfrm>
              <a:off x="2816840"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88"/>
            <p:cNvSpPr/>
            <p:nvPr/>
          </p:nvSpPr>
          <p:spPr>
            <a:xfrm>
              <a:off x="2839947" y="3655327"/>
              <a:ext cx="10630" cy="21611"/>
            </a:xfrm>
            <a:custGeom>
              <a:rect b="b" l="l" r="r" t="t"/>
              <a:pathLst>
                <a:path extrusionOk="0" h="679" w="334">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88"/>
            <p:cNvSpPr/>
            <p:nvPr/>
          </p:nvSpPr>
          <p:spPr>
            <a:xfrm>
              <a:off x="2862672" y="3655327"/>
              <a:ext cx="10662" cy="21611"/>
            </a:xfrm>
            <a:custGeom>
              <a:rect b="b" l="l" r="r" t="t"/>
              <a:pathLst>
                <a:path extrusionOk="0" h="679" w="335">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88"/>
            <p:cNvSpPr/>
            <p:nvPr/>
          </p:nvSpPr>
          <p:spPr>
            <a:xfrm>
              <a:off x="2885429"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88"/>
            <p:cNvSpPr/>
            <p:nvPr/>
          </p:nvSpPr>
          <p:spPr>
            <a:xfrm>
              <a:off x="2908535" y="3655327"/>
              <a:ext cx="10630" cy="21611"/>
            </a:xfrm>
            <a:custGeom>
              <a:rect b="b" l="l" r="r" t="t"/>
              <a:pathLst>
                <a:path extrusionOk="0" h="679" w="334">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88"/>
            <p:cNvSpPr/>
            <p:nvPr/>
          </p:nvSpPr>
          <p:spPr>
            <a:xfrm>
              <a:off x="2931292" y="3655327"/>
              <a:ext cx="10630" cy="21611"/>
            </a:xfrm>
            <a:custGeom>
              <a:rect b="b" l="l" r="r" t="t"/>
              <a:pathLst>
                <a:path extrusionOk="0" h="679" w="334">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9" name="Google Shape;10219;p88"/>
          <p:cNvGrpSpPr/>
          <p:nvPr/>
        </p:nvGrpSpPr>
        <p:grpSpPr>
          <a:xfrm>
            <a:off x="4886264" y="3191924"/>
            <a:ext cx="350548" cy="350198"/>
            <a:chOff x="4886264" y="3366174"/>
            <a:chExt cx="350548" cy="350198"/>
          </a:xfrm>
        </p:grpSpPr>
        <p:sp>
          <p:nvSpPr>
            <p:cNvPr id="10220" name="Google Shape;10220;p88"/>
            <p:cNvSpPr/>
            <p:nvPr/>
          </p:nvSpPr>
          <p:spPr>
            <a:xfrm>
              <a:off x="4946132" y="3426614"/>
              <a:ext cx="230431" cy="289758"/>
            </a:xfrm>
            <a:custGeom>
              <a:rect b="b" l="l" r="r" t="t"/>
              <a:pathLst>
                <a:path extrusionOk="0" h="9104" w="724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88"/>
            <p:cNvSpPr/>
            <p:nvPr/>
          </p:nvSpPr>
          <p:spPr>
            <a:xfrm>
              <a:off x="4886264" y="3536706"/>
              <a:ext cx="48919" cy="10662"/>
            </a:xfrm>
            <a:custGeom>
              <a:rect b="b" l="l" r="r" t="t"/>
              <a:pathLst>
                <a:path extrusionOk="0" h="335" w="1537">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88"/>
            <p:cNvSpPr/>
            <p:nvPr/>
          </p:nvSpPr>
          <p:spPr>
            <a:xfrm>
              <a:off x="5187894" y="3536706"/>
              <a:ext cx="48919" cy="10662"/>
            </a:xfrm>
            <a:custGeom>
              <a:rect b="b" l="l" r="r" t="t"/>
              <a:pathLst>
                <a:path extrusionOk="0" h="335" w="1537">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88"/>
            <p:cNvSpPr/>
            <p:nvPr/>
          </p:nvSpPr>
          <p:spPr>
            <a:xfrm>
              <a:off x="5056414" y="3366174"/>
              <a:ext cx="10248" cy="48919"/>
            </a:xfrm>
            <a:custGeom>
              <a:rect b="b" l="l" r="r" t="t"/>
              <a:pathLst>
                <a:path extrusionOk="0" h="1537" w="322">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88"/>
            <p:cNvSpPr/>
            <p:nvPr/>
          </p:nvSpPr>
          <p:spPr>
            <a:xfrm>
              <a:off x="4978723" y="3650744"/>
              <a:ext cx="22757" cy="29249"/>
            </a:xfrm>
            <a:custGeom>
              <a:rect b="b" l="l" r="r" t="t"/>
              <a:pathLst>
                <a:path extrusionOk="0" h="919" w="715">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88"/>
            <p:cNvSpPr/>
            <p:nvPr/>
          </p:nvSpPr>
          <p:spPr>
            <a:xfrm>
              <a:off x="5121597" y="3403380"/>
              <a:ext cx="22757" cy="29154"/>
            </a:xfrm>
            <a:custGeom>
              <a:rect b="b" l="l" r="r" t="t"/>
              <a:pathLst>
                <a:path extrusionOk="0" h="916" w="715">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88"/>
            <p:cNvSpPr/>
            <p:nvPr/>
          </p:nvSpPr>
          <p:spPr>
            <a:xfrm>
              <a:off x="4922643" y="3459842"/>
              <a:ext cx="31095" cy="21197"/>
            </a:xfrm>
            <a:custGeom>
              <a:rect b="b" l="l" r="r" t="t"/>
              <a:pathLst>
                <a:path extrusionOk="0" h="666" w="977">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88"/>
            <p:cNvSpPr/>
            <p:nvPr/>
          </p:nvSpPr>
          <p:spPr>
            <a:xfrm>
              <a:off x="5169720" y="3602334"/>
              <a:ext cx="30714" cy="21197"/>
            </a:xfrm>
            <a:custGeom>
              <a:rect b="b" l="l" r="r" t="t"/>
              <a:pathLst>
                <a:path extrusionOk="0" h="666" w="965">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88"/>
            <p:cNvSpPr/>
            <p:nvPr/>
          </p:nvSpPr>
          <p:spPr>
            <a:xfrm>
              <a:off x="5121597" y="3650744"/>
              <a:ext cx="22757" cy="29249"/>
            </a:xfrm>
            <a:custGeom>
              <a:rect b="b" l="l" r="r" t="t"/>
              <a:pathLst>
                <a:path extrusionOk="0" h="919" w="715">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88"/>
            <p:cNvSpPr/>
            <p:nvPr/>
          </p:nvSpPr>
          <p:spPr>
            <a:xfrm>
              <a:off x="4978723" y="3403380"/>
              <a:ext cx="22757" cy="29154"/>
            </a:xfrm>
            <a:custGeom>
              <a:rect b="b" l="l" r="r" t="t"/>
              <a:pathLst>
                <a:path extrusionOk="0" h="916" w="715">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88"/>
            <p:cNvSpPr/>
            <p:nvPr/>
          </p:nvSpPr>
          <p:spPr>
            <a:xfrm>
              <a:off x="5169720" y="3459842"/>
              <a:ext cx="30714" cy="21197"/>
            </a:xfrm>
            <a:custGeom>
              <a:rect b="b" l="l" r="r" t="t"/>
              <a:pathLst>
                <a:path extrusionOk="0" h="666" w="965">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88"/>
            <p:cNvSpPr/>
            <p:nvPr/>
          </p:nvSpPr>
          <p:spPr>
            <a:xfrm>
              <a:off x="4922643" y="3602334"/>
              <a:ext cx="31095" cy="21197"/>
            </a:xfrm>
            <a:custGeom>
              <a:rect b="b" l="l" r="r" t="t"/>
              <a:pathLst>
                <a:path extrusionOk="0" h="666" w="977">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88"/>
            <p:cNvSpPr/>
            <p:nvPr/>
          </p:nvSpPr>
          <p:spPr>
            <a:xfrm>
              <a:off x="5077993" y="3451758"/>
              <a:ext cx="70912" cy="62637"/>
            </a:xfrm>
            <a:custGeom>
              <a:rect b="b" l="l" r="r" t="t"/>
              <a:pathLst>
                <a:path extrusionOk="0" h="1968" w="2228">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3" name="Google Shape;10233;p88"/>
          <p:cNvGrpSpPr/>
          <p:nvPr/>
        </p:nvGrpSpPr>
        <p:grpSpPr>
          <a:xfrm>
            <a:off x="5331913" y="3239697"/>
            <a:ext cx="347143" cy="254684"/>
            <a:chOff x="5331913" y="3413947"/>
            <a:chExt cx="347143" cy="254684"/>
          </a:xfrm>
        </p:grpSpPr>
        <p:sp>
          <p:nvSpPr>
            <p:cNvPr id="10234" name="Google Shape;10234;p88"/>
            <p:cNvSpPr/>
            <p:nvPr/>
          </p:nvSpPr>
          <p:spPr>
            <a:xfrm>
              <a:off x="5597163" y="3523083"/>
              <a:ext cx="43222" cy="15564"/>
            </a:xfrm>
            <a:custGeom>
              <a:rect b="b" l="l" r="r" t="t"/>
              <a:pathLst>
                <a:path extrusionOk="0" h="489" w="1358">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88"/>
            <p:cNvSpPr/>
            <p:nvPr/>
          </p:nvSpPr>
          <p:spPr>
            <a:xfrm>
              <a:off x="5331913" y="3413947"/>
              <a:ext cx="347143" cy="253538"/>
            </a:xfrm>
            <a:custGeom>
              <a:rect b="b" l="l" r="r" t="t"/>
              <a:pathLst>
                <a:path extrusionOk="0" h="7966" w="10907">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88"/>
            <p:cNvSpPr/>
            <p:nvPr/>
          </p:nvSpPr>
          <p:spPr>
            <a:xfrm>
              <a:off x="5645669" y="3625759"/>
              <a:ext cx="10248" cy="42872"/>
            </a:xfrm>
            <a:custGeom>
              <a:rect b="b" l="l" r="r" t="t"/>
              <a:pathLst>
                <a:path extrusionOk="0" h="1347" w="322">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88"/>
            <p:cNvSpPr/>
            <p:nvPr/>
          </p:nvSpPr>
          <p:spPr>
            <a:xfrm>
              <a:off x="5462247" y="3461115"/>
              <a:ext cx="86825" cy="29759"/>
            </a:xfrm>
            <a:custGeom>
              <a:rect b="b" l="l" r="r" t="t"/>
              <a:pathLst>
                <a:path extrusionOk="0" h="935" w="2728">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88"/>
            <p:cNvSpPr/>
            <p:nvPr/>
          </p:nvSpPr>
          <p:spPr>
            <a:xfrm>
              <a:off x="5441050" y="3636389"/>
              <a:ext cx="10248" cy="32241"/>
            </a:xfrm>
            <a:custGeom>
              <a:rect b="b" l="l" r="r" t="t"/>
              <a:pathLst>
                <a:path extrusionOk="0" h="1013" w="322">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88"/>
            <p:cNvSpPr/>
            <p:nvPr/>
          </p:nvSpPr>
          <p:spPr>
            <a:xfrm>
              <a:off x="5559257" y="3636389"/>
              <a:ext cx="10662" cy="32241"/>
            </a:xfrm>
            <a:custGeom>
              <a:rect b="b" l="l" r="r" t="t"/>
              <a:pathLst>
                <a:path extrusionOk="0" h="1013" w="335">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0" name="Google Shape;10240;p88"/>
          <p:cNvGrpSpPr/>
          <p:nvPr/>
        </p:nvGrpSpPr>
        <p:grpSpPr>
          <a:xfrm>
            <a:off x="5776798" y="3235528"/>
            <a:ext cx="346379" cy="264518"/>
            <a:chOff x="5776798" y="3409778"/>
            <a:chExt cx="346379" cy="264518"/>
          </a:xfrm>
        </p:grpSpPr>
        <p:sp>
          <p:nvSpPr>
            <p:cNvPr id="10241" name="Google Shape;10241;p88"/>
            <p:cNvSpPr/>
            <p:nvPr/>
          </p:nvSpPr>
          <p:spPr>
            <a:xfrm>
              <a:off x="5890104" y="3642055"/>
              <a:ext cx="10248" cy="32241"/>
            </a:xfrm>
            <a:custGeom>
              <a:rect b="b" l="l" r="r" t="t"/>
              <a:pathLst>
                <a:path extrusionOk="0" h="1013" w="322">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88"/>
            <p:cNvSpPr/>
            <p:nvPr/>
          </p:nvSpPr>
          <p:spPr>
            <a:xfrm>
              <a:off x="5998094" y="3642055"/>
              <a:ext cx="10248" cy="32241"/>
            </a:xfrm>
            <a:custGeom>
              <a:rect b="b" l="l" r="r" t="t"/>
              <a:pathLst>
                <a:path extrusionOk="0" h="1013" w="322">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88"/>
            <p:cNvSpPr/>
            <p:nvPr/>
          </p:nvSpPr>
          <p:spPr>
            <a:xfrm>
              <a:off x="5814673" y="3528367"/>
              <a:ext cx="43222" cy="15564"/>
            </a:xfrm>
            <a:custGeom>
              <a:rect b="b" l="l" r="r" t="t"/>
              <a:pathLst>
                <a:path extrusionOk="0" h="489" w="1358">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88"/>
            <p:cNvSpPr/>
            <p:nvPr/>
          </p:nvSpPr>
          <p:spPr>
            <a:xfrm>
              <a:off x="5797995" y="3631074"/>
              <a:ext cx="10662" cy="42458"/>
            </a:xfrm>
            <a:custGeom>
              <a:rect b="b" l="l" r="r" t="t"/>
              <a:pathLst>
                <a:path extrusionOk="0" h="1334" w="335">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88"/>
            <p:cNvSpPr/>
            <p:nvPr/>
          </p:nvSpPr>
          <p:spPr>
            <a:xfrm>
              <a:off x="5776798" y="3409778"/>
              <a:ext cx="346379" cy="264136"/>
            </a:xfrm>
            <a:custGeom>
              <a:rect b="b" l="l" r="r" t="t"/>
              <a:pathLst>
                <a:path extrusionOk="0" h="8299" w="10883">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88"/>
            <p:cNvSpPr/>
            <p:nvPr/>
          </p:nvSpPr>
          <p:spPr>
            <a:xfrm>
              <a:off x="6089408" y="3637503"/>
              <a:ext cx="10662" cy="36029"/>
            </a:xfrm>
            <a:custGeom>
              <a:rect b="b" l="l" r="r" t="t"/>
              <a:pathLst>
                <a:path extrusionOk="0" h="1132" w="335">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7" name="Google Shape;10247;p88"/>
          <p:cNvGrpSpPr/>
          <p:nvPr/>
        </p:nvGrpSpPr>
        <p:grpSpPr>
          <a:xfrm>
            <a:off x="7108015" y="3222255"/>
            <a:ext cx="344883" cy="290299"/>
            <a:chOff x="7108015" y="3396505"/>
            <a:chExt cx="344883" cy="290299"/>
          </a:xfrm>
        </p:grpSpPr>
        <p:sp>
          <p:nvSpPr>
            <p:cNvPr id="10248" name="Google Shape;10248;p88"/>
            <p:cNvSpPr/>
            <p:nvPr/>
          </p:nvSpPr>
          <p:spPr>
            <a:xfrm>
              <a:off x="7108015" y="3396505"/>
              <a:ext cx="344883" cy="290299"/>
            </a:xfrm>
            <a:custGeom>
              <a:rect b="b" l="l" r="r" t="t"/>
              <a:pathLst>
                <a:path extrusionOk="0" h="9121" w="10836">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88"/>
            <p:cNvSpPr/>
            <p:nvPr/>
          </p:nvSpPr>
          <p:spPr>
            <a:xfrm>
              <a:off x="7211104" y="3487819"/>
              <a:ext cx="139468" cy="139500"/>
            </a:xfrm>
            <a:custGeom>
              <a:rect b="b" l="l" r="r" t="t"/>
              <a:pathLst>
                <a:path extrusionOk="0" h="4383" w="4382">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88"/>
            <p:cNvSpPr/>
            <p:nvPr/>
          </p:nvSpPr>
          <p:spPr>
            <a:xfrm>
              <a:off x="7180009" y="3466271"/>
              <a:ext cx="159201" cy="149685"/>
            </a:xfrm>
            <a:custGeom>
              <a:rect b="b" l="l" r="r" t="t"/>
              <a:pathLst>
                <a:path extrusionOk="0" h="4703" w="5002">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88"/>
            <p:cNvSpPr/>
            <p:nvPr/>
          </p:nvSpPr>
          <p:spPr>
            <a:xfrm>
              <a:off x="7222085" y="3499690"/>
              <a:ext cx="158819" cy="148825"/>
            </a:xfrm>
            <a:custGeom>
              <a:rect b="b" l="l" r="r" t="t"/>
              <a:pathLst>
                <a:path extrusionOk="0" h="4676" w="499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2" name="Google Shape;10252;p88"/>
          <p:cNvGrpSpPr/>
          <p:nvPr/>
        </p:nvGrpSpPr>
        <p:grpSpPr>
          <a:xfrm>
            <a:off x="7551754" y="3216558"/>
            <a:ext cx="344883" cy="301311"/>
            <a:chOff x="7551754" y="3390808"/>
            <a:chExt cx="344883" cy="301311"/>
          </a:xfrm>
        </p:grpSpPr>
        <p:sp>
          <p:nvSpPr>
            <p:cNvPr id="10253" name="Google Shape;10253;p88"/>
            <p:cNvSpPr/>
            <p:nvPr/>
          </p:nvSpPr>
          <p:spPr>
            <a:xfrm>
              <a:off x="7551754" y="3390808"/>
              <a:ext cx="344883" cy="301311"/>
            </a:xfrm>
            <a:custGeom>
              <a:rect b="b" l="l" r="r" t="t"/>
              <a:pathLst>
                <a:path extrusionOk="0" h="9467" w="10836">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88"/>
            <p:cNvSpPr/>
            <p:nvPr/>
          </p:nvSpPr>
          <p:spPr>
            <a:xfrm>
              <a:off x="7584345" y="3509811"/>
              <a:ext cx="117889" cy="150098"/>
            </a:xfrm>
            <a:custGeom>
              <a:rect b="b" l="l" r="r" t="t"/>
              <a:pathLst>
                <a:path extrusionOk="0" h="4716" w="3704">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88"/>
            <p:cNvSpPr/>
            <p:nvPr/>
          </p:nvSpPr>
          <p:spPr>
            <a:xfrm>
              <a:off x="7724959" y="3509811"/>
              <a:ext cx="139468" cy="31859"/>
            </a:xfrm>
            <a:custGeom>
              <a:rect b="b" l="l" r="r" t="t"/>
              <a:pathLst>
                <a:path extrusionOk="0" h="1001" w="4382">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88"/>
            <p:cNvSpPr/>
            <p:nvPr/>
          </p:nvSpPr>
          <p:spPr>
            <a:xfrm>
              <a:off x="7724577" y="3553001"/>
              <a:ext cx="107259" cy="31477"/>
            </a:xfrm>
            <a:custGeom>
              <a:rect b="b" l="l" r="r" t="t"/>
              <a:pathLst>
                <a:path extrusionOk="0" h="989" w="337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88"/>
            <p:cNvSpPr/>
            <p:nvPr/>
          </p:nvSpPr>
          <p:spPr>
            <a:xfrm>
              <a:off x="7724577" y="3595841"/>
              <a:ext cx="64451" cy="10630"/>
            </a:xfrm>
            <a:custGeom>
              <a:rect b="b" l="l" r="r" t="t"/>
              <a:pathLst>
                <a:path extrusionOk="0" h="334" w="2025">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88"/>
            <p:cNvSpPr/>
            <p:nvPr/>
          </p:nvSpPr>
          <p:spPr>
            <a:xfrm>
              <a:off x="7799977" y="3595841"/>
              <a:ext cx="32241" cy="10630"/>
            </a:xfrm>
            <a:custGeom>
              <a:rect b="b" l="l" r="r" t="t"/>
              <a:pathLst>
                <a:path extrusionOk="0" h="334" w="1013">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88"/>
            <p:cNvSpPr/>
            <p:nvPr/>
          </p:nvSpPr>
          <p:spPr>
            <a:xfrm>
              <a:off x="7724577" y="3628051"/>
              <a:ext cx="21229" cy="10630"/>
            </a:xfrm>
            <a:custGeom>
              <a:rect b="b" l="l" r="r" t="t"/>
              <a:pathLst>
                <a:path extrusionOk="0" h="334" w="667">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88"/>
            <p:cNvSpPr/>
            <p:nvPr/>
          </p:nvSpPr>
          <p:spPr>
            <a:xfrm>
              <a:off x="7756787" y="3628051"/>
              <a:ext cx="53438" cy="10630"/>
            </a:xfrm>
            <a:custGeom>
              <a:rect b="b" l="l" r="r" t="t"/>
              <a:pathLst>
                <a:path extrusionOk="0" h="334" w="1679">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88"/>
            <p:cNvSpPr/>
            <p:nvPr/>
          </p:nvSpPr>
          <p:spPr>
            <a:xfrm>
              <a:off x="7724577" y="3650012"/>
              <a:ext cx="21229" cy="10280"/>
            </a:xfrm>
            <a:custGeom>
              <a:rect b="b" l="l" r="r" t="t"/>
              <a:pathLst>
                <a:path extrusionOk="0" h="323" w="667">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88"/>
            <p:cNvSpPr/>
            <p:nvPr/>
          </p:nvSpPr>
          <p:spPr>
            <a:xfrm>
              <a:off x="7756787" y="3650012"/>
              <a:ext cx="53438" cy="10280"/>
            </a:xfrm>
            <a:custGeom>
              <a:rect b="b" l="l" r="r" t="t"/>
              <a:pathLst>
                <a:path extrusionOk="0" h="323" w="1679">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88"/>
            <p:cNvSpPr/>
            <p:nvPr/>
          </p:nvSpPr>
          <p:spPr>
            <a:xfrm>
              <a:off x="7719262" y="3466621"/>
              <a:ext cx="10630" cy="10630"/>
            </a:xfrm>
            <a:custGeom>
              <a:rect b="b" l="l" r="r" t="t"/>
              <a:pathLst>
                <a:path extrusionOk="0" h="334" w="334">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4" name="Google Shape;10264;p88"/>
          <p:cNvGrpSpPr/>
          <p:nvPr/>
        </p:nvGrpSpPr>
        <p:grpSpPr>
          <a:xfrm>
            <a:off x="6707084" y="3213153"/>
            <a:ext cx="261145" cy="308504"/>
            <a:chOff x="6707084" y="3387403"/>
            <a:chExt cx="261145" cy="308504"/>
          </a:xfrm>
        </p:grpSpPr>
        <p:sp>
          <p:nvSpPr>
            <p:cNvPr id="10265" name="Google Shape;10265;p88"/>
            <p:cNvSpPr/>
            <p:nvPr/>
          </p:nvSpPr>
          <p:spPr>
            <a:xfrm>
              <a:off x="6726053" y="3542403"/>
              <a:ext cx="68238" cy="153504"/>
            </a:xfrm>
            <a:custGeom>
              <a:rect b="b" l="l" r="r" t="t"/>
              <a:pathLst>
                <a:path extrusionOk="0" h="4823" w="2144">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88"/>
            <p:cNvSpPr/>
            <p:nvPr/>
          </p:nvSpPr>
          <p:spPr>
            <a:xfrm>
              <a:off x="6803362" y="3542403"/>
              <a:ext cx="68238" cy="153504"/>
            </a:xfrm>
            <a:custGeom>
              <a:rect b="b" l="l" r="r" t="t"/>
              <a:pathLst>
                <a:path extrusionOk="0" h="4823" w="2144">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88"/>
            <p:cNvSpPr/>
            <p:nvPr/>
          </p:nvSpPr>
          <p:spPr>
            <a:xfrm>
              <a:off x="6880289" y="3542403"/>
              <a:ext cx="68620" cy="153504"/>
            </a:xfrm>
            <a:custGeom>
              <a:rect b="b" l="l" r="r" t="t"/>
              <a:pathLst>
                <a:path extrusionOk="0" h="4823" w="2156">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88"/>
            <p:cNvSpPr/>
            <p:nvPr/>
          </p:nvSpPr>
          <p:spPr>
            <a:xfrm>
              <a:off x="6707084" y="3387403"/>
              <a:ext cx="261145" cy="183072"/>
            </a:xfrm>
            <a:custGeom>
              <a:rect b="b" l="l" r="r" t="t"/>
              <a:pathLst>
                <a:path extrusionOk="0" h="5752" w="8205">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9" name="Google Shape;10269;p88"/>
          <p:cNvGrpSpPr/>
          <p:nvPr/>
        </p:nvGrpSpPr>
        <p:grpSpPr>
          <a:xfrm>
            <a:off x="848978" y="4123387"/>
            <a:ext cx="377824" cy="324418"/>
            <a:chOff x="848978" y="4297637"/>
            <a:chExt cx="377824" cy="324418"/>
          </a:xfrm>
        </p:grpSpPr>
        <p:sp>
          <p:nvSpPr>
            <p:cNvPr id="10270" name="Google Shape;10270;p88"/>
            <p:cNvSpPr/>
            <p:nvPr/>
          </p:nvSpPr>
          <p:spPr>
            <a:xfrm>
              <a:off x="848978" y="4297637"/>
              <a:ext cx="377824" cy="324418"/>
            </a:xfrm>
            <a:custGeom>
              <a:rect b="b" l="l" r="r" t="t"/>
              <a:pathLst>
                <a:path extrusionOk="0" h="10193" w="11871">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88"/>
            <p:cNvSpPr/>
            <p:nvPr/>
          </p:nvSpPr>
          <p:spPr>
            <a:xfrm>
              <a:off x="1002450" y="4457157"/>
              <a:ext cx="70116" cy="34533"/>
            </a:xfrm>
            <a:custGeom>
              <a:rect b="b" l="l" r="r" t="t"/>
              <a:pathLst>
                <a:path extrusionOk="0" h="1085" w="2203">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2" name="Google Shape;10272;p88"/>
          <p:cNvGrpSpPr/>
          <p:nvPr/>
        </p:nvGrpSpPr>
        <p:grpSpPr>
          <a:xfrm>
            <a:off x="1754279" y="4112343"/>
            <a:ext cx="351439" cy="345965"/>
            <a:chOff x="1754279" y="4286593"/>
            <a:chExt cx="351439" cy="345965"/>
          </a:xfrm>
        </p:grpSpPr>
        <p:sp>
          <p:nvSpPr>
            <p:cNvPr id="10273" name="Google Shape;10273;p88"/>
            <p:cNvSpPr/>
            <p:nvPr/>
          </p:nvSpPr>
          <p:spPr>
            <a:xfrm>
              <a:off x="1799379" y="4550857"/>
              <a:ext cx="28422" cy="27117"/>
            </a:xfrm>
            <a:custGeom>
              <a:rect b="b" l="l" r="r" t="t"/>
              <a:pathLst>
                <a:path extrusionOk="0" h="852" w="893">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88"/>
            <p:cNvSpPr/>
            <p:nvPr/>
          </p:nvSpPr>
          <p:spPr>
            <a:xfrm>
              <a:off x="1833084" y="4584594"/>
              <a:ext cx="27690" cy="27117"/>
            </a:xfrm>
            <a:custGeom>
              <a:rect b="b" l="l" r="r" t="t"/>
              <a:pathLst>
                <a:path extrusionOk="0" h="852" w="87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88"/>
            <p:cNvSpPr/>
            <p:nvPr/>
          </p:nvSpPr>
          <p:spPr>
            <a:xfrm>
              <a:off x="1816407" y="4567917"/>
              <a:ext cx="28072" cy="27117"/>
            </a:xfrm>
            <a:custGeom>
              <a:rect b="b" l="l" r="r" t="t"/>
              <a:pathLst>
                <a:path extrusionOk="0" h="852" w="882">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88"/>
            <p:cNvSpPr/>
            <p:nvPr/>
          </p:nvSpPr>
          <p:spPr>
            <a:xfrm>
              <a:off x="1754279" y="4286593"/>
              <a:ext cx="351439" cy="345965"/>
            </a:xfrm>
            <a:custGeom>
              <a:rect b="b" l="l" r="r" t="t"/>
              <a:pathLst>
                <a:path extrusionOk="0" h="10870" w="11042">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88"/>
            <p:cNvSpPr/>
            <p:nvPr/>
          </p:nvSpPr>
          <p:spPr>
            <a:xfrm>
              <a:off x="1951705" y="4367117"/>
              <a:ext cx="86062" cy="65437"/>
            </a:xfrm>
            <a:custGeom>
              <a:rect b="b" l="l" r="r" t="t"/>
              <a:pathLst>
                <a:path extrusionOk="0" h="2056" w="2704">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8" name="Google Shape;10278;p88"/>
          <p:cNvGrpSpPr/>
          <p:nvPr/>
        </p:nvGrpSpPr>
        <p:grpSpPr>
          <a:xfrm>
            <a:off x="3996113" y="4116926"/>
            <a:ext cx="336512" cy="335048"/>
            <a:chOff x="3996113" y="4291176"/>
            <a:chExt cx="336512" cy="335048"/>
          </a:xfrm>
        </p:grpSpPr>
        <p:sp>
          <p:nvSpPr>
            <p:cNvPr id="10279" name="Google Shape;10279;p88"/>
            <p:cNvSpPr/>
            <p:nvPr/>
          </p:nvSpPr>
          <p:spPr>
            <a:xfrm>
              <a:off x="4082143" y="4323386"/>
              <a:ext cx="111810" cy="219833"/>
            </a:xfrm>
            <a:custGeom>
              <a:rect b="b" l="l" r="r" t="t"/>
              <a:pathLst>
                <a:path extrusionOk="0" h="6907" w="3513">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88"/>
            <p:cNvSpPr/>
            <p:nvPr/>
          </p:nvSpPr>
          <p:spPr>
            <a:xfrm>
              <a:off x="4226894" y="4523485"/>
              <a:ext cx="52324" cy="51942"/>
            </a:xfrm>
            <a:custGeom>
              <a:rect b="b" l="l" r="r" t="t"/>
              <a:pathLst>
                <a:path extrusionOk="0" h="1632" w="1644">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88"/>
            <p:cNvSpPr/>
            <p:nvPr/>
          </p:nvSpPr>
          <p:spPr>
            <a:xfrm>
              <a:off x="3996113" y="4291176"/>
              <a:ext cx="336512" cy="335048"/>
            </a:xfrm>
            <a:custGeom>
              <a:rect b="b" l="l" r="r" t="t"/>
              <a:pathLst>
                <a:path extrusionOk="0" h="10527" w="10573">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82" name="Google Shape;10282;p88"/>
          <p:cNvSpPr/>
          <p:nvPr/>
        </p:nvSpPr>
        <p:spPr>
          <a:xfrm>
            <a:off x="1331737" y="4133127"/>
            <a:ext cx="304716" cy="304048"/>
          </a:xfrm>
          <a:custGeom>
            <a:rect b="b" l="l" r="r" t="t"/>
            <a:pathLst>
              <a:path extrusionOk="0" h="9553" w="9574">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83" name="Google Shape;10283;p88"/>
          <p:cNvGrpSpPr/>
          <p:nvPr/>
        </p:nvGrpSpPr>
        <p:grpSpPr>
          <a:xfrm>
            <a:off x="2179081" y="4111261"/>
            <a:ext cx="397525" cy="348670"/>
            <a:chOff x="2179081" y="4285511"/>
            <a:chExt cx="397525" cy="348670"/>
          </a:xfrm>
        </p:grpSpPr>
        <p:sp>
          <p:nvSpPr>
            <p:cNvPr id="10284" name="Google Shape;10284;p88"/>
            <p:cNvSpPr/>
            <p:nvPr/>
          </p:nvSpPr>
          <p:spPr>
            <a:xfrm>
              <a:off x="2262437" y="4354322"/>
              <a:ext cx="230813" cy="210507"/>
            </a:xfrm>
            <a:custGeom>
              <a:rect b="b" l="l" r="r" t="t"/>
              <a:pathLst>
                <a:path extrusionOk="0" h="6614" w="7252">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88"/>
            <p:cNvSpPr/>
            <p:nvPr/>
          </p:nvSpPr>
          <p:spPr>
            <a:xfrm>
              <a:off x="2179081" y="4285511"/>
              <a:ext cx="397525" cy="348670"/>
            </a:xfrm>
            <a:custGeom>
              <a:rect b="b" l="l" r="r" t="t"/>
              <a:pathLst>
                <a:path extrusionOk="0" h="10955" w="1249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6" name="Google Shape;10286;p88"/>
          <p:cNvGrpSpPr/>
          <p:nvPr/>
        </p:nvGrpSpPr>
        <p:grpSpPr>
          <a:xfrm>
            <a:off x="3584201" y="4120746"/>
            <a:ext cx="267574" cy="329415"/>
            <a:chOff x="3584201" y="4294996"/>
            <a:chExt cx="267574" cy="329415"/>
          </a:xfrm>
        </p:grpSpPr>
        <p:sp>
          <p:nvSpPr>
            <p:cNvPr id="10287" name="Google Shape;10287;p88"/>
            <p:cNvSpPr/>
            <p:nvPr/>
          </p:nvSpPr>
          <p:spPr>
            <a:xfrm>
              <a:off x="3584201" y="4294996"/>
              <a:ext cx="267574" cy="329415"/>
            </a:xfrm>
            <a:custGeom>
              <a:rect b="b" l="l" r="r" t="t"/>
              <a:pathLst>
                <a:path extrusionOk="0" h="10350" w="8407">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88"/>
            <p:cNvSpPr/>
            <p:nvPr/>
          </p:nvSpPr>
          <p:spPr>
            <a:xfrm>
              <a:off x="3604666" y="4315811"/>
              <a:ext cx="226644" cy="281610"/>
            </a:xfrm>
            <a:custGeom>
              <a:rect b="b" l="l" r="r" t="t"/>
              <a:pathLst>
                <a:path extrusionOk="0" h="8848" w="7121">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88"/>
            <p:cNvSpPr/>
            <p:nvPr/>
          </p:nvSpPr>
          <p:spPr>
            <a:xfrm>
              <a:off x="3645597" y="4362056"/>
              <a:ext cx="144019" cy="144019"/>
            </a:xfrm>
            <a:custGeom>
              <a:rect b="b" l="l" r="r" t="t"/>
              <a:pathLst>
                <a:path extrusionOk="0" h="4525" w="4525">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88"/>
            <p:cNvSpPr/>
            <p:nvPr/>
          </p:nvSpPr>
          <p:spPr>
            <a:xfrm>
              <a:off x="3692574" y="4377970"/>
              <a:ext cx="51561" cy="112574"/>
            </a:xfrm>
            <a:custGeom>
              <a:rect b="b" l="l" r="r" t="t"/>
              <a:pathLst>
                <a:path extrusionOk="0" h="3537" w="162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1" name="Google Shape;10291;p88"/>
          <p:cNvGrpSpPr/>
          <p:nvPr/>
        </p:nvGrpSpPr>
        <p:grpSpPr>
          <a:xfrm>
            <a:off x="3082855" y="4121478"/>
            <a:ext cx="375946" cy="327823"/>
            <a:chOff x="3082855" y="4295728"/>
            <a:chExt cx="375946" cy="327823"/>
          </a:xfrm>
        </p:grpSpPr>
        <p:sp>
          <p:nvSpPr>
            <p:cNvPr id="10292" name="Google Shape;10292;p88"/>
            <p:cNvSpPr/>
            <p:nvPr/>
          </p:nvSpPr>
          <p:spPr>
            <a:xfrm>
              <a:off x="3082855" y="4295728"/>
              <a:ext cx="375946" cy="327823"/>
            </a:xfrm>
            <a:custGeom>
              <a:rect b="b" l="l" r="r" t="t"/>
              <a:pathLst>
                <a:path extrusionOk="0" h="10300" w="11812">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88"/>
            <p:cNvSpPr/>
            <p:nvPr/>
          </p:nvSpPr>
          <p:spPr>
            <a:xfrm>
              <a:off x="3118852" y="4424947"/>
              <a:ext cx="128488" cy="163371"/>
            </a:xfrm>
            <a:custGeom>
              <a:rect b="b" l="l" r="r" t="t"/>
              <a:pathLst>
                <a:path extrusionOk="0" h="5133" w="4037">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88"/>
            <p:cNvSpPr/>
            <p:nvPr/>
          </p:nvSpPr>
          <p:spPr>
            <a:xfrm>
              <a:off x="3271178" y="4424947"/>
              <a:ext cx="152008" cy="34533"/>
            </a:xfrm>
            <a:custGeom>
              <a:rect b="b" l="l" r="r" t="t"/>
              <a:pathLst>
                <a:path extrusionOk="0" h="1085" w="4776">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88"/>
            <p:cNvSpPr/>
            <p:nvPr/>
          </p:nvSpPr>
          <p:spPr>
            <a:xfrm>
              <a:off x="3271560" y="4471957"/>
              <a:ext cx="116393" cy="34501"/>
            </a:xfrm>
            <a:custGeom>
              <a:rect b="b" l="l" r="r" t="t"/>
              <a:pathLst>
                <a:path extrusionOk="0" h="1084" w="3657">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88"/>
            <p:cNvSpPr/>
            <p:nvPr/>
          </p:nvSpPr>
          <p:spPr>
            <a:xfrm>
              <a:off x="3271178" y="4518552"/>
              <a:ext cx="70148" cy="11394"/>
            </a:xfrm>
            <a:custGeom>
              <a:rect b="b" l="l" r="r" t="t"/>
              <a:pathLst>
                <a:path extrusionOk="0" h="358" w="2204">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88"/>
            <p:cNvSpPr/>
            <p:nvPr/>
          </p:nvSpPr>
          <p:spPr>
            <a:xfrm>
              <a:off x="3353038" y="4518552"/>
              <a:ext cx="34915" cy="11394"/>
            </a:xfrm>
            <a:custGeom>
              <a:rect b="b" l="l" r="r" t="t"/>
              <a:pathLst>
                <a:path extrusionOk="0" h="358" w="1097">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88"/>
            <p:cNvSpPr/>
            <p:nvPr/>
          </p:nvSpPr>
          <p:spPr>
            <a:xfrm>
              <a:off x="3271178" y="4554167"/>
              <a:ext cx="23170" cy="11426"/>
            </a:xfrm>
            <a:custGeom>
              <a:rect b="b" l="l" r="r" t="t"/>
              <a:pathLst>
                <a:path extrusionOk="0" h="359" w="728">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88"/>
            <p:cNvSpPr/>
            <p:nvPr/>
          </p:nvSpPr>
          <p:spPr>
            <a:xfrm>
              <a:off x="3306443" y="4554167"/>
              <a:ext cx="58372" cy="11426"/>
            </a:xfrm>
            <a:custGeom>
              <a:rect b="b" l="l" r="r" t="t"/>
              <a:pathLst>
                <a:path extrusionOk="0" h="359" w="1834">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88"/>
            <p:cNvSpPr/>
            <p:nvPr/>
          </p:nvSpPr>
          <p:spPr>
            <a:xfrm>
              <a:off x="3271178" y="4577306"/>
              <a:ext cx="23170" cy="11394"/>
            </a:xfrm>
            <a:custGeom>
              <a:rect b="b" l="l" r="r" t="t"/>
              <a:pathLst>
                <a:path extrusionOk="0" h="358" w="728">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88"/>
            <p:cNvSpPr/>
            <p:nvPr/>
          </p:nvSpPr>
          <p:spPr>
            <a:xfrm>
              <a:off x="3306443" y="4577306"/>
              <a:ext cx="58372" cy="11394"/>
            </a:xfrm>
            <a:custGeom>
              <a:rect b="b" l="l" r="r" t="t"/>
              <a:pathLst>
                <a:path extrusionOk="0" h="358" w="1834">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88"/>
            <p:cNvSpPr/>
            <p:nvPr/>
          </p:nvSpPr>
          <p:spPr>
            <a:xfrm>
              <a:off x="3265513" y="4377970"/>
              <a:ext cx="11394" cy="11394"/>
            </a:xfrm>
            <a:custGeom>
              <a:rect b="b" l="l" r="r" t="t"/>
              <a:pathLst>
                <a:path extrusionOk="0" h="358" w="358">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3" name="Google Shape;10303;p88"/>
          <p:cNvGrpSpPr/>
          <p:nvPr/>
        </p:nvGrpSpPr>
        <p:grpSpPr>
          <a:xfrm>
            <a:off x="2749016" y="4116926"/>
            <a:ext cx="150831" cy="336926"/>
            <a:chOff x="2749016" y="4291176"/>
            <a:chExt cx="150831" cy="336926"/>
          </a:xfrm>
        </p:grpSpPr>
        <p:sp>
          <p:nvSpPr>
            <p:cNvPr id="10304" name="Google Shape;10304;p88"/>
            <p:cNvSpPr/>
            <p:nvPr/>
          </p:nvSpPr>
          <p:spPr>
            <a:xfrm>
              <a:off x="2799399" y="4307472"/>
              <a:ext cx="51942" cy="114865"/>
            </a:xfrm>
            <a:custGeom>
              <a:rect b="b" l="l" r="r" t="t"/>
              <a:pathLst>
                <a:path extrusionOk="0" h="3609" w="1632">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88"/>
            <p:cNvSpPr/>
            <p:nvPr/>
          </p:nvSpPr>
          <p:spPr>
            <a:xfrm>
              <a:off x="2750894" y="4291176"/>
              <a:ext cx="147075" cy="336926"/>
            </a:xfrm>
            <a:custGeom>
              <a:rect b="b" l="l" r="r" t="t"/>
              <a:pathLst>
                <a:path extrusionOk="0" h="10586" w="4621">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88"/>
            <p:cNvSpPr/>
            <p:nvPr/>
          </p:nvSpPr>
          <p:spPr>
            <a:xfrm>
              <a:off x="2749016" y="4443917"/>
              <a:ext cx="69734" cy="52706"/>
            </a:xfrm>
            <a:custGeom>
              <a:rect b="b" l="l" r="r" t="t"/>
              <a:pathLst>
                <a:path extrusionOk="0" h="1656" w="2191">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88"/>
            <p:cNvSpPr/>
            <p:nvPr/>
          </p:nvSpPr>
          <p:spPr>
            <a:xfrm>
              <a:off x="2829731" y="4443917"/>
              <a:ext cx="70116" cy="52706"/>
            </a:xfrm>
            <a:custGeom>
              <a:rect b="b" l="l" r="r" t="t"/>
              <a:pathLst>
                <a:path extrusionOk="0" h="1656" w="2203">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8" name="Google Shape;10308;p88"/>
          <p:cNvGrpSpPr/>
          <p:nvPr/>
        </p:nvGrpSpPr>
        <p:grpSpPr>
          <a:xfrm>
            <a:off x="7127716" y="4105182"/>
            <a:ext cx="248254" cy="361942"/>
            <a:chOff x="7127716" y="4279432"/>
            <a:chExt cx="248254" cy="361942"/>
          </a:xfrm>
        </p:grpSpPr>
        <p:sp>
          <p:nvSpPr>
            <p:cNvPr id="10309" name="Google Shape;10309;p88"/>
            <p:cNvSpPr/>
            <p:nvPr/>
          </p:nvSpPr>
          <p:spPr>
            <a:xfrm>
              <a:off x="7167500" y="4279432"/>
              <a:ext cx="169068" cy="226644"/>
            </a:xfrm>
            <a:custGeom>
              <a:rect b="b" l="l" r="r" t="t"/>
              <a:pathLst>
                <a:path extrusionOk="0" h="7121" w="5312">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88"/>
            <p:cNvSpPr/>
            <p:nvPr/>
          </p:nvSpPr>
          <p:spPr>
            <a:xfrm>
              <a:off x="7246719" y="4455279"/>
              <a:ext cx="10248" cy="50033"/>
            </a:xfrm>
            <a:custGeom>
              <a:rect b="b" l="l" r="r" t="t"/>
              <a:pathLst>
                <a:path extrusionOk="0" h="1572" w="322">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88"/>
            <p:cNvSpPr/>
            <p:nvPr/>
          </p:nvSpPr>
          <p:spPr>
            <a:xfrm>
              <a:off x="7195572" y="4466642"/>
              <a:ext cx="11012" cy="38670"/>
            </a:xfrm>
            <a:custGeom>
              <a:rect b="b" l="l" r="r" t="t"/>
              <a:pathLst>
                <a:path extrusionOk="0" h="1215" w="346">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88"/>
            <p:cNvSpPr/>
            <p:nvPr/>
          </p:nvSpPr>
          <p:spPr>
            <a:xfrm>
              <a:off x="7297866" y="4466642"/>
              <a:ext cx="10280" cy="38670"/>
            </a:xfrm>
            <a:custGeom>
              <a:rect b="b" l="l" r="r" t="t"/>
              <a:pathLst>
                <a:path extrusionOk="0" h="1215" w="323">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88"/>
            <p:cNvSpPr/>
            <p:nvPr/>
          </p:nvSpPr>
          <p:spPr>
            <a:xfrm>
              <a:off x="7235357" y="4608369"/>
              <a:ext cx="33005" cy="33005"/>
            </a:xfrm>
            <a:custGeom>
              <a:rect b="b" l="l" r="r" t="t"/>
              <a:pathLst>
                <a:path extrusionOk="0" h="1037" w="1037">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88"/>
            <p:cNvSpPr/>
            <p:nvPr/>
          </p:nvSpPr>
          <p:spPr>
            <a:xfrm>
              <a:off x="7127716" y="4608369"/>
              <a:ext cx="33387" cy="33005"/>
            </a:xfrm>
            <a:custGeom>
              <a:rect b="b" l="l" r="r" t="t"/>
              <a:pathLst>
                <a:path extrusionOk="0" h="1037" w="1049">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88"/>
            <p:cNvSpPr/>
            <p:nvPr/>
          </p:nvSpPr>
          <p:spPr>
            <a:xfrm>
              <a:off x="7342965" y="4608369"/>
              <a:ext cx="33005" cy="33005"/>
            </a:xfrm>
            <a:custGeom>
              <a:rect b="b" l="l" r="r" t="t"/>
              <a:pathLst>
                <a:path extrusionOk="0" h="1037" w="1037">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88"/>
            <p:cNvSpPr/>
            <p:nvPr/>
          </p:nvSpPr>
          <p:spPr>
            <a:xfrm>
              <a:off x="7159194" y="4517788"/>
              <a:ext cx="186064" cy="84916"/>
            </a:xfrm>
            <a:custGeom>
              <a:rect b="b" l="l" r="r" t="t"/>
              <a:pathLst>
                <a:path extrusionOk="0" h="2668" w="5846">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88"/>
            <p:cNvSpPr/>
            <p:nvPr/>
          </p:nvSpPr>
          <p:spPr>
            <a:xfrm>
              <a:off x="7217915" y="4321126"/>
              <a:ext cx="68238" cy="25812"/>
            </a:xfrm>
            <a:custGeom>
              <a:rect b="b" l="l" r="r" t="t"/>
              <a:pathLst>
                <a:path extrusionOk="0" h="811" w="2144">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8" name="Google Shape;10318;p88"/>
          <p:cNvGrpSpPr/>
          <p:nvPr/>
        </p:nvGrpSpPr>
        <p:grpSpPr>
          <a:xfrm>
            <a:off x="7565408" y="4105182"/>
            <a:ext cx="248255" cy="361942"/>
            <a:chOff x="7565408" y="4279432"/>
            <a:chExt cx="248255" cy="361942"/>
          </a:xfrm>
        </p:grpSpPr>
        <p:sp>
          <p:nvSpPr>
            <p:cNvPr id="10319" name="Google Shape;10319;p88"/>
            <p:cNvSpPr/>
            <p:nvPr/>
          </p:nvSpPr>
          <p:spPr>
            <a:xfrm>
              <a:off x="7610126" y="4279432"/>
              <a:ext cx="158055" cy="236892"/>
            </a:xfrm>
            <a:custGeom>
              <a:rect b="b" l="l" r="r" t="t"/>
              <a:pathLst>
                <a:path extrusionOk="0" h="7443" w="4966">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88"/>
            <p:cNvSpPr/>
            <p:nvPr/>
          </p:nvSpPr>
          <p:spPr>
            <a:xfrm>
              <a:off x="7684411" y="4478004"/>
              <a:ext cx="10248" cy="38702"/>
            </a:xfrm>
            <a:custGeom>
              <a:rect b="b" l="l" r="r" t="t"/>
              <a:pathLst>
                <a:path extrusionOk="0" h="1216" w="322">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88"/>
            <p:cNvSpPr/>
            <p:nvPr/>
          </p:nvSpPr>
          <p:spPr>
            <a:xfrm>
              <a:off x="7638929" y="4489366"/>
              <a:ext cx="10248" cy="27340"/>
            </a:xfrm>
            <a:custGeom>
              <a:rect b="b" l="l" r="r" t="t"/>
              <a:pathLst>
                <a:path extrusionOk="0" h="859" w="322">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88"/>
            <p:cNvSpPr/>
            <p:nvPr/>
          </p:nvSpPr>
          <p:spPr>
            <a:xfrm>
              <a:off x="7729479" y="4489366"/>
              <a:ext cx="10662" cy="27340"/>
            </a:xfrm>
            <a:custGeom>
              <a:rect b="b" l="l" r="r" t="t"/>
              <a:pathLst>
                <a:path extrusionOk="0" h="859" w="335">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88"/>
            <p:cNvSpPr/>
            <p:nvPr/>
          </p:nvSpPr>
          <p:spPr>
            <a:xfrm>
              <a:off x="7673017" y="4608369"/>
              <a:ext cx="33005" cy="33005"/>
            </a:xfrm>
            <a:custGeom>
              <a:rect b="b" l="l" r="r" t="t"/>
              <a:pathLst>
                <a:path extrusionOk="0" h="1037" w="1037">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88"/>
            <p:cNvSpPr/>
            <p:nvPr/>
          </p:nvSpPr>
          <p:spPr>
            <a:xfrm>
              <a:off x="7565408" y="4608369"/>
              <a:ext cx="33387" cy="33005"/>
            </a:xfrm>
            <a:custGeom>
              <a:rect b="b" l="l" r="r" t="t"/>
              <a:pathLst>
                <a:path extrusionOk="0" h="1037" w="1049">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88"/>
            <p:cNvSpPr/>
            <p:nvPr/>
          </p:nvSpPr>
          <p:spPr>
            <a:xfrm>
              <a:off x="7780657" y="4608369"/>
              <a:ext cx="33005" cy="33005"/>
            </a:xfrm>
            <a:custGeom>
              <a:rect b="b" l="l" r="r" t="t"/>
              <a:pathLst>
                <a:path extrusionOk="0" h="1037" w="1037">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88"/>
            <p:cNvSpPr/>
            <p:nvPr/>
          </p:nvSpPr>
          <p:spPr>
            <a:xfrm>
              <a:off x="7596090" y="4528801"/>
              <a:ext cx="186859" cy="73362"/>
            </a:xfrm>
            <a:custGeom>
              <a:rect b="b" l="l" r="r" t="t"/>
              <a:pathLst>
                <a:path extrusionOk="0" h="2305" w="5871">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7" name="Google Shape;10327;p88"/>
          <p:cNvGrpSpPr/>
          <p:nvPr/>
        </p:nvGrpSpPr>
        <p:grpSpPr>
          <a:xfrm>
            <a:off x="6264109" y="4105182"/>
            <a:ext cx="225498" cy="361560"/>
            <a:chOff x="6264109" y="4279432"/>
            <a:chExt cx="225498" cy="361560"/>
          </a:xfrm>
        </p:grpSpPr>
        <p:sp>
          <p:nvSpPr>
            <p:cNvPr id="10328" name="Google Shape;10328;p88"/>
            <p:cNvSpPr/>
            <p:nvPr/>
          </p:nvSpPr>
          <p:spPr>
            <a:xfrm>
              <a:off x="6264109" y="4279432"/>
              <a:ext cx="225498" cy="361560"/>
            </a:xfrm>
            <a:custGeom>
              <a:rect b="b" l="l" r="r" t="t"/>
              <a:pathLst>
                <a:path extrusionOk="0" h="11360" w="7085">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88"/>
            <p:cNvSpPr/>
            <p:nvPr/>
          </p:nvSpPr>
          <p:spPr>
            <a:xfrm>
              <a:off x="6303129" y="4370395"/>
              <a:ext cx="146693" cy="106495"/>
            </a:xfrm>
            <a:custGeom>
              <a:rect b="b" l="l" r="r" t="t"/>
              <a:pathLst>
                <a:path extrusionOk="0" h="3346" w="4609">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0" name="Google Shape;10330;p88"/>
          <p:cNvGrpSpPr/>
          <p:nvPr/>
        </p:nvGrpSpPr>
        <p:grpSpPr>
          <a:xfrm>
            <a:off x="7929578" y="4110115"/>
            <a:ext cx="395266" cy="351312"/>
            <a:chOff x="7929578" y="4284365"/>
            <a:chExt cx="395266" cy="351312"/>
          </a:xfrm>
        </p:grpSpPr>
        <p:sp>
          <p:nvSpPr>
            <p:cNvPr id="10331" name="Google Shape;10331;p88"/>
            <p:cNvSpPr/>
            <p:nvPr/>
          </p:nvSpPr>
          <p:spPr>
            <a:xfrm>
              <a:off x="7954213" y="4588668"/>
              <a:ext cx="11394" cy="47009"/>
            </a:xfrm>
            <a:custGeom>
              <a:rect b="b" l="l" r="r" t="t"/>
              <a:pathLst>
                <a:path extrusionOk="0" h="1477" w="358">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88"/>
            <p:cNvSpPr/>
            <p:nvPr/>
          </p:nvSpPr>
          <p:spPr>
            <a:xfrm>
              <a:off x="7929578" y="4432522"/>
              <a:ext cx="213372" cy="203155"/>
            </a:xfrm>
            <a:custGeom>
              <a:rect b="b" l="l" r="r" t="t"/>
              <a:pathLst>
                <a:path extrusionOk="0" h="6383" w="6704">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88"/>
            <p:cNvSpPr/>
            <p:nvPr/>
          </p:nvSpPr>
          <p:spPr>
            <a:xfrm>
              <a:off x="8090243" y="4284365"/>
              <a:ext cx="234601" cy="196344"/>
            </a:xfrm>
            <a:custGeom>
              <a:rect b="b" l="l" r="r" t="t"/>
              <a:pathLst>
                <a:path extrusionOk="0" h="6169" w="7371">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88"/>
            <p:cNvSpPr/>
            <p:nvPr/>
          </p:nvSpPr>
          <p:spPr>
            <a:xfrm>
              <a:off x="8145591" y="4309382"/>
              <a:ext cx="136063" cy="135299"/>
            </a:xfrm>
            <a:custGeom>
              <a:rect b="b" l="l" r="r" t="t"/>
              <a:pathLst>
                <a:path extrusionOk="0" h="4251" w="4275">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5" name="Google Shape;10335;p88"/>
          <p:cNvGrpSpPr/>
          <p:nvPr/>
        </p:nvGrpSpPr>
        <p:grpSpPr>
          <a:xfrm>
            <a:off x="6595502" y="4149527"/>
            <a:ext cx="426315" cy="332826"/>
            <a:chOff x="6639652" y="4323777"/>
            <a:chExt cx="426315" cy="332826"/>
          </a:xfrm>
        </p:grpSpPr>
        <p:sp>
          <p:nvSpPr>
            <p:cNvPr id="10336" name="Google Shape;10336;p88"/>
            <p:cNvSpPr/>
            <p:nvPr/>
          </p:nvSpPr>
          <p:spPr>
            <a:xfrm>
              <a:off x="6639652" y="4323777"/>
              <a:ext cx="426315" cy="332826"/>
            </a:xfrm>
            <a:custGeom>
              <a:rect b="b" l="l" r="r" t="t"/>
              <a:pathLst>
                <a:path extrusionOk="0" h="8562" w="10967">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88"/>
            <p:cNvSpPr/>
            <p:nvPr/>
          </p:nvSpPr>
          <p:spPr>
            <a:xfrm>
              <a:off x="6830793" y="4458937"/>
              <a:ext cx="41244" cy="85675"/>
            </a:xfrm>
            <a:custGeom>
              <a:rect b="b" l="l" r="r" t="t"/>
              <a:pathLst>
                <a:path extrusionOk="0" h="2204" w="1061">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88"/>
            <p:cNvSpPr/>
            <p:nvPr/>
          </p:nvSpPr>
          <p:spPr>
            <a:xfrm>
              <a:off x="6879423" y="4426556"/>
              <a:ext cx="41205" cy="118522"/>
            </a:xfrm>
            <a:custGeom>
              <a:rect b="b" l="l" r="r" t="t"/>
              <a:pathLst>
                <a:path extrusionOk="0" h="3049" w="106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88"/>
            <p:cNvSpPr/>
            <p:nvPr/>
          </p:nvSpPr>
          <p:spPr>
            <a:xfrm>
              <a:off x="6927549" y="4443194"/>
              <a:ext cx="41205" cy="101418"/>
            </a:xfrm>
            <a:custGeom>
              <a:rect b="b" l="l" r="r" t="t"/>
              <a:pathLst>
                <a:path extrusionOk="0" h="2609" w="106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88"/>
            <p:cNvSpPr/>
            <p:nvPr/>
          </p:nvSpPr>
          <p:spPr>
            <a:xfrm>
              <a:off x="6976141" y="4387645"/>
              <a:ext cx="41244" cy="156967"/>
            </a:xfrm>
            <a:custGeom>
              <a:rect b="b" l="l" r="r" t="t"/>
              <a:pathLst>
                <a:path extrusionOk="0" h="4038" w="1061">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88"/>
            <p:cNvSpPr/>
            <p:nvPr/>
          </p:nvSpPr>
          <p:spPr>
            <a:xfrm>
              <a:off x="6745193" y="4404321"/>
              <a:ext cx="50029" cy="13916"/>
            </a:xfrm>
            <a:custGeom>
              <a:rect b="b" l="l" r="r" t="t"/>
              <a:pathLst>
                <a:path extrusionOk="0" h="358" w="1287">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88"/>
            <p:cNvSpPr/>
            <p:nvPr/>
          </p:nvSpPr>
          <p:spPr>
            <a:xfrm>
              <a:off x="6745193" y="4426090"/>
              <a:ext cx="69465" cy="13916"/>
            </a:xfrm>
            <a:custGeom>
              <a:rect b="b" l="l" r="r" t="t"/>
              <a:pathLst>
                <a:path extrusionOk="0" h="358" w="1787">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88"/>
            <p:cNvSpPr/>
            <p:nvPr/>
          </p:nvSpPr>
          <p:spPr>
            <a:xfrm>
              <a:off x="6745193" y="4447353"/>
              <a:ext cx="69465" cy="13955"/>
            </a:xfrm>
            <a:custGeom>
              <a:rect b="b" l="l" r="r" t="t"/>
              <a:pathLst>
                <a:path extrusionOk="0" h="359" w="1787">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88"/>
            <p:cNvSpPr/>
            <p:nvPr/>
          </p:nvSpPr>
          <p:spPr>
            <a:xfrm>
              <a:off x="6745193" y="4468189"/>
              <a:ext cx="69465" cy="13916"/>
            </a:xfrm>
            <a:custGeom>
              <a:rect b="b" l="l" r="r" t="t"/>
              <a:pathLst>
                <a:path extrusionOk="0" h="358" w="1787">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88"/>
            <p:cNvSpPr/>
            <p:nvPr/>
          </p:nvSpPr>
          <p:spPr>
            <a:xfrm>
              <a:off x="6684551" y="4528830"/>
              <a:ext cx="83809" cy="83809"/>
            </a:xfrm>
            <a:custGeom>
              <a:rect b="b" l="l" r="r" t="t"/>
              <a:pathLst>
                <a:path extrusionOk="0" h="2156" w="2156">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6" name="Google Shape;10346;p88"/>
          <p:cNvGrpSpPr/>
          <p:nvPr/>
        </p:nvGrpSpPr>
        <p:grpSpPr>
          <a:xfrm>
            <a:off x="5357662" y="4123387"/>
            <a:ext cx="287275" cy="326296"/>
            <a:chOff x="5357662" y="4297637"/>
            <a:chExt cx="287275" cy="326296"/>
          </a:xfrm>
        </p:grpSpPr>
        <p:sp>
          <p:nvSpPr>
            <p:cNvPr id="10347" name="Google Shape;10347;p88"/>
            <p:cNvSpPr/>
            <p:nvPr/>
          </p:nvSpPr>
          <p:spPr>
            <a:xfrm>
              <a:off x="5357662" y="4385545"/>
              <a:ext cx="287275" cy="238388"/>
            </a:xfrm>
            <a:custGeom>
              <a:rect b="b" l="l" r="r" t="t"/>
              <a:pathLst>
                <a:path extrusionOk="0" h="7490" w="9026">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88"/>
            <p:cNvSpPr/>
            <p:nvPr/>
          </p:nvSpPr>
          <p:spPr>
            <a:xfrm>
              <a:off x="5377363" y="4576542"/>
              <a:ext cx="62191" cy="10248"/>
            </a:xfrm>
            <a:custGeom>
              <a:rect b="b" l="l" r="r" t="t"/>
              <a:pathLst>
                <a:path extrusionOk="0" h="322" w="1954">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88"/>
            <p:cNvSpPr/>
            <p:nvPr/>
          </p:nvSpPr>
          <p:spPr>
            <a:xfrm>
              <a:off x="5470204" y="4495827"/>
              <a:ext cx="62191" cy="10630"/>
            </a:xfrm>
            <a:custGeom>
              <a:rect b="b" l="l" r="r" t="t"/>
              <a:pathLst>
                <a:path extrusionOk="0" h="334" w="1954">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88"/>
            <p:cNvSpPr/>
            <p:nvPr/>
          </p:nvSpPr>
          <p:spPr>
            <a:xfrm>
              <a:off x="5562694" y="4409798"/>
              <a:ext cx="62159" cy="10280"/>
            </a:xfrm>
            <a:custGeom>
              <a:rect b="b" l="l" r="r" t="t"/>
              <a:pathLst>
                <a:path extrusionOk="0" h="323" w="1953">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88"/>
            <p:cNvSpPr/>
            <p:nvPr/>
          </p:nvSpPr>
          <p:spPr>
            <a:xfrm>
              <a:off x="5358043" y="4297637"/>
              <a:ext cx="238388" cy="237624"/>
            </a:xfrm>
            <a:custGeom>
              <a:rect b="b" l="l" r="r" t="t"/>
              <a:pathLst>
                <a:path extrusionOk="0" h="7466" w="749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2" name="Google Shape;10352;p88"/>
          <p:cNvGrpSpPr/>
          <p:nvPr/>
        </p:nvGrpSpPr>
        <p:grpSpPr>
          <a:xfrm>
            <a:off x="5774124" y="4120300"/>
            <a:ext cx="331611" cy="331674"/>
            <a:chOff x="5774124" y="4294550"/>
            <a:chExt cx="331611" cy="331674"/>
          </a:xfrm>
        </p:grpSpPr>
        <p:sp>
          <p:nvSpPr>
            <p:cNvPr id="10353" name="Google Shape;10353;p88"/>
            <p:cNvSpPr/>
            <p:nvPr/>
          </p:nvSpPr>
          <p:spPr>
            <a:xfrm>
              <a:off x="5774124" y="4419664"/>
              <a:ext cx="331611" cy="206560"/>
            </a:xfrm>
            <a:custGeom>
              <a:rect b="b" l="l" r="r" t="t"/>
              <a:pathLst>
                <a:path extrusionOk="0" h="6490" w="10419">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88"/>
            <p:cNvSpPr/>
            <p:nvPr/>
          </p:nvSpPr>
          <p:spPr>
            <a:xfrm>
              <a:off x="5778294" y="4294550"/>
              <a:ext cx="316461" cy="191442"/>
            </a:xfrm>
            <a:custGeom>
              <a:rect b="b" l="l" r="r" t="t"/>
              <a:pathLst>
                <a:path extrusionOk="0" h="6015" w="9943">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5" name="Google Shape;10355;p88"/>
          <p:cNvGrpSpPr/>
          <p:nvPr/>
        </p:nvGrpSpPr>
        <p:grpSpPr>
          <a:xfrm>
            <a:off x="4890434" y="4113139"/>
            <a:ext cx="345997" cy="346029"/>
            <a:chOff x="4890434" y="4287389"/>
            <a:chExt cx="345997" cy="346029"/>
          </a:xfrm>
        </p:grpSpPr>
        <p:sp>
          <p:nvSpPr>
            <p:cNvPr id="10356" name="Google Shape;10356;p88"/>
            <p:cNvSpPr/>
            <p:nvPr/>
          </p:nvSpPr>
          <p:spPr>
            <a:xfrm>
              <a:off x="5111349" y="4400695"/>
              <a:ext cx="54998" cy="54998"/>
            </a:xfrm>
            <a:custGeom>
              <a:rect b="b" l="l" r="r" t="t"/>
              <a:pathLst>
                <a:path extrusionOk="0" h="1728" w="1728">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88"/>
            <p:cNvSpPr/>
            <p:nvPr/>
          </p:nvSpPr>
          <p:spPr>
            <a:xfrm>
              <a:off x="5113640" y="4466642"/>
              <a:ext cx="70498" cy="51179"/>
            </a:xfrm>
            <a:custGeom>
              <a:rect b="b" l="l" r="r" t="t"/>
              <a:pathLst>
                <a:path extrusionOk="0" h="1608" w="2215">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88"/>
            <p:cNvSpPr/>
            <p:nvPr/>
          </p:nvSpPr>
          <p:spPr>
            <a:xfrm>
              <a:off x="4943490" y="4467023"/>
              <a:ext cx="70880" cy="51179"/>
            </a:xfrm>
            <a:custGeom>
              <a:rect b="b" l="l" r="r" t="t"/>
              <a:pathLst>
                <a:path extrusionOk="0" h="1608" w="2227">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88"/>
            <p:cNvSpPr/>
            <p:nvPr/>
          </p:nvSpPr>
          <p:spPr>
            <a:xfrm>
              <a:off x="4961282" y="4400695"/>
              <a:ext cx="54616" cy="54998"/>
            </a:xfrm>
            <a:custGeom>
              <a:rect b="b" l="l" r="r" t="t"/>
              <a:pathLst>
                <a:path extrusionOk="0" h="1728" w="1716">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88"/>
            <p:cNvSpPr/>
            <p:nvPr/>
          </p:nvSpPr>
          <p:spPr>
            <a:xfrm>
              <a:off x="5028374" y="4386691"/>
              <a:ext cx="71262" cy="70880"/>
            </a:xfrm>
            <a:custGeom>
              <a:rect b="b" l="l" r="r" t="t"/>
              <a:pathLst>
                <a:path extrusionOk="0" h="2227" w="2239">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88"/>
            <p:cNvSpPr/>
            <p:nvPr/>
          </p:nvSpPr>
          <p:spPr>
            <a:xfrm>
              <a:off x="5004122" y="4468901"/>
              <a:ext cx="120149" cy="65596"/>
            </a:xfrm>
            <a:custGeom>
              <a:rect b="b" l="l" r="r" t="t"/>
              <a:pathLst>
                <a:path extrusionOk="0" h="2061" w="3775">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88"/>
            <p:cNvSpPr/>
            <p:nvPr/>
          </p:nvSpPr>
          <p:spPr>
            <a:xfrm>
              <a:off x="4890434" y="4287389"/>
              <a:ext cx="345997" cy="346029"/>
            </a:xfrm>
            <a:custGeom>
              <a:rect b="b" l="l" r="r" t="t"/>
              <a:pathLst>
                <a:path extrusionOk="0" h="10872" w="10871">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3" name="Google Shape;10363;p88"/>
          <p:cNvGrpSpPr/>
          <p:nvPr/>
        </p:nvGrpSpPr>
        <p:grpSpPr>
          <a:xfrm>
            <a:off x="2165809" y="3636809"/>
            <a:ext cx="422542" cy="342973"/>
            <a:chOff x="2165809" y="3811059"/>
            <a:chExt cx="422542" cy="342973"/>
          </a:xfrm>
        </p:grpSpPr>
        <p:sp>
          <p:nvSpPr>
            <p:cNvPr id="10364" name="Google Shape;10364;p88"/>
            <p:cNvSpPr/>
            <p:nvPr/>
          </p:nvSpPr>
          <p:spPr>
            <a:xfrm>
              <a:off x="2165809" y="3811059"/>
              <a:ext cx="422542" cy="342973"/>
            </a:xfrm>
            <a:custGeom>
              <a:rect b="b" l="l" r="r" t="t"/>
              <a:pathLst>
                <a:path extrusionOk="0" h="10776" w="13276">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88"/>
            <p:cNvSpPr/>
            <p:nvPr/>
          </p:nvSpPr>
          <p:spPr>
            <a:xfrm>
              <a:off x="2193085" y="3877387"/>
              <a:ext cx="368753" cy="12158"/>
            </a:xfrm>
            <a:custGeom>
              <a:rect b="b" l="l" r="r" t="t"/>
              <a:pathLst>
                <a:path extrusionOk="0" h="382" w="11586">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88"/>
            <p:cNvSpPr/>
            <p:nvPr/>
          </p:nvSpPr>
          <p:spPr>
            <a:xfrm>
              <a:off x="2212404" y="3930062"/>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88"/>
            <p:cNvSpPr/>
            <p:nvPr/>
          </p:nvSpPr>
          <p:spPr>
            <a:xfrm>
              <a:off x="2305245" y="3930062"/>
              <a:ext cx="51974" cy="12158"/>
            </a:xfrm>
            <a:custGeom>
              <a:rect b="b" l="l" r="r" t="t"/>
              <a:pathLst>
                <a:path extrusionOk="0" h="382" w="1633">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88"/>
            <p:cNvSpPr/>
            <p:nvPr/>
          </p:nvSpPr>
          <p:spPr>
            <a:xfrm>
              <a:off x="2489813" y="3930062"/>
              <a:ext cx="52324" cy="12158"/>
            </a:xfrm>
            <a:custGeom>
              <a:rect b="b" l="l" r="r" t="t"/>
              <a:pathLst>
                <a:path extrusionOk="0" h="382" w="1644">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88"/>
            <p:cNvSpPr/>
            <p:nvPr/>
          </p:nvSpPr>
          <p:spPr>
            <a:xfrm>
              <a:off x="2212404" y="3983118"/>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88"/>
            <p:cNvSpPr/>
            <p:nvPr/>
          </p:nvSpPr>
          <p:spPr>
            <a:xfrm>
              <a:off x="2397736" y="3983118"/>
              <a:ext cx="51942" cy="12158"/>
            </a:xfrm>
            <a:custGeom>
              <a:rect b="b" l="l" r="r" t="t"/>
              <a:pathLst>
                <a:path extrusionOk="0" h="382" w="1632">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88"/>
            <p:cNvSpPr/>
            <p:nvPr/>
          </p:nvSpPr>
          <p:spPr>
            <a:xfrm>
              <a:off x="2212404" y="4036175"/>
              <a:ext cx="51942" cy="12158"/>
            </a:xfrm>
            <a:custGeom>
              <a:rect b="b" l="l" r="r" t="t"/>
              <a:pathLst>
                <a:path extrusionOk="0" h="382" w="1632">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88"/>
            <p:cNvSpPr/>
            <p:nvPr/>
          </p:nvSpPr>
          <p:spPr>
            <a:xfrm>
              <a:off x="2305245" y="4036175"/>
              <a:ext cx="51974" cy="12158"/>
            </a:xfrm>
            <a:custGeom>
              <a:rect b="b" l="l" r="r" t="t"/>
              <a:pathLst>
                <a:path extrusionOk="0" h="382" w="1633">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88"/>
            <p:cNvSpPr/>
            <p:nvPr/>
          </p:nvSpPr>
          <p:spPr>
            <a:xfrm>
              <a:off x="2489813" y="4036175"/>
              <a:ext cx="52324" cy="12158"/>
            </a:xfrm>
            <a:custGeom>
              <a:rect b="b" l="l" r="r" t="t"/>
              <a:pathLst>
                <a:path extrusionOk="0" h="382" w="1644">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88"/>
            <p:cNvSpPr/>
            <p:nvPr/>
          </p:nvSpPr>
          <p:spPr>
            <a:xfrm>
              <a:off x="2305245" y="4088467"/>
              <a:ext cx="51974" cy="12540"/>
            </a:xfrm>
            <a:custGeom>
              <a:rect b="b" l="l" r="r" t="t"/>
              <a:pathLst>
                <a:path extrusionOk="0" h="394" w="1633">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88"/>
            <p:cNvSpPr/>
            <p:nvPr/>
          </p:nvSpPr>
          <p:spPr>
            <a:xfrm>
              <a:off x="2397736" y="4088467"/>
              <a:ext cx="51942" cy="12540"/>
            </a:xfrm>
            <a:custGeom>
              <a:rect b="b" l="l" r="r" t="t"/>
              <a:pathLst>
                <a:path extrusionOk="0" h="394" w="1632">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88"/>
            <p:cNvSpPr/>
            <p:nvPr/>
          </p:nvSpPr>
          <p:spPr>
            <a:xfrm>
              <a:off x="2489813" y="4088467"/>
              <a:ext cx="52324" cy="12540"/>
            </a:xfrm>
            <a:custGeom>
              <a:rect b="b" l="l" r="r" t="t"/>
              <a:pathLst>
                <a:path extrusionOk="0" h="394" w="1644">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88"/>
            <p:cNvSpPr/>
            <p:nvPr/>
          </p:nvSpPr>
          <p:spPr>
            <a:xfrm>
              <a:off x="2304863" y="3969751"/>
              <a:ext cx="53088" cy="38766"/>
            </a:xfrm>
            <a:custGeom>
              <a:rect b="b" l="l" r="r" t="t"/>
              <a:pathLst>
                <a:path extrusionOk="0" h="1218" w="1668">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88"/>
            <p:cNvSpPr/>
            <p:nvPr/>
          </p:nvSpPr>
          <p:spPr>
            <a:xfrm>
              <a:off x="2489813" y="3969751"/>
              <a:ext cx="53088" cy="38766"/>
            </a:xfrm>
            <a:custGeom>
              <a:rect b="b" l="l" r="r" t="t"/>
              <a:pathLst>
                <a:path extrusionOk="0" h="1218" w="1668">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88"/>
            <p:cNvSpPr/>
            <p:nvPr/>
          </p:nvSpPr>
          <p:spPr>
            <a:xfrm>
              <a:off x="2396972" y="4022807"/>
              <a:ext cx="53088" cy="38766"/>
            </a:xfrm>
            <a:custGeom>
              <a:rect b="b" l="l" r="r" t="t"/>
              <a:pathLst>
                <a:path extrusionOk="0" h="1218" w="1668">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88"/>
            <p:cNvSpPr/>
            <p:nvPr/>
          </p:nvSpPr>
          <p:spPr>
            <a:xfrm>
              <a:off x="2212404" y="4075386"/>
              <a:ext cx="53088" cy="38861"/>
            </a:xfrm>
            <a:custGeom>
              <a:rect b="b" l="l" r="r" t="t"/>
              <a:pathLst>
                <a:path extrusionOk="0" h="1221" w="1668">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88"/>
            <p:cNvSpPr/>
            <p:nvPr/>
          </p:nvSpPr>
          <p:spPr>
            <a:xfrm>
              <a:off x="2396972" y="3916694"/>
              <a:ext cx="53088" cy="38798"/>
            </a:xfrm>
            <a:custGeom>
              <a:rect b="b" l="l" r="r" t="t"/>
              <a:pathLst>
                <a:path extrusionOk="0" h="1219" w="1668">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82" name="Google Shape;10382;p88"/>
          <p:cNvSpPr/>
          <p:nvPr/>
        </p:nvSpPr>
        <p:spPr>
          <a:xfrm>
            <a:off x="6217513" y="3223401"/>
            <a:ext cx="347524" cy="289917"/>
          </a:xfrm>
          <a:custGeom>
            <a:rect b="b" l="l" r="r" t="t"/>
            <a:pathLst>
              <a:path extrusionOk="0" h="9109" w="10919">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83" name="Google Shape;10383;p88"/>
          <p:cNvGrpSpPr/>
          <p:nvPr/>
        </p:nvGrpSpPr>
        <p:grpSpPr>
          <a:xfrm>
            <a:off x="903530" y="3631875"/>
            <a:ext cx="264550" cy="353222"/>
            <a:chOff x="903530" y="3806125"/>
            <a:chExt cx="264550" cy="353222"/>
          </a:xfrm>
        </p:grpSpPr>
        <p:sp>
          <p:nvSpPr>
            <p:cNvPr id="10384" name="Google Shape;10384;p88"/>
            <p:cNvSpPr/>
            <p:nvPr/>
          </p:nvSpPr>
          <p:spPr>
            <a:xfrm>
              <a:off x="926637" y="3839321"/>
              <a:ext cx="173237" cy="162002"/>
            </a:xfrm>
            <a:custGeom>
              <a:rect b="b" l="l" r="r" t="t"/>
              <a:pathLst>
                <a:path extrusionOk="0" h="5090" w="5443">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88"/>
            <p:cNvSpPr/>
            <p:nvPr/>
          </p:nvSpPr>
          <p:spPr>
            <a:xfrm>
              <a:off x="903530" y="3806125"/>
              <a:ext cx="264550" cy="353222"/>
            </a:xfrm>
            <a:custGeom>
              <a:rect b="b" l="l" r="r" t="t"/>
              <a:pathLst>
                <a:path extrusionOk="0" h="11098" w="8312">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88"/>
            <p:cNvSpPr/>
            <p:nvPr/>
          </p:nvSpPr>
          <p:spPr>
            <a:xfrm>
              <a:off x="1008879" y="3904059"/>
              <a:ext cx="54966" cy="18460"/>
            </a:xfrm>
            <a:custGeom>
              <a:rect b="b" l="l" r="r" t="t"/>
              <a:pathLst>
                <a:path extrusionOk="0" h="580" w="1727">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88"/>
            <p:cNvSpPr/>
            <p:nvPr/>
          </p:nvSpPr>
          <p:spPr>
            <a:xfrm>
              <a:off x="972118" y="3872072"/>
              <a:ext cx="172473" cy="164866"/>
            </a:xfrm>
            <a:custGeom>
              <a:rect b="b" l="l" r="r" t="t"/>
              <a:pathLst>
                <a:path extrusionOk="0" h="5180" w="5419">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8" name="Google Shape;10388;p88"/>
          <p:cNvGrpSpPr/>
          <p:nvPr/>
        </p:nvGrpSpPr>
        <p:grpSpPr>
          <a:xfrm>
            <a:off x="850092" y="3178684"/>
            <a:ext cx="369517" cy="375660"/>
            <a:chOff x="850092" y="3352934"/>
            <a:chExt cx="369517" cy="375660"/>
          </a:xfrm>
        </p:grpSpPr>
        <p:sp>
          <p:nvSpPr>
            <p:cNvPr id="10389" name="Google Shape;10389;p88"/>
            <p:cNvSpPr/>
            <p:nvPr/>
          </p:nvSpPr>
          <p:spPr>
            <a:xfrm>
              <a:off x="969859" y="3475692"/>
              <a:ext cx="53088" cy="53088"/>
            </a:xfrm>
            <a:custGeom>
              <a:rect b="b" l="l" r="r" t="t"/>
              <a:pathLst>
                <a:path extrusionOk="0" h="1668" w="1668">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88"/>
            <p:cNvSpPr/>
            <p:nvPr/>
          </p:nvSpPr>
          <p:spPr>
            <a:xfrm>
              <a:off x="1046786" y="3552237"/>
              <a:ext cx="53088" cy="53088"/>
            </a:xfrm>
            <a:custGeom>
              <a:rect b="b" l="l" r="r" t="t"/>
              <a:pathLst>
                <a:path extrusionOk="0" h="1668" w="1668">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88"/>
            <p:cNvSpPr/>
            <p:nvPr/>
          </p:nvSpPr>
          <p:spPr>
            <a:xfrm>
              <a:off x="984245" y="3485272"/>
              <a:ext cx="106527" cy="104999"/>
            </a:xfrm>
            <a:custGeom>
              <a:rect b="b" l="l" r="r" t="t"/>
              <a:pathLst>
                <a:path extrusionOk="0" h="3299" w="3347">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88"/>
            <p:cNvSpPr/>
            <p:nvPr/>
          </p:nvSpPr>
          <p:spPr>
            <a:xfrm>
              <a:off x="922850" y="3428715"/>
              <a:ext cx="223620" cy="223620"/>
            </a:xfrm>
            <a:custGeom>
              <a:rect b="b" l="l" r="r" t="t"/>
              <a:pathLst>
                <a:path extrusionOk="0" h="7026" w="7026">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88"/>
            <p:cNvSpPr/>
            <p:nvPr/>
          </p:nvSpPr>
          <p:spPr>
            <a:xfrm>
              <a:off x="850092" y="3352934"/>
              <a:ext cx="369517" cy="375660"/>
            </a:xfrm>
            <a:custGeom>
              <a:rect b="b" l="l" r="r" t="t"/>
              <a:pathLst>
                <a:path extrusionOk="0" h="11803" w="1161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4" name="Google Shape;10394;p88"/>
          <p:cNvGrpSpPr/>
          <p:nvPr/>
        </p:nvGrpSpPr>
        <p:grpSpPr>
          <a:xfrm>
            <a:off x="2611458" y="3642124"/>
            <a:ext cx="426329" cy="332375"/>
            <a:chOff x="2611458" y="3816374"/>
            <a:chExt cx="426329" cy="332375"/>
          </a:xfrm>
        </p:grpSpPr>
        <p:sp>
          <p:nvSpPr>
            <p:cNvPr id="10395" name="Google Shape;10395;p88"/>
            <p:cNvSpPr/>
            <p:nvPr/>
          </p:nvSpPr>
          <p:spPr>
            <a:xfrm>
              <a:off x="2611458" y="3816374"/>
              <a:ext cx="426329" cy="332375"/>
            </a:xfrm>
            <a:custGeom>
              <a:rect b="b" l="l" r="r" t="t"/>
              <a:pathLst>
                <a:path extrusionOk="0" h="10443" w="13395">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88"/>
            <p:cNvSpPr/>
            <p:nvPr/>
          </p:nvSpPr>
          <p:spPr>
            <a:xfrm>
              <a:off x="2803568" y="3950909"/>
              <a:ext cx="40198" cy="85648"/>
            </a:xfrm>
            <a:custGeom>
              <a:rect b="b" l="l" r="r" t="t"/>
              <a:pathLst>
                <a:path extrusionOk="0" h="2691" w="1263">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88"/>
            <p:cNvSpPr/>
            <p:nvPr/>
          </p:nvSpPr>
          <p:spPr>
            <a:xfrm>
              <a:off x="2851691" y="3917935"/>
              <a:ext cx="40580" cy="118621"/>
            </a:xfrm>
            <a:custGeom>
              <a:rect b="b" l="l" r="r" t="t"/>
              <a:pathLst>
                <a:path extrusionOk="0" h="3727" w="1275">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88"/>
            <p:cNvSpPr/>
            <p:nvPr/>
          </p:nvSpPr>
          <p:spPr>
            <a:xfrm>
              <a:off x="2900197" y="3934995"/>
              <a:ext cx="40198" cy="101562"/>
            </a:xfrm>
            <a:custGeom>
              <a:rect b="b" l="l" r="r" t="t"/>
              <a:pathLst>
                <a:path extrusionOk="0" h="3191" w="1263">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88"/>
            <p:cNvSpPr/>
            <p:nvPr/>
          </p:nvSpPr>
          <p:spPr>
            <a:xfrm>
              <a:off x="2948320" y="3879265"/>
              <a:ext cx="40580" cy="156941"/>
            </a:xfrm>
            <a:custGeom>
              <a:rect b="b" l="l" r="r" t="t"/>
              <a:pathLst>
                <a:path extrusionOk="0" h="4931" w="1275">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88"/>
            <p:cNvSpPr/>
            <p:nvPr/>
          </p:nvSpPr>
          <p:spPr>
            <a:xfrm>
              <a:off x="2716807" y="3896325"/>
              <a:ext cx="49269" cy="13304"/>
            </a:xfrm>
            <a:custGeom>
              <a:rect b="b" l="l" r="r" t="t"/>
              <a:pathLst>
                <a:path extrusionOk="0" h="418" w="1548">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88"/>
            <p:cNvSpPr/>
            <p:nvPr/>
          </p:nvSpPr>
          <p:spPr>
            <a:xfrm>
              <a:off x="2717157" y="3917553"/>
              <a:ext cx="69002" cy="13304"/>
            </a:xfrm>
            <a:custGeom>
              <a:rect b="b" l="l" r="r" t="t"/>
              <a:pathLst>
                <a:path extrusionOk="0" h="418" w="2168">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88"/>
            <p:cNvSpPr/>
            <p:nvPr/>
          </p:nvSpPr>
          <p:spPr>
            <a:xfrm>
              <a:off x="2717157" y="3938782"/>
              <a:ext cx="69002" cy="13272"/>
            </a:xfrm>
            <a:custGeom>
              <a:rect b="b" l="l" r="r" t="t"/>
              <a:pathLst>
                <a:path extrusionOk="0" h="417" w="2168">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88"/>
            <p:cNvSpPr/>
            <p:nvPr/>
          </p:nvSpPr>
          <p:spPr>
            <a:xfrm>
              <a:off x="2717157" y="3960361"/>
              <a:ext cx="69002" cy="13304"/>
            </a:xfrm>
            <a:custGeom>
              <a:rect b="b" l="l" r="r" t="t"/>
              <a:pathLst>
                <a:path extrusionOk="0" h="418" w="2168">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88"/>
            <p:cNvSpPr/>
            <p:nvPr/>
          </p:nvSpPr>
          <p:spPr>
            <a:xfrm>
              <a:off x="2655793" y="4020993"/>
              <a:ext cx="84152" cy="82656"/>
            </a:xfrm>
            <a:custGeom>
              <a:rect b="b" l="l" r="r" t="t"/>
              <a:pathLst>
                <a:path extrusionOk="0" h="2597" w="2644">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05" name="Google Shape;10405;p88"/>
          <p:cNvSpPr/>
          <p:nvPr/>
        </p:nvSpPr>
        <p:spPr>
          <a:xfrm>
            <a:off x="1752752" y="3629616"/>
            <a:ext cx="356245" cy="356627"/>
          </a:xfrm>
          <a:custGeom>
            <a:rect b="b" l="l" r="r" t="t"/>
            <a:pathLst>
              <a:path extrusionOk="0" h="11205" w="11193">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06" name="Google Shape;10406;p88"/>
          <p:cNvGrpSpPr/>
          <p:nvPr/>
        </p:nvGrpSpPr>
        <p:grpSpPr>
          <a:xfrm>
            <a:off x="4019984" y="3631143"/>
            <a:ext cx="293704" cy="353954"/>
            <a:chOff x="4019984" y="3805393"/>
            <a:chExt cx="293704" cy="353954"/>
          </a:xfrm>
        </p:grpSpPr>
        <p:sp>
          <p:nvSpPr>
            <p:cNvPr id="10407" name="Google Shape;10407;p88"/>
            <p:cNvSpPr/>
            <p:nvPr/>
          </p:nvSpPr>
          <p:spPr>
            <a:xfrm>
              <a:off x="4019984" y="3805393"/>
              <a:ext cx="293704" cy="353954"/>
            </a:xfrm>
            <a:custGeom>
              <a:rect b="b" l="l" r="r" t="t"/>
              <a:pathLst>
                <a:path extrusionOk="0" h="11121" w="9228">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88"/>
            <p:cNvSpPr/>
            <p:nvPr/>
          </p:nvSpPr>
          <p:spPr>
            <a:xfrm>
              <a:off x="4118903" y="3867139"/>
              <a:ext cx="93987" cy="87971"/>
            </a:xfrm>
            <a:custGeom>
              <a:rect b="b" l="l" r="r" t="t"/>
              <a:pathLst>
                <a:path extrusionOk="0" h="2764" w="2953">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9" name="Google Shape;10409;p88"/>
          <p:cNvGrpSpPr/>
          <p:nvPr/>
        </p:nvGrpSpPr>
        <p:grpSpPr>
          <a:xfrm>
            <a:off x="8006505" y="3215794"/>
            <a:ext cx="323654" cy="303189"/>
            <a:chOff x="8006505" y="3390044"/>
            <a:chExt cx="323654" cy="303189"/>
          </a:xfrm>
        </p:grpSpPr>
        <p:sp>
          <p:nvSpPr>
            <p:cNvPr id="10410" name="Google Shape;10410;p88"/>
            <p:cNvSpPr/>
            <p:nvPr/>
          </p:nvSpPr>
          <p:spPr>
            <a:xfrm>
              <a:off x="8006505" y="3390044"/>
              <a:ext cx="323654" cy="303189"/>
            </a:xfrm>
            <a:custGeom>
              <a:rect b="b" l="l" r="r" t="t"/>
              <a:pathLst>
                <a:path extrusionOk="0" h="9526" w="10169">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88"/>
            <p:cNvSpPr/>
            <p:nvPr/>
          </p:nvSpPr>
          <p:spPr>
            <a:xfrm>
              <a:off x="8148997" y="3444247"/>
              <a:ext cx="37907" cy="37938"/>
            </a:xfrm>
            <a:custGeom>
              <a:rect b="b" l="l" r="r" t="t"/>
              <a:pathLst>
                <a:path extrusionOk="0" h="1192" w="1191">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88"/>
            <p:cNvSpPr/>
            <p:nvPr/>
          </p:nvSpPr>
          <p:spPr>
            <a:xfrm>
              <a:off x="8089861" y="3526871"/>
              <a:ext cx="165630" cy="104617"/>
            </a:xfrm>
            <a:custGeom>
              <a:rect b="b" l="l" r="r" t="t"/>
              <a:pathLst>
                <a:path extrusionOk="0" h="3287" w="5204">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88"/>
            <p:cNvSpPr/>
            <p:nvPr/>
          </p:nvSpPr>
          <p:spPr>
            <a:xfrm>
              <a:off x="8067519" y="3519742"/>
              <a:ext cx="32241" cy="30268"/>
            </a:xfrm>
            <a:custGeom>
              <a:rect b="b" l="l" r="r" t="t"/>
              <a:pathLst>
                <a:path extrusionOk="0" h="951" w="1013">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88"/>
            <p:cNvSpPr/>
            <p:nvPr/>
          </p:nvSpPr>
          <p:spPr>
            <a:xfrm>
              <a:off x="8244479" y="3601602"/>
              <a:ext cx="32623" cy="30268"/>
            </a:xfrm>
            <a:custGeom>
              <a:rect b="b" l="l" r="r" t="t"/>
              <a:pathLst>
                <a:path extrusionOk="0" h="951" w="1025">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88"/>
            <p:cNvSpPr/>
            <p:nvPr/>
          </p:nvSpPr>
          <p:spPr>
            <a:xfrm>
              <a:off x="8156190" y="3533396"/>
              <a:ext cx="32241" cy="30236"/>
            </a:xfrm>
            <a:custGeom>
              <a:rect b="b" l="l" r="r" t="t"/>
              <a:pathLst>
                <a:path extrusionOk="0" h="950" w="1013">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6" name="Google Shape;10416;p88"/>
          <p:cNvGrpSpPr/>
          <p:nvPr/>
        </p:nvGrpSpPr>
        <p:grpSpPr>
          <a:xfrm>
            <a:off x="1299146" y="3632257"/>
            <a:ext cx="367990" cy="351312"/>
            <a:chOff x="1299146" y="3806507"/>
            <a:chExt cx="367990" cy="351312"/>
          </a:xfrm>
        </p:grpSpPr>
        <p:sp>
          <p:nvSpPr>
            <p:cNvPr id="10417" name="Google Shape;10417;p88"/>
            <p:cNvSpPr/>
            <p:nvPr/>
          </p:nvSpPr>
          <p:spPr>
            <a:xfrm>
              <a:off x="1299146" y="3844414"/>
              <a:ext cx="321012" cy="313405"/>
            </a:xfrm>
            <a:custGeom>
              <a:rect b="b" l="l" r="r" t="t"/>
              <a:pathLst>
                <a:path extrusionOk="0" h="9847" w="10086">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88"/>
            <p:cNvSpPr/>
            <p:nvPr/>
          </p:nvSpPr>
          <p:spPr>
            <a:xfrm>
              <a:off x="1345391" y="3806507"/>
              <a:ext cx="321744" cy="313819"/>
            </a:xfrm>
            <a:custGeom>
              <a:rect b="b" l="l" r="r" t="t"/>
              <a:pathLst>
                <a:path extrusionOk="0" h="9860" w="10109">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19" name="Google Shape;10419;p88"/>
          <p:cNvSpPr/>
          <p:nvPr/>
        </p:nvSpPr>
        <p:spPr>
          <a:xfrm>
            <a:off x="3524716" y="3629934"/>
            <a:ext cx="389187" cy="355927"/>
          </a:xfrm>
          <a:custGeom>
            <a:rect b="b" l="l" r="r" t="t"/>
            <a:pathLst>
              <a:path extrusionOk="0" h="11183" w="12228">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20" name="Google Shape;10420;p88"/>
          <p:cNvGrpSpPr/>
          <p:nvPr/>
        </p:nvGrpSpPr>
        <p:grpSpPr>
          <a:xfrm>
            <a:off x="7550258" y="3658420"/>
            <a:ext cx="371395" cy="301279"/>
            <a:chOff x="7550258" y="3832670"/>
            <a:chExt cx="371395" cy="301279"/>
          </a:xfrm>
        </p:grpSpPr>
        <p:sp>
          <p:nvSpPr>
            <p:cNvPr id="10421" name="Google Shape;10421;p88"/>
            <p:cNvSpPr/>
            <p:nvPr/>
          </p:nvSpPr>
          <p:spPr>
            <a:xfrm>
              <a:off x="7550258" y="3832670"/>
              <a:ext cx="371395" cy="301279"/>
            </a:xfrm>
            <a:custGeom>
              <a:rect b="b" l="l" r="r" t="t"/>
              <a:pathLst>
                <a:path extrusionOk="0" h="9466" w="11669">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88"/>
            <p:cNvSpPr/>
            <p:nvPr/>
          </p:nvSpPr>
          <p:spPr>
            <a:xfrm>
              <a:off x="7574129" y="3891009"/>
              <a:ext cx="324418" cy="10662"/>
            </a:xfrm>
            <a:custGeom>
              <a:rect b="b" l="l" r="r" t="t"/>
              <a:pathLst>
                <a:path extrusionOk="0" h="335" w="10193">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88"/>
            <p:cNvSpPr/>
            <p:nvPr/>
          </p:nvSpPr>
          <p:spPr>
            <a:xfrm>
              <a:off x="7591188" y="3937637"/>
              <a:ext cx="45481" cy="10248"/>
            </a:xfrm>
            <a:custGeom>
              <a:rect b="b" l="l" r="r" t="t"/>
              <a:pathLst>
                <a:path extrusionOk="0" h="322" w="1429">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88"/>
            <p:cNvSpPr/>
            <p:nvPr/>
          </p:nvSpPr>
          <p:spPr>
            <a:xfrm>
              <a:off x="7672667" y="3937637"/>
              <a:ext cx="45481" cy="10248"/>
            </a:xfrm>
            <a:custGeom>
              <a:rect b="b" l="l" r="r" t="t"/>
              <a:pathLst>
                <a:path extrusionOk="0" h="322" w="1429">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88"/>
            <p:cNvSpPr/>
            <p:nvPr/>
          </p:nvSpPr>
          <p:spPr>
            <a:xfrm>
              <a:off x="7835592" y="3937637"/>
              <a:ext cx="45131" cy="10248"/>
            </a:xfrm>
            <a:custGeom>
              <a:rect b="b" l="l" r="r" t="t"/>
              <a:pathLst>
                <a:path extrusionOk="0" h="322" w="1418">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88"/>
            <p:cNvSpPr/>
            <p:nvPr/>
          </p:nvSpPr>
          <p:spPr>
            <a:xfrm>
              <a:off x="7591188" y="3984232"/>
              <a:ext cx="45481" cy="10662"/>
            </a:xfrm>
            <a:custGeom>
              <a:rect b="b" l="l" r="r" t="t"/>
              <a:pathLst>
                <a:path extrusionOk="0" h="335" w="1429">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88"/>
            <p:cNvSpPr/>
            <p:nvPr/>
          </p:nvSpPr>
          <p:spPr>
            <a:xfrm>
              <a:off x="7754113" y="3984232"/>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88"/>
            <p:cNvSpPr/>
            <p:nvPr/>
          </p:nvSpPr>
          <p:spPr>
            <a:xfrm>
              <a:off x="7591188" y="4030859"/>
              <a:ext cx="45481" cy="10248"/>
            </a:xfrm>
            <a:custGeom>
              <a:rect b="b" l="l" r="r" t="t"/>
              <a:pathLst>
                <a:path extrusionOk="0" h="322" w="1429">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88"/>
            <p:cNvSpPr/>
            <p:nvPr/>
          </p:nvSpPr>
          <p:spPr>
            <a:xfrm>
              <a:off x="7672667" y="4030859"/>
              <a:ext cx="45481" cy="10248"/>
            </a:xfrm>
            <a:custGeom>
              <a:rect b="b" l="l" r="r" t="t"/>
              <a:pathLst>
                <a:path extrusionOk="0" h="322" w="1429">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88"/>
            <p:cNvSpPr/>
            <p:nvPr/>
          </p:nvSpPr>
          <p:spPr>
            <a:xfrm>
              <a:off x="7835592" y="4030859"/>
              <a:ext cx="45131" cy="10248"/>
            </a:xfrm>
            <a:custGeom>
              <a:rect b="b" l="l" r="r" t="t"/>
              <a:pathLst>
                <a:path extrusionOk="0" h="322" w="1418">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88"/>
            <p:cNvSpPr/>
            <p:nvPr/>
          </p:nvSpPr>
          <p:spPr>
            <a:xfrm>
              <a:off x="7672667" y="4077073"/>
              <a:ext cx="45481" cy="10662"/>
            </a:xfrm>
            <a:custGeom>
              <a:rect b="b" l="l" r="r" t="t"/>
              <a:pathLst>
                <a:path extrusionOk="0" h="335" w="1429">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88"/>
            <p:cNvSpPr/>
            <p:nvPr/>
          </p:nvSpPr>
          <p:spPr>
            <a:xfrm>
              <a:off x="7754113" y="4077073"/>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88"/>
            <p:cNvSpPr/>
            <p:nvPr/>
          </p:nvSpPr>
          <p:spPr>
            <a:xfrm>
              <a:off x="7835592" y="4077073"/>
              <a:ext cx="45131" cy="10662"/>
            </a:xfrm>
            <a:custGeom>
              <a:rect b="b" l="l" r="r" t="t"/>
              <a:pathLst>
                <a:path extrusionOk="0" h="335" w="1418">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88"/>
            <p:cNvSpPr/>
            <p:nvPr/>
          </p:nvSpPr>
          <p:spPr>
            <a:xfrm>
              <a:off x="7672667" y="3972583"/>
              <a:ext cx="46245" cy="34055"/>
            </a:xfrm>
            <a:custGeom>
              <a:rect b="b" l="l" r="r" t="t"/>
              <a:pathLst>
                <a:path extrusionOk="0" h="1070" w="1453">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88"/>
            <p:cNvSpPr/>
            <p:nvPr/>
          </p:nvSpPr>
          <p:spPr>
            <a:xfrm>
              <a:off x="7835592" y="3972583"/>
              <a:ext cx="45895" cy="34055"/>
            </a:xfrm>
            <a:custGeom>
              <a:rect b="b" l="l" r="r" t="t"/>
              <a:pathLst>
                <a:path extrusionOk="0" h="1070" w="1442">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88"/>
            <p:cNvSpPr/>
            <p:nvPr/>
          </p:nvSpPr>
          <p:spPr>
            <a:xfrm>
              <a:off x="7754113" y="4019592"/>
              <a:ext cx="46277" cy="34024"/>
            </a:xfrm>
            <a:custGeom>
              <a:rect b="b" l="l" r="r" t="t"/>
              <a:pathLst>
                <a:path extrusionOk="0" h="1069" w="1454">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88"/>
            <p:cNvSpPr/>
            <p:nvPr/>
          </p:nvSpPr>
          <p:spPr>
            <a:xfrm>
              <a:off x="7591188" y="4065806"/>
              <a:ext cx="46245" cy="34055"/>
            </a:xfrm>
            <a:custGeom>
              <a:rect b="b" l="l" r="r" t="t"/>
              <a:pathLst>
                <a:path extrusionOk="0" h="1070" w="1453">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88"/>
            <p:cNvSpPr/>
            <p:nvPr/>
          </p:nvSpPr>
          <p:spPr>
            <a:xfrm>
              <a:off x="7754113" y="3925988"/>
              <a:ext cx="46277" cy="34406"/>
            </a:xfrm>
            <a:custGeom>
              <a:rect b="b" l="l" r="r" t="t"/>
              <a:pathLst>
                <a:path extrusionOk="0" h="1081" w="1454">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39" name="Google Shape;10439;p88"/>
          <p:cNvSpPr/>
          <p:nvPr/>
        </p:nvSpPr>
        <p:spPr>
          <a:xfrm>
            <a:off x="7114476" y="3634549"/>
            <a:ext cx="350548" cy="350548"/>
          </a:xfrm>
          <a:custGeom>
            <a:rect b="b" l="l" r="r" t="t"/>
            <a:pathLst>
              <a:path extrusionOk="0" h="11014" w="11014">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40" name="Google Shape;10440;p88"/>
          <p:cNvGrpSpPr/>
          <p:nvPr/>
        </p:nvGrpSpPr>
        <p:grpSpPr>
          <a:xfrm>
            <a:off x="6659725" y="3633785"/>
            <a:ext cx="367608" cy="350548"/>
            <a:chOff x="6659725" y="3808035"/>
            <a:chExt cx="367608" cy="350548"/>
          </a:xfrm>
        </p:grpSpPr>
        <p:sp>
          <p:nvSpPr>
            <p:cNvPr id="10441" name="Google Shape;10441;p88"/>
            <p:cNvSpPr/>
            <p:nvPr/>
          </p:nvSpPr>
          <p:spPr>
            <a:xfrm>
              <a:off x="6659725" y="3845942"/>
              <a:ext cx="321394" cy="312642"/>
            </a:xfrm>
            <a:custGeom>
              <a:rect b="b" l="l" r="r" t="t"/>
              <a:pathLst>
                <a:path extrusionOk="0" h="9823" w="10098">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88"/>
            <p:cNvSpPr/>
            <p:nvPr/>
          </p:nvSpPr>
          <p:spPr>
            <a:xfrm>
              <a:off x="6705588" y="3808035"/>
              <a:ext cx="321744" cy="313787"/>
            </a:xfrm>
            <a:custGeom>
              <a:rect b="b" l="l" r="r" t="t"/>
              <a:pathLst>
                <a:path extrusionOk="0" h="9859" w="10109">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3" name="Google Shape;10443;p88"/>
          <p:cNvGrpSpPr/>
          <p:nvPr/>
        </p:nvGrpSpPr>
        <p:grpSpPr>
          <a:xfrm>
            <a:off x="6219391" y="3642506"/>
            <a:ext cx="356627" cy="334252"/>
            <a:chOff x="6219391" y="3816756"/>
            <a:chExt cx="356627" cy="334252"/>
          </a:xfrm>
        </p:grpSpPr>
        <p:sp>
          <p:nvSpPr>
            <p:cNvPr id="10444" name="Google Shape;10444;p88"/>
            <p:cNvSpPr/>
            <p:nvPr/>
          </p:nvSpPr>
          <p:spPr>
            <a:xfrm>
              <a:off x="6219391" y="3816756"/>
              <a:ext cx="306594" cy="334252"/>
            </a:xfrm>
            <a:custGeom>
              <a:rect b="b" l="l" r="r" t="t"/>
              <a:pathLst>
                <a:path extrusionOk="0" h="10502" w="9633">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88"/>
            <p:cNvSpPr/>
            <p:nvPr/>
          </p:nvSpPr>
          <p:spPr>
            <a:xfrm>
              <a:off x="6549060" y="3978567"/>
              <a:ext cx="26958" cy="10630"/>
            </a:xfrm>
            <a:custGeom>
              <a:rect b="b" l="l" r="r" t="t"/>
              <a:pathLst>
                <a:path extrusionOk="0" h="334" w="847">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88"/>
            <p:cNvSpPr/>
            <p:nvPr/>
          </p:nvSpPr>
          <p:spPr>
            <a:xfrm>
              <a:off x="6525572" y="3915357"/>
              <a:ext cx="24666" cy="22311"/>
            </a:xfrm>
            <a:custGeom>
              <a:rect b="b" l="l" r="r" t="t"/>
              <a:pathLst>
                <a:path extrusionOk="0" h="701" w="775">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88"/>
            <p:cNvSpPr/>
            <p:nvPr/>
          </p:nvSpPr>
          <p:spPr>
            <a:xfrm>
              <a:off x="6527099" y="4030191"/>
              <a:ext cx="23139" cy="22661"/>
            </a:xfrm>
            <a:custGeom>
              <a:rect b="b" l="l" r="r" t="t"/>
              <a:pathLst>
                <a:path extrusionOk="0" h="712" w="727">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8" name="Google Shape;10448;p88"/>
          <p:cNvGrpSpPr/>
          <p:nvPr/>
        </p:nvGrpSpPr>
        <p:grpSpPr>
          <a:xfrm>
            <a:off x="5778676" y="3652722"/>
            <a:ext cx="349052" cy="313055"/>
            <a:chOff x="5778676" y="3826972"/>
            <a:chExt cx="349052" cy="313055"/>
          </a:xfrm>
        </p:grpSpPr>
        <p:sp>
          <p:nvSpPr>
            <p:cNvPr id="10449" name="Google Shape;10449;p88"/>
            <p:cNvSpPr/>
            <p:nvPr/>
          </p:nvSpPr>
          <p:spPr>
            <a:xfrm>
              <a:off x="5923045" y="3890659"/>
              <a:ext cx="27690" cy="48155"/>
            </a:xfrm>
            <a:custGeom>
              <a:rect b="b" l="l" r="r" t="t"/>
              <a:pathLst>
                <a:path extrusionOk="0" h="1513" w="87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88"/>
            <p:cNvSpPr/>
            <p:nvPr/>
          </p:nvSpPr>
          <p:spPr>
            <a:xfrm>
              <a:off x="5976866" y="3843268"/>
              <a:ext cx="80364" cy="80364"/>
            </a:xfrm>
            <a:custGeom>
              <a:rect b="b" l="l" r="r" t="t"/>
              <a:pathLst>
                <a:path extrusionOk="0" h="2525" w="2525">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88"/>
            <p:cNvSpPr/>
            <p:nvPr/>
          </p:nvSpPr>
          <p:spPr>
            <a:xfrm>
              <a:off x="5879473" y="3826972"/>
              <a:ext cx="193288" cy="144051"/>
            </a:xfrm>
            <a:custGeom>
              <a:rect b="b" l="l" r="r" t="t"/>
              <a:pathLst>
                <a:path extrusionOk="0" h="4526" w="6073">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88"/>
            <p:cNvSpPr/>
            <p:nvPr/>
          </p:nvSpPr>
          <p:spPr>
            <a:xfrm>
              <a:off x="6003760" y="3859946"/>
              <a:ext cx="26958" cy="47773"/>
            </a:xfrm>
            <a:custGeom>
              <a:rect b="b" l="l" r="r" t="t"/>
              <a:pathLst>
                <a:path extrusionOk="0" h="1501" w="847">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88"/>
            <p:cNvSpPr/>
            <p:nvPr/>
          </p:nvSpPr>
          <p:spPr>
            <a:xfrm>
              <a:off x="5778676" y="3939865"/>
              <a:ext cx="349052" cy="200163"/>
            </a:xfrm>
            <a:custGeom>
              <a:rect b="b" l="l" r="r" t="t"/>
              <a:pathLst>
                <a:path extrusionOk="0" h="6289" w="10967">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4" name="Google Shape;10454;p88"/>
          <p:cNvGrpSpPr/>
          <p:nvPr/>
        </p:nvGrpSpPr>
        <p:grpSpPr>
          <a:xfrm>
            <a:off x="5355784" y="3660297"/>
            <a:ext cx="299019" cy="297905"/>
            <a:chOff x="5355784" y="3834547"/>
            <a:chExt cx="299019" cy="297905"/>
          </a:xfrm>
        </p:grpSpPr>
        <p:sp>
          <p:nvSpPr>
            <p:cNvPr id="10455" name="Google Shape;10455;p88"/>
            <p:cNvSpPr/>
            <p:nvPr/>
          </p:nvSpPr>
          <p:spPr>
            <a:xfrm>
              <a:off x="5355784" y="3834547"/>
              <a:ext cx="299019" cy="297905"/>
            </a:xfrm>
            <a:custGeom>
              <a:rect b="b" l="l" r="r" t="t"/>
              <a:pathLst>
                <a:path extrusionOk="0" h="9360" w="9395">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88"/>
            <p:cNvSpPr/>
            <p:nvPr/>
          </p:nvSpPr>
          <p:spPr>
            <a:xfrm>
              <a:off x="5455054" y="3854280"/>
              <a:ext cx="179666" cy="171296"/>
            </a:xfrm>
            <a:custGeom>
              <a:rect b="b" l="l" r="r" t="t"/>
              <a:pathLst>
                <a:path extrusionOk="0" h="5382" w="5645">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88"/>
            <p:cNvSpPr/>
            <p:nvPr/>
          </p:nvSpPr>
          <p:spPr>
            <a:xfrm>
              <a:off x="5508110" y="3886490"/>
              <a:ext cx="81510" cy="99302"/>
            </a:xfrm>
            <a:custGeom>
              <a:rect b="b" l="l" r="r" t="t"/>
              <a:pathLst>
                <a:path extrusionOk="0" h="3120" w="2561">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88"/>
            <p:cNvSpPr/>
            <p:nvPr/>
          </p:nvSpPr>
          <p:spPr>
            <a:xfrm>
              <a:off x="5554706" y="3945530"/>
              <a:ext cx="98952" cy="98251"/>
            </a:xfrm>
            <a:custGeom>
              <a:rect b="b" l="l" r="r" t="t"/>
              <a:pathLst>
                <a:path extrusionOk="0" h="3087" w="3109">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9" name="Google Shape;10459;p88"/>
          <p:cNvGrpSpPr/>
          <p:nvPr/>
        </p:nvGrpSpPr>
        <p:grpSpPr>
          <a:xfrm>
            <a:off x="8036455" y="3633021"/>
            <a:ext cx="292176" cy="353985"/>
            <a:chOff x="8036455" y="3807271"/>
            <a:chExt cx="292176" cy="353985"/>
          </a:xfrm>
        </p:grpSpPr>
        <p:sp>
          <p:nvSpPr>
            <p:cNvPr id="10460" name="Google Shape;10460;p88"/>
            <p:cNvSpPr/>
            <p:nvPr/>
          </p:nvSpPr>
          <p:spPr>
            <a:xfrm>
              <a:off x="8039479" y="3807271"/>
              <a:ext cx="289153" cy="330465"/>
            </a:xfrm>
            <a:custGeom>
              <a:rect b="b" l="l" r="r" t="t"/>
              <a:pathLst>
                <a:path extrusionOk="0" h="10383" w="9085">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88"/>
            <p:cNvSpPr/>
            <p:nvPr/>
          </p:nvSpPr>
          <p:spPr>
            <a:xfrm>
              <a:off x="8036455" y="3934613"/>
              <a:ext cx="291795" cy="226644"/>
            </a:xfrm>
            <a:custGeom>
              <a:rect b="b" l="l" r="r" t="t"/>
              <a:pathLst>
                <a:path extrusionOk="0" h="7121" w="9168">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62" name="Google Shape;10462;p88"/>
          <p:cNvSpPr txBox="1"/>
          <p:nvPr/>
        </p:nvSpPr>
        <p:spPr>
          <a:xfrm>
            <a:off x="849675"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Business Icons</a:t>
            </a:r>
            <a:endParaRPr sz="2400">
              <a:solidFill>
                <a:srgbClr val="FFFFFF"/>
              </a:solidFill>
            </a:endParaRPr>
          </a:p>
        </p:txBody>
      </p:sp>
      <p:sp>
        <p:nvSpPr>
          <p:cNvPr id="10463" name="Google Shape;10463;p88"/>
          <p:cNvSpPr txBox="1"/>
          <p:nvPr/>
        </p:nvSpPr>
        <p:spPr>
          <a:xfrm>
            <a:off x="4858400"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Teamwork Icons</a:t>
            </a:r>
            <a:endParaRPr sz="2400">
              <a:solidFill>
                <a:srgbClr val="FFFFFF"/>
              </a:solidFill>
            </a:endParaRPr>
          </a:p>
        </p:txBody>
      </p:sp>
      <p:grpSp>
        <p:nvGrpSpPr>
          <p:cNvPr id="10464" name="Google Shape;10464;p88"/>
          <p:cNvGrpSpPr/>
          <p:nvPr/>
        </p:nvGrpSpPr>
        <p:grpSpPr>
          <a:xfrm>
            <a:off x="4874902" y="3634549"/>
            <a:ext cx="345615" cy="350835"/>
            <a:chOff x="4874902" y="3808799"/>
            <a:chExt cx="345615" cy="350835"/>
          </a:xfrm>
        </p:grpSpPr>
        <p:sp>
          <p:nvSpPr>
            <p:cNvPr id="10465" name="Google Shape;10465;p88"/>
            <p:cNvSpPr/>
            <p:nvPr/>
          </p:nvSpPr>
          <p:spPr>
            <a:xfrm>
              <a:off x="4874902" y="3808799"/>
              <a:ext cx="345615" cy="350835"/>
            </a:xfrm>
            <a:custGeom>
              <a:rect b="b" l="l" r="r" t="t"/>
              <a:pathLst>
                <a:path extrusionOk="0" h="11023" w="10859">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88"/>
            <p:cNvSpPr/>
            <p:nvPr/>
          </p:nvSpPr>
          <p:spPr>
            <a:xfrm>
              <a:off x="4939321" y="4009630"/>
              <a:ext cx="145929" cy="123618"/>
            </a:xfrm>
            <a:custGeom>
              <a:rect b="b" l="l" r="r" t="t"/>
              <a:pathLst>
                <a:path extrusionOk="0" h="3884" w="4585">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88"/>
            <p:cNvSpPr/>
            <p:nvPr/>
          </p:nvSpPr>
          <p:spPr>
            <a:xfrm>
              <a:off x="4942344" y="3897629"/>
              <a:ext cx="205033" cy="101816"/>
            </a:xfrm>
            <a:custGeom>
              <a:rect b="b" l="l" r="r" t="t"/>
              <a:pathLst>
                <a:path extrusionOk="0" h="3199" w="6442">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88"/>
            <p:cNvSpPr/>
            <p:nvPr/>
          </p:nvSpPr>
          <p:spPr>
            <a:xfrm>
              <a:off x="5092729" y="3950240"/>
              <a:ext cx="84597" cy="175465"/>
            </a:xfrm>
            <a:custGeom>
              <a:rect b="b" l="l" r="r" t="t"/>
              <a:pathLst>
                <a:path extrusionOk="0" h="5513" w="2658">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88"/>
            <p:cNvSpPr/>
            <p:nvPr/>
          </p:nvSpPr>
          <p:spPr>
            <a:xfrm>
              <a:off x="5004886" y="3993717"/>
              <a:ext cx="81478" cy="55348"/>
            </a:xfrm>
            <a:custGeom>
              <a:rect b="b" l="l" r="r" t="t"/>
              <a:pathLst>
                <a:path extrusionOk="0" h="1739" w="256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88"/>
            <p:cNvSpPr/>
            <p:nvPr/>
          </p:nvSpPr>
          <p:spPr>
            <a:xfrm>
              <a:off x="5053391" y="3915262"/>
              <a:ext cx="10630" cy="29982"/>
            </a:xfrm>
            <a:custGeom>
              <a:rect b="b" l="l" r="r" t="t"/>
              <a:pathLst>
                <a:path extrusionOk="0" h="942" w="334">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88"/>
            <p:cNvSpPr/>
            <p:nvPr/>
          </p:nvSpPr>
          <p:spPr>
            <a:xfrm>
              <a:off x="5005236" y="3928216"/>
              <a:ext cx="21261" cy="26894"/>
            </a:xfrm>
            <a:custGeom>
              <a:rect b="b" l="l" r="r" t="t"/>
              <a:pathLst>
                <a:path extrusionOk="0" h="845" w="668">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88"/>
            <p:cNvSpPr/>
            <p:nvPr/>
          </p:nvSpPr>
          <p:spPr>
            <a:xfrm>
              <a:off x="4970766" y="3962876"/>
              <a:ext cx="28454" cy="19510"/>
            </a:xfrm>
            <a:custGeom>
              <a:rect b="b" l="l" r="r" t="t"/>
              <a:pathLst>
                <a:path extrusionOk="0" h="613" w="894">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88"/>
            <p:cNvSpPr/>
            <p:nvPr/>
          </p:nvSpPr>
          <p:spPr>
            <a:xfrm>
              <a:off x="4958258" y="4010012"/>
              <a:ext cx="29982" cy="10248"/>
            </a:xfrm>
            <a:custGeom>
              <a:rect b="b" l="l" r="r" t="t"/>
              <a:pathLst>
                <a:path extrusionOk="0" h="322" w="942">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88"/>
            <p:cNvSpPr/>
            <p:nvPr/>
          </p:nvSpPr>
          <p:spPr>
            <a:xfrm>
              <a:off x="4969239" y="4047601"/>
              <a:ext cx="30363" cy="20051"/>
            </a:xfrm>
            <a:custGeom>
              <a:rect b="b" l="l" r="r" t="t"/>
              <a:pathLst>
                <a:path extrusionOk="0" h="630" w="954">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88"/>
            <p:cNvSpPr/>
            <p:nvPr/>
          </p:nvSpPr>
          <p:spPr>
            <a:xfrm>
              <a:off x="5005236" y="4075641"/>
              <a:ext cx="21261" cy="26862"/>
            </a:xfrm>
            <a:custGeom>
              <a:rect b="b" l="l" r="r" t="t"/>
              <a:pathLst>
                <a:path extrusionOk="0" h="844" w="668">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88"/>
            <p:cNvSpPr/>
            <p:nvPr/>
          </p:nvSpPr>
          <p:spPr>
            <a:xfrm>
              <a:off x="5053391" y="4085794"/>
              <a:ext cx="10630" cy="29982"/>
            </a:xfrm>
            <a:custGeom>
              <a:rect b="b" l="l" r="r" t="t"/>
              <a:pathLst>
                <a:path extrusionOk="0" h="942" w="334">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88"/>
            <p:cNvSpPr/>
            <p:nvPr/>
          </p:nvSpPr>
          <p:spPr>
            <a:xfrm>
              <a:off x="5090501" y="4075641"/>
              <a:ext cx="21261" cy="26894"/>
            </a:xfrm>
            <a:custGeom>
              <a:rect b="b" l="l" r="r" t="t"/>
              <a:pathLst>
                <a:path extrusionOk="0" h="845" w="668">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88"/>
            <p:cNvSpPr/>
            <p:nvPr/>
          </p:nvSpPr>
          <p:spPr>
            <a:xfrm>
              <a:off x="5117809" y="4048142"/>
              <a:ext cx="28454" cy="19510"/>
            </a:xfrm>
            <a:custGeom>
              <a:rect b="b" l="l" r="r" t="t"/>
              <a:pathLst>
                <a:path extrusionOk="0" h="613" w="894">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88"/>
            <p:cNvSpPr/>
            <p:nvPr/>
          </p:nvSpPr>
          <p:spPr>
            <a:xfrm>
              <a:off x="5128790" y="4010012"/>
              <a:ext cx="29950" cy="10248"/>
            </a:xfrm>
            <a:custGeom>
              <a:rect b="b" l="l" r="r" t="t"/>
              <a:pathLst>
                <a:path extrusionOk="0" h="322" w="941">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88"/>
            <p:cNvSpPr/>
            <p:nvPr/>
          </p:nvSpPr>
          <p:spPr>
            <a:xfrm>
              <a:off x="5117809" y="3962717"/>
              <a:ext cx="28454" cy="19669"/>
            </a:xfrm>
            <a:custGeom>
              <a:rect b="b" l="l" r="r" t="t"/>
              <a:pathLst>
                <a:path extrusionOk="0" h="618" w="894">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88"/>
            <p:cNvSpPr/>
            <p:nvPr/>
          </p:nvSpPr>
          <p:spPr>
            <a:xfrm>
              <a:off x="5090501" y="3928152"/>
              <a:ext cx="20879" cy="26958"/>
            </a:xfrm>
            <a:custGeom>
              <a:rect b="b" l="l" r="r" t="t"/>
              <a:pathLst>
                <a:path extrusionOk="0" h="847" w="656">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2" name="Google Shape;10482;p88"/>
          <p:cNvGrpSpPr/>
          <p:nvPr/>
        </p:nvGrpSpPr>
        <p:grpSpPr>
          <a:xfrm>
            <a:off x="3095745" y="3631143"/>
            <a:ext cx="352840" cy="354717"/>
            <a:chOff x="3095745" y="3805393"/>
            <a:chExt cx="352840" cy="354717"/>
          </a:xfrm>
        </p:grpSpPr>
        <p:sp>
          <p:nvSpPr>
            <p:cNvPr id="10483" name="Google Shape;10483;p88"/>
            <p:cNvSpPr/>
            <p:nvPr/>
          </p:nvSpPr>
          <p:spPr>
            <a:xfrm>
              <a:off x="3095745" y="3805393"/>
              <a:ext cx="272093" cy="271711"/>
            </a:xfrm>
            <a:custGeom>
              <a:rect b="b" l="l" r="r" t="t"/>
              <a:pathLst>
                <a:path extrusionOk="0" h="8537" w="8549">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88"/>
            <p:cNvSpPr/>
            <p:nvPr/>
          </p:nvSpPr>
          <p:spPr>
            <a:xfrm>
              <a:off x="3184798" y="3878883"/>
              <a:ext cx="109550" cy="94018"/>
            </a:xfrm>
            <a:custGeom>
              <a:rect b="b" l="l" r="r" t="t"/>
              <a:pathLst>
                <a:path extrusionOk="0" h="2954" w="3442">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88"/>
            <p:cNvSpPr/>
            <p:nvPr/>
          </p:nvSpPr>
          <p:spPr>
            <a:xfrm>
              <a:off x="3168120" y="3917331"/>
              <a:ext cx="102707" cy="87016"/>
            </a:xfrm>
            <a:custGeom>
              <a:rect b="b" l="l" r="r" t="t"/>
              <a:pathLst>
                <a:path extrusionOk="0" h="2734" w="3227">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88"/>
            <p:cNvSpPr/>
            <p:nvPr/>
          </p:nvSpPr>
          <p:spPr>
            <a:xfrm>
              <a:off x="3264749" y="3976275"/>
              <a:ext cx="183836" cy="183836"/>
            </a:xfrm>
            <a:custGeom>
              <a:rect b="b" l="l" r="r" t="t"/>
              <a:pathLst>
                <a:path extrusionOk="0" h="5776" w="5776">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88"/>
            <p:cNvSpPr/>
            <p:nvPr/>
          </p:nvSpPr>
          <p:spPr>
            <a:xfrm>
              <a:off x="3326526" y="4036907"/>
              <a:ext cx="62541" cy="62573"/>
            </a:xfrm>
            <a:custGeom>
              <a:rect b="b" l="l" r="r" t="t"/>
              <a:pathLst>
                <a:path extrusionOk="0" h="1966" w="1965">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88"/>
            <p:cNvSpPr/>
            <p:nvPr/>
          </p:nvSpPr>
          <p:spPr>
            <a:xfrm>
              <a:off x="3196542" y="3907687"/>
              <a:ext cx="68238" cy="68238"/>
            </a:xfrm>
            <a:custGeom>
              <a:rect b="b" l="l" r="r" t="t"/>
              <a:pathLst>
                <a:path extrusionOk="0" h="2144" w="2144">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492" name="Shape 10492"/>
        <p:cNvGrpSpPr/>
        <p:nvPr/>
      </p:nvGrpSpPr>
      <p:grpSpPr>
        <a:xfrm>
          <a:off x="0" y="0"/>
          <a:ext cx="0" cy="0"/>
          <a:chOff x="0" y="0"/>
          <a:chExt cx="0" cy="0"/>
        </a:xfrm>
      </p:grpSpPr>
      <p:grpSp>
        <p:nvGrpSpPr>
          <p:cNvPr id="10493" name="Google Shape;10493;p89"/>
          <p:cNvGrpSpPr/>
          <p:nvPr/>
        </p:nvGrpSpPr>
        <p:grpSpPr>
          <a:xfrm>
            <a:off x="2733780" y="4039081"/>
            <a:ext cx="342144" cy="362704"/>
            <a:chOff x="2704005" y="4258781"/>
            <a:chExt cx="342144" cy="362704"/>
          </a:xfrm>
        </p:grpSpPr>
        <p:sp>
          <p:nvSpPr>
            <p:cNvPr id="10494" name="Google Shape;10494;p89"/>
            <p:cNvSpPr/>
            <p:nvPr/>
          </p:nvSpPr>
          <p:spPr>
            <a:xfrm>
              <a:off x="2704005" y="4258781"/>
              <a:ext cx="173543" cy="183554"/>
            </a:xfrm>
            <a:custGeom>
              <a:rect b="b" l="l" r="r" t="t"/>
              <a:pathLst>
                <a:path extrusionOk="0" h="5794" w="5478">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89"/>
            <p:cNvSpPr/>
            <p:nvPr/>
          </p:nvSpPr>
          <p:spPr>
            <a:xfrm>
              <a:off x="2733816" y="4278961"/>
              <a:ext cx="112052" cy="122633"/>
            </a:xfrm>
            <a:custGeom>
              <a:rect b="b" l="l" r="r" t="t"/>
              <a:pathLst>
                <a:path extrusionOk="0" h="3871" w="3537">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89"/>
            <p:cNvSpPr/>
            <p:nvPr/>
          </p:nvSpPr>
          <p:spPr>
            <a:xfrm>
              <a:off x="2759445" y="4322711"/>
              <a:ext cx="33993" cy="44542"/>
            </a:xfrm>
            <a:custGeom>
              <a:rect b="b" l="l" r="r" t="t"/>
              <a:pathLst>
                <a:path extrusionOk="0" h="1406" w="1073">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89"/>
            <p:cNvSpPr/>
            <p:nvPr/>
          </p:nvSpPr>
          <p:spPr>
            <a:xfrm>
              <a:off x="2791885" y="4321951"/>
              <a:ext cx="26073" cy="44922"/>
            </a:xfrm>
            <a:custGeom>
              <a:rect b="b" l="l" r="r" t="t"/>
              <a:pathLst>
                <a:path extrusionOk="0" h="1418" w="823">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89"/>
            <p:cNvSpPr/>
            <p:nvPr/>
          </p:nvSpPr>
          <p:spPr>
            <a:xfrm>
              <a:off x="2828095" y="4322648"/>
              <a:ext cx="218053" cy="170597"/>
            </a:xfrm>
            <a:custGeom>
              <a:rect b="b" l="l" r="r" t="t"/>
              <a:pathLst>
                <a:path extrusionOk="0" h="5385" w="6883">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89"/>
            <p:cNvSpPr/>
            <p:nvPr/>
          </p:nvSpPr>
          <p:spPr>
            <a:xfrm>
              <a:off x="2746995" y="4480034"/>
              <a:ext cx="232404" cy="141451"/>
            </a:xfrm>
            <a:custGeom>
              <a:rect b="b" l="l" r="r" t="t"/>
              <a:pathLst>
                <a:path extrusionOk="0" h="4465" w="7336">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89"/>
            <p:cNvSpPr/>
            <p:nvPr/>
          </p:nvSpPr>
          <p:spPr>
            <a:xfrm>
              <a:off x="2889206" y="4345046"/>
              <a:ext cx="46411" cy="47488"/>
            </a:xfrm>
            <a:custGeom>
              <a:rect b="b" l="l" r="r" t="t"/>
              <a:pathLst>
                <a:path extrusionOk="0" h="1499" w="1465">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1" name="Google Shape;10501;p89"/>
          <p:cNvGrpSpPr/>
          <p:nvPr/>
        </p:nvGrpSpPr>
        <p:grpSpPr>
          <a:xfrm>
            <a:off x="2157462" y="4083096"/>
            <a:ext cx="347435" cy="363370"/>
            <a:chOff x="2157462" y="4258496"/>
            <a:chExt cx="347435" cy="363370"/>
          </a:xfrm>
        </p:grpSpPr>
        <p:sp>
          <p:nvSpPr>
            <p:cNvPr id="10502" name="Google Shape;10502;p89"/>
            <p:cNvSpPr/>
            <p:nvPr/>
          </p:nvSpPr>
          <p:spPr>
            <a:xfrm>
              <a:off x="2296252" y="4258496"/>
              <a:ext cx="208644" cy="220778"/>
            </a:xfrm>
            <a:custGeom>
              <a:rect b="b" l="l" r="r" t="t"/>
              <a:pathLst>
                <a:path extrusionOk="0" h="6969" w="6586">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89"/>
            <p:cNvSpPr/>
            <p:nvPr/>
          </p:nvSpPr>
          <p:spPr>
            <a:xfrm>
              <a:off x="2157462" y="4323313"/>
              <a:ext cx="300643" cy="298552"/>
            </a:xfrm>
            <a:custGeom>
              <a:rect b="b" l="l" r="r" t="t"/>
              <a:pathLst>
                <a:path extrusionOk="0" h="9424" w="949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89"/>
            <p:cNvSpPr/>
            <p:nvPr/>
          </p:nvSpPr>
          <p:spPr>
            <a:xfrm>
              <a:off x="2339653" y="4297463"/>
              <a:ext cx="123362" cy="123742"/>
            </a:xfrm>
            <a:custGeom>
              <a:rect b="b" l="l" r="r" t="t"/>
              <a:pathLst>
                <a:path extrusionOk="0" h="3906" w="3894">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5" name="Google Shape;10505;p89"/>
          <p:cNvGrpSpPr/>
          <p:nvPr/>
        </p:nvGrpSpPr>
        <p:grpSpPr>
          <a:xfrm>
            <a:off x="4010963" y="3588381"/>
            <a:ext cx="343665" cy="363211"/>
            <a:chOff x="4010963" y="3763781"/>
            <a:chExt cx="343665" cy="363211"/>
          </a:xfrm>
        </p:grpSpPr>
        <p:sp>
          <p:nvSpPr>
            <p:cNvPr id="10506" name="Google Shape;10506;p89"/>
            <p:cNvSpPr/>
            <p:nvPr/>
          </p:nvSpPr>
          <p:spPr>
            <a:xfrm>
              <a:off x="4152415" y="3763781"/>
              <a:ext cx="202213" cy="221760"/>
            </a:xfrm>
            <a:custGeom>
              <a:rect b="b" l="l" r="r" t="t"/>
              <a:pathLst>
                <a:path extrusionOk="0" h="7000" w="6383">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89"/>
            <p:cNvSpPr/>
            <p:nvPr/>
          </p:nvSpPr>
          <p:spPr>
            <a:xfrm>
              <a:off x="4010963" y="3828662"/>
              <a:ext cx="299154" cy="298331"/>
            </a:xfrm>
            <a:custGeom>
              <a:rect b="b" l="l" r="r" t="t"/>
              <a:pathLst>
                <a:path extrusionOk="0" h="9417" w="9443">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89"/>
            <p:cNvSpPr/>
            <p:nvPr/>
          </p:nvSpPr>
          <p:spPr>
            <a:xfrm>
              <a:off x="4187104" y="3787731"/>
              <a:ext cx="133943" cy="146520"/>
            </a:xfrm>
            <a:custGeom>
              <a:rect b="b" l="l" r="r" t="t"/>
              <a:pathLst>
                <a:path extrusionOk="0" h="4625" w="4228">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89"/>
            <p:cNvSpPr/>
            <p:nvPr/>
          </p:nvSpPr>
          <p:spPr>
            <a:xfrm>
              <a:off x="4220685" y="3840669"/>
              <a:ext cx="39632" cy="52462"/>
            </a:xfrm>
            <a:custGeom>
              <a:rect b="b" l="l" r="r" t="t"/>
              <a:pathLst>
                <a:path extrusionOk="0" h="1656" w="1251">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89"/>
            <p:cNvSpPr/>
            <p:nvPr/>
          </p:nvSpPr>
          <p:spPr>
            <a:xfrm>
              <a:off x="4259905" y="3840669"/>
              <a:ext cx="29082" cy="52082"/>
            </a:xfrm>
            <a:custGeom>
              <a:rect b="b" l="l" r="r" t="t"/>
              <a:pathLst>
                <a:path extrusionOk="0" h="1644" w="918">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1" name="Google Shape;10511;p89"/>
          <p:cNvGrpSpPr/>
          <p:nvPr/>
        </p:nvGrpSpPr>
        <p:grpSpPr>
          <a:xfrm>
            <a:off x="2214042" y="3635109"/>
            <a:ext cx="368153" cy="311193"/>
            <a:chOff x="2214042" y="3810509"/>
            <a:chExt cx="368153" cy="311193"/>
          </a:xfrm>
        </p:grpSpPr>
        <p:sp>
          <p:nvSpPr>
            <p:cNvPr id="10512" name="Google Shape;10512;p89"/>
            <p:cNvSpPr/>
            <p:nvPr/>
          </p:nvSpPr>
          <p:spPr>
            <a:xfrm>
              <a:off x="2214042" y="3810509"/>
              <a:ext cx="368153" cy="311193"/>
            </a:xfrm>
            <a:custGeom>
              <a:rect b="b" l="l" r="r" t="t"/>
              <a:pathLst>
                <a:path extrusionOk="0" h="9823" w="11621">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89"/>
            <p:cNvSpPr/>
            <p:nvPr/>
          </p:nvSpPr>
          <p:spPr>
            <a:xfrm>
              <a:off x="2451674" y="3927060"/>
              <a:ext cx="70932" cy="32092"/>
            </a:xfrm>
            <a:custGeom>
              <a:rect b="b" l="l" r="r" t="t"/>
              <a:pathLst>
                <a:path extrusionOk="0" h="1013" w="2239">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4" name="Google Shape;10514;p89"/>
          <p:cNvGrpSpPr/>
          <p:nvPr/>
        </p:nvGrpSpPr>
        <p:grpSpPr>
          <a:xfrm>
            <a:off x="1797413" y="3606819"/>
            <a:ext cx="367805" cy="367773"/>
            <a:chOff x="1768938" y="3782219"/>
            <a:chExt cx="367805" cy="367773"/>
          </a:xfrm>
        </p:grpSpPr>
        <p:sp>
          <p:nvSpPr>
            <p:cNvPr id="10515" name="Google Shape;10515;p89"/>
            <p:cNvSpPr/>
            <p:nvPr/>
          </p:nvSpPr>
          <p:spPr>
            <a:xfrm>
              <a:off x="1884380" y="3782219"/>
              <a:ext cx="252363" cy="198412"/>
            </a:xfrm>
            <a:custGeom>
              <a:rect b="b" l="l" r="r" t="t"/>
              <a:pathLst>
                <a:path extrusionOk="0" h="6263" w="7966">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89"/>
            <p:cNvSpPr/>
            <p:nvPr/>
          </p:nvSpPr>
          <p:spPr>
            <a:xfrm>
              <a:off x="2034480" y="3821914"/>
              <a:ext cx="31743" cy="31236"/>
            </a:xfrm>
            <a:custGeom>
              <a:rect b="b" l="l" r="r" t="t"/>
              <a:pathLst>
                <a:path extrusionOk="0" h="986" w="1002">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89"/>
            <p:cNvSpPr/>
            <p:nvPr/>
          </p:nvSpPr>
          <p:spPr>
            <a:xfrm>
              <a:off x="2065431" y="3852359"/>
              <a:ext cx="31712" cy="31332"/>
            </a:xfrm>
            <a:custGeom>
              <a:rect b="b" l="l" r="r" t="t"/>
              <a:pathLst>
                <a:path extrusionOk="0" h="989" w="1001">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89"/>
            <p:cNvSpPr/>
            <p:nvPr/>
          </p:nvSpPr>
          <p:spPr>
            <a:xfrm>
              <a:off x="1768938" y="3922625"/>
              <a:ext cx="281413" cy="227367"/>
            </a:xfrm>
            <a:custGeom>
              <a:rect b="b" l="l" r="r" t="t"/>
              <a:pathLst>
                <a:path extrusionOk="0" h="7177" w="8883">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89"/>
            <p:cNvSpPr/>
            <p:nvPr/>
          </p:nvSpPr>
          <p:spPr>
            <a:xfrm>
              <a:off x="1847790" y="3937704"/>
              <a:ext cx="143352" cy="127417"/>
            </a:xfrm>
            <a:custGeom>
              <a:rect b="b" l="l" r="r" t="t"/>
              <a:pathLst>
                <a:path extrusionOk="0" h="4022" w="4525">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0" name="Google Shape;10520;p89"/>
          <p:cNvGrpSpPr/>
          <p:nvPr/>
        </p:nvGrpSpPr>
        <p:grpSpPr>
          <a:xfrm>
            <a:off x="2681385" y="3623039"/>
            <a:ext cx="325544" cy="327413"/>
            <a:chOff x="2681385" y="3798439"/>
            <a:chExt cx="325544" cy="327413"/>
          </a:xfrm>
        </p:grpSpPr>
        <p:sp>
          <p:nvSpPr>
            <p:cNvPr id="10521" name="Google Shape;10521;p89"/>
            <p:cNvSpPr/>
            <p:nvPr/>
          </p:nvSpPr>
          <p:spPr>
            <a:xfrm>
              <a:off x="2713826" y="3830975"/>
              <a:ext cx="58101" cy="56866"/>
            </a:xfrm>
            <a:custGeom>
              <a:rect b="b" l="l" r="r" t="t"/>
              <a:pathLst>
                <a:path extrusionOk="0" h="1795" w="1834">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89"/>
            <p:cNvSpPr/>
            <p:nvPr/>
          </p:nvSpPr>
          <p:spPr>
            <a:xfrm>
              <a:off x="2683255" y="3880110"/>
              <a:ext cx="75462" cy="28100"/>
            </a:xfrm>
            <a:custGeom>
              <a:rect b="b" l="l" r="r" t="t"/>
              <a:pathLst>
                <a:path extrusionOk="0" h="887" w="2382">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89"/>
            <p:cNvSpPr/>
            <p:nvPr/>
          </p:nvSpPr>
          <p:spPr>
            <a:xfrm>
              <a:off x="2681385" y="3918918"/>
              <a:ext cx="75082" cy="29272"/>
            </a:xfrm>
            <a:custGeom>
              <a:rect b="b" l="l" r="r" t="t"/>
              <a:pathLst>
                <a:path extrusionOk="0" h="924" w="237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89"/>
            <p:cNvSpPr/>
            <p:nvPr/>
          </p:nvSpPr>
          <p:spPr>
            <a:xfrm>
              <a:off x="2762835" y="3800340"/>
              <a:ext cx="29462" cy="74321"/>
            </a:xfrm>
            <a:custGeom>
              <a:rect b="b" l="l" r="r" t="t"/>
              <a:pathLst>
                <a:path extrusionOk="0" h="2346" w="93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89"/>
            <p:cNvSpPr/>
            <p:nvPr/>
          </p:nvSpPr>
          <p:spPr>
            <a:xfrm>
              <a:off x="2801326" y="3798439"/>
              <a:ext cx="30951" cy="73941"/>
            </a:xfrm>
            <a:custGeom>
              <a:rect b="b" l="l" r="r" t="t"/>
              <a:pathLst>
                <a:path extrusionOk="0" h="2334" w="977">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89"/>
            <p:cNvSpPr/>
            <p:nvPr/>
          </p:nvSpPr>
          <p:spPr>
            <a:xfrm>
              <a:off x="2851095" y="3944262"/>
              <a:ext cx="124534" cy="127670"/>
            </a:xfrm>
            <a:custGeom>
              <a:rect b="b" l="l" r="r" t="t"/>
              <a:pathLst>
                <a:path extrusionOk="0" h="4030" w="3931">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89"/>
            <p:cNvSpPr/>
            <p:nvPr/>
          </p:nvSpPr>
          <p:spPr>
            <a:xfrm>
              <a:off x="2750416" y="3870163"/>
              <a:ext cx="256513" cy="255689"/>
            </a:xfrm>
            <a:custGeom>
              <a:rect b="b" l="l" r="r" t="t"/>
              <a:pathLst>
                <a:path extrusionOk="0" h="8071" w="8097">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8" name="Google Shape;10528;p89"/>
          <p:cNvGrpSpPr/>
          <p:nvPr/>
        </p:nvGrpSpPr>
        <p:grpSpPr>
          <a:xfrm>
            <a:off x="6243928" y="4088102"/>
            <a:ext cx="274254" cy="350824"/>
            <a:chOff x="6243928" y="4263502"/>
            <a:chExt cx="274254" cy="350824"/>
          </a:xfrm>
        </p:grpSpPr>
        <p:sp>
          <p:nvSpPr>
            <p:cNvPr id="10529" name="Google Shape;10529;p89"/>
            <p:cNvSpPr/>
            <p:nvPr/>
          </p:nvSpPr>
          <p:spPr>
            <a:xfrm>
              <a:off x="6342390" y="4373653"/>
              <a:ext cx="10581" cy="15872"/>
            </a:xfrm>
            <a:custGeom>
              <a:rect b="b" l="l" r="r" t="t"/>
              <a:pathLst>
                <a:path extrusionOk="0" h="501" w="334">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89"/>
            <p:cNvSpPr/>
            <p:nvPr/>
          </p:nvSpPr>
          <p:spPr>
            <a:xfrm>
              <a:off x="6407999" y="4373653"/>
              <a:ext cx="10233" cy="15872"/>
            </a:xfrm>
            <a:custGeom>
              <a:rect b="b" l="l" r="r" t="t"/>
              <a:pathLst>
                <a:path extrusionOk="0" h="501" w="323">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89"/>
            <p:cNvSpPr/>
            <p:nvPr/>
          </p:nvSpPr>
          <p:spPr>
            <a:xfrm>
              <a:off x="6336719" y="4357053"/>
              <a:ext cx="21162" cy="10201"/>
            </a:xfrm>
            <a:custGeom>
              <a:rect b="b" l="l" r="r" t="t"/>
              <a:pathLst>
                <a:path extrusionOk="0" h="322" w="668">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89"/>
            <p:cNvSpPr/>
            <p:nvPr/>
          </p:nvSpPr>
          <p:spPr>
            <a:xfrm>
              <a:off x="6402740" y="4357053"/>
              <a:ext cx="21131" cy="10201"/>
            </a:xfrm>
            <a:custGeom>
              <a:rect b="b" l="l" r="r" t="t"/>
              <a:pathLst>
                <a:path extrusionOk="0" h="322" w="667">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89"/>
            <p:cNvSpPr/>
            <p:nvPr/>
          </p:nvSpPr>
          <p:spPr>
            <a:xfrm>
              <a:off x="6243928" y="4263502"/>
              <a:ext cx="274254" cy="350824"/>
            </a:xfrm>
            <a:custGeom>
              <a:rect b="b" l="l" r="r" t="t"/>
              <a:pathLst>
                <a:path extrusionOk="0" h="11074" w="8657">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89"/>
            <p:cNvSpPr/>
            <p:nvPr/>
          </p:nvSpPr>
          <p:spPr>
            <a:xfrm>
              <a:off x="6375559" y="4549033"/>
              <a:ext cx="10233" cy="10201"/>
            </a:xfrm>
            <a:custGeom>
              <a:rect b="b" l="l" r="r" t="t"/>
              <a:pathLst>
                <a:path extrusionOk="0" h="322" w="323">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89"/>
            <p:cNvSpPr/>
            <p:nvPr/>
          </p:nvSpPr>
          <p:spPr>
            <a:xfrm>
              <a:off x="6375559" y="4587493"/>
              <a:ext cx="10233" cy="10613"/>
            </a:xfrm>
            <a:custGeom>
              <a:rect b="b" l="l" r="r" t="t"/>
              <a:pathLst>
                <a:path extrusionOk="0" h="335" w="323">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89"/>
            <p:cNvSpPr/>
            <p:nvPr/>
          </p:nvSpPr>
          <p:spPr>
            <a:xfrm>
              <a:off x="6342009" y="4406442"/>
              <a:ext cx="76222" cy="32472"/>
            </a:xfrm>
            <a:custGeom>
              <a:rect b="b" l="l" r="r" t="t"/>
              <a:pathLst>
                <a:path extrusionOk="0" h="1025" w="2406">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7" name="Google Shape;10537;p89"/>
          <p:cNvGrpSpPr/>
          <p:nvPr/>
        </p:nvGrpSpPr>
        <p:grpSpPr>
          <a:xfrm>
            <a:off x="3560600" y="3587938"/>
            <a:ext cx="352345" cy="363655"/>
            <a:chOff x="3560600" y="3763338"/>
            <a:chExt cx="352345" cy="363655"/>
          </a:xfrm>
        </p:grpSpPr>
        <p:sp>
          <p:nvSpPr>
            <p:cNvPr id="10538" name="Google Shape;10538;p89"/>
            <p:cNvSpPr/>
            <p:nvPr/>
          </p:nvSpPr>
          <p:spPr>
            <a:xfrm>
              <a:off x="3665841" y="3763338"/>
              <a:ext cx="143352" cy="173543"/>
            </a:xfrm>
            <a:custGeom>
              <a:rect b="b" l="l" r="r" t="t"/>
              <a:pathLst>
                <a:path extrusionOk="0" h="5478" w="4525">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89"/>
            <p:cNvSpPr/>
            <p:nvPr/>
          </p:nvSpPr>
          <p:spPr>
            <a:xfrm>
              <a:off x="3696761" y="3794099"/>
              <a:ext cx="82653" cy="78661"/>
            </a:xfrm>
            <a:custGeom>
              <a:rect b="b" l="l" r="r" t="t"/>
              <a:pathLst>
                <a:path extrusionOk="0" h="2483" w="2609">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89"/>
            <p:cNvSpPr/>
            <p:nvPr/>
          </p:nvSpPr>
          <p:spPr>
            <a:xfrm>
              <a:off x="3560600" y="3916574"/>
              <a:ext cx="352345" cy="210419"/>
            </a:xfrm>
            <a:custGeom>
              <a:rect b="b" l="l" r="r" t="t"/>
              <a:pathLst>
                <a:path extrusionOk="0" h="6642" w="11122">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1" name="Google Shape;10541;p89"/>
          <p:cNvGrpSpPr/>
          <p:nvPr/>
        </p:nvGrpSpPr>
        <p:grpSpPr>
          <a:xfrm>
            <a:off x="5790556" y="4085852"/>
            <a:ext cx="279513" cy="356083"/>
            <a:chOff x="5790556" y="4261252"/>
            <a:chExt cx="279513" cy="356083"/>
          </a:xfrm>
        </p:grpSpPr>
        <p:sp>
          <p:nvSpPr>
            <p:cNvPr id="10542" name="Google Shape;10542;p89"/>
            <p:cNvSpPr/>
            <p:nvPr/>
          </p:nvSpPr>
          <p:spPr>
            <a:xfrm>
              <a:off x="5892027" y="4400423"/>
              <a:ext cx="10581" cy="15872"/>
            </a:xfrm>
            <a:custGeom>
              <a:rect b="b" l="l" r="r" t="t"/>
              <a:pathLst>
                <a:path extrusionOk="0" h="501" w="334">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89"/>
            <p:cNvSpPr/>
            <p:nvPr/>
          </p:nvSpPr>
          <p:spPr>
            <a:xfrm>
              <a:off x="5959157" y="4400423"/>
              <a:ext cx="10201" cy="15872"/>
            </a:xfrm>
            <a:custGeom>
              <a:rect b="b" l="l" r="r" t="t"/>
              <a:pathLst>
                <a:path extrusionOk="0" h="501" w="322">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89"/>
            <p:cNvSpPr/>
            <p:nvPr/>
          </p:nvSpPr>
          <p:spPr>
            <a:xfrm>
              <a:off x="5907867" y="4450667"/>
              <a:ext cx="45651" cy="16157"/>
            </a:xfrm>
            <a:custGeom>
              <a:rect b="b" l="l" r="r" t="t"/>
              <a:pathLst>
                <a:path extrusionOk="0" h="510" w="1441">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89"/>
            <p:cNvSpPr/>
            <p:nvPr/>
          </p:nvSpPr>
          <p:spPr>
            <a:xfrm>
              <a:off x="5790556" y="4261252"/>
              <a:ext cx="279513" cy="356083"/>
            </a:xfrm>
            <a:custGeom>
              <a:rect b="b" l="l" r="r" t="t"/>
              <a:pathLst>
                <a:path extrusionOk="0" h="11240" w="8823">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89"/>
            <p:cNvSpPr/>
            <p:nvPr/>
          </p:nvSpPr>
          <p:spPr>
            <a:xfrm>
              <a:off x="5875807" y="4562244"/>
              <a:ext cx="10201" cy="55092"/>
            </a:xfrm>
            <a:custGeom>
              <a:rect b="b" l="l" r="r" t="t"/>
              <a:pathLst>
                <a:path extrusionOk="0" h="1739" w="322">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89"/>
            <p:cNvSpPr/>
            <p:nvPr/>
          </p:nvSpPr>
          <p:spPr>
            <a:xfrm>
              <a:off x="5925576" y="4567883"/>
              <a:ext cx="10613" cy="10233"/>
            </a:xfrm>
            <a:custGeom>
              <a:rect b="b" l="l" r="r" t="t"/>
              <a:pathLst>
                <a:path extrusionOk="0" h="323" w="335">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89"/>
            <p:cNvSpPr/>
            <p:nvPr/>
          </p:nvSpPr>
          <p:spPr>
            <a:xfrm>
              <a:off x="5925576" y="4600703"/>
              <a:ext cx="10613" cy="10613"/>
            </a:xfrm>
            <a:custGeom>
              <a:rect b="b" l="l" r="r" t="t"/>
              <a:pathLst>
                <a:path extrusionOk="0" h="335" w="335">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9" name="Google Shape;10549;p89"/>
          <p:cNvGrpSpPr/>
          <p:nvPr/>
        </p:nvGrpSpPr>
        <p:grpSpPr>
          <a:xfrm>
            <a:off x="5341333" y="4085852"/>
            <a:ext cx="278752" cy="356463"/>
            <a:chOff x="5341333" y="4261252"/>
            <a:chExt cx="278752" cy="356463"/>
          </a:xfrm>
        </p:grpSpPr>
        <p:sp>
          <p:nvSpPr>
            <p:cNvPr id="10550" name="Google Shape;10550;p89"/>
            <p:cNvSpPr/>
            <p:nvPr/>
          </p:nvSpPr>
          <p:spPr>
            <a:xfrm>
              <a:off x="5442773" y="4383442"/>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89"/>
            <p:cNvSpPr/>
            <p:nvPr/>
          </p:nvSpPr>
          <p:spPr>
            <a:xfrm>
              <a:off x="5509174" y="4383442"/>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89"/>
            <p:cNvSpPr/>
            <p:nvPr/>
          </p:nvSpPr>
          <p:spPr>
            <a:xfrm>
              <a:off x="5458232" y="4422377"/>
              <a:ext cx="45302" cy="16157"/>
            </a:xfrm>
            <a:custGeom>
              <a:rect b="b" l="l" r="r" t="t"/>
              <a:pathLst>
                <a:path extrusionOk="0" h="510" w="143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89"/>
            <p:cNvSpPr/>
            <p:nvPr/>
          </p:nvSpPr>
          <p:spPr>
            <a:xfrm>
              <a:off x="5437134" y="4572793"/>
              <a:ext cx="10581" cy="44162"/>
            </a:xfrm>
            <a:custGeom>
              <a:rect b="b" l="l" r="r" t="t"/>
              <a:pathLst>
                <a:path extrusionOk="0" h="1394" w="334">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89"/>
            <p:cNvSpPr/>
            <p:nvPr/>
          </p:nvSpPr>
          <p:spPr>
            <a:xfrm>
              <a:off x="5341333" y="4261252"/>
              <a:ext cx="278752" cy="356463"/>
            </a:xfrm>
            <a:custGeom>
              <a:rect b="b" l="l" r="r" t="t"/>
              <a:pathLst>
                <a:path extrusionOk="0" h="11252" w="8799">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89"/>
            <p:cNvSpPr/>
            <p:nvPr/>
          </p:nvSpPr>
          <p:spPr>
            <a:xfrm>
              <a:off x="5436753" y="4366842"/>
              <a:ext cx="21511" cy="10613"/>
            </a:xfrm>
            <a:custGeom>
              <a:rect b="b" l="l" r="r" t="t"/>
              <a:pathLst>
                <a:path extrusionOk="0" h="335" w="679">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89"/>
            <p:cNvSpPr/>
            <p:nvPr/>
          </p:nvSpPr>
          <p:spPr>
            <a:xfrm>
              <a:off x="5503503" y="4366842"/>
              <a:ext cx="21923" cy="10613"/>
            </a:xfrm>
            <a:custGeom>
              <a:rect b="b" l="l" r="r" t="t"/>
              <a:pathLst>
                <a:path extrusionOk="0" h="335" w="692">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57" name="Google Shape;10557;p89"/>
          <p:cNvSpPr/>
          <p:nvPr/>
        </p:nvSpPr>
        <p:spPr>
          <a:xfrm>
            <a:off x="1322345" y="3661182"/>
            <a:ext cx="367805" cy="259871"/>
          </a:xfrm>
          <a:custGeom>
            <a:rect b="b" l="l" r="r" t="t"/>
            <a:pathLst>
              <a:path extrusionOk="0" h="8203" w="1161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58" name="Google Shape;10558;p89"/>
          <p:cNvGrpSpPr/>
          <p:nvPr/>
        </p:nvGrpSpPr>
        <p:grpSpPr>
          <a:xfrm>
            <a:off x="3103646" y="3590676"/>
            <a:ext cx="360233" cy="362451"/>
            <a:chOff x="3107608" y="3763401"/>
            <a:chExt cx="360233" cy="362451"/>
          </a:xfrm>
        </p:grpSpPr>
        <p:sp>
          <p:nvSpPr>
            <p:cNvPr id="10559" name="Google Shape;10559;p89"/>
            <p:cNvSpPr/>
            <p:nvPr/>
          </p:nvSpPr>
          <p:spPr>
            <a:xfrm>
              <a:off x="3323349" y="3763401"/>
              <a:ext cx="144492" cy="152729"/>
            </a:xfrm>
            <a:custGeom>
              <a:rect b="b" l="l" r="r" t="t"/>
              <a:pathLst>
                <a:path extrusionOk="0" h="4821" w="4561">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89"/>
            <p:cNvSpPr/>
            <p:nvPr/>
          </p:nvSpPr>
          <p:spPr>
            <a:xfrm>
              <a:off x="3107608" y="3863256"/>
              <a:ext cx="333844" cy="262596"/>
            </a:xfrm>
            <a:custGeom>
              <a:rect b="b" l="l" r="r" t="t"/>
              <a:pathLst>
                <a:path extrusionOk="0" h="8289" w="10538">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89"/>
            <p:cNvSpPr/>
            <p:nvPr/>
          </p:nvSpPr>
          <p:spPr>
            <a:xfrm>
              <a:off x="3361840" y="3799453"/>
              <a:ext cx="74701" cy="71438"/>
            </a:xfrm>
            <a:custGeom>
              <a:rect b="b" l="l" r="r" t="t"/>
              <a:pathLst>
                <a:path extrusionOk="0" h="2255" w="2358">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2" name="Google Shape;10562;p89"/>
          <p:cNvGrpSpPr/>
          <p:nvPr/>
        </p:nvGrpSpPr>
        <p:grpSpPr>
          <a:xfrm>
            <a:off x="889343" y="3625827"/>
            <a:ext cx="351585" cy="339705"/>
            <a:chOff x="889343" y="3801227"/>
            <a:chExt cx="351585" cy="339705"/>
          </a:xfrm>
        </p:grpSpPr>
        <p:sp>
          <p:nvSpPr>
            <p:cNvPr id="10563" name="Google Shape;10563;p89"/>
            <p:cNvSpPr/>
            <p:nvPr/>
          </p:nvSpPr>
          <p:spPr>
            <a:xfrm>
              <a:off x="1014954" y="4068479"/>
              <a:ext cx="35862" cy="10233"/>
            </a:xfrm>
            <a:custGeom>
              <a:rect b="b" l="l" r="r" t="t"/>
              <a:pathLst>
                <a:path extrusionOk="0" h="323" w="1132">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89"/>
            <p:cNvSpPr/>
            <p:nvPr/>
          </p:nvSpPr>
          <p:spPr>
            <a:xfrm>
              <a:off x="889343" y="3801227"/>
              <a:ext cx="351585" cy="339705"/>
            </a:xfrm>
            <a:custGeom>
              <a:rect b="b" l="l" r="r" t="t"/>
              <a:pathLst>
                <a:path extrusionOk="0" h="10723" w="11098">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89"/>
            <p:cNvSpPr/>
            <p:nvPr/>
          </p:nvSpPr>
          <p:spPr>
            <a:xfrm>
              <a:off x="1148865" y="3851598"/>
              <a:ext cx="27181" cy="51733"/>
            </a:xfrm>
            <a:custGeom>
              <a:rect b="b" l="l" r="r" t="t"/>
              <a:pathLst>
                <a:path extrusionOk="0" h="1633" w="858">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89"/>
            <p:cNvSpPr/>
            <p:nvPr/>
          </p:nvSpPr>
          <p:spPr>
            <a:xfrm>
              <a:off x="1152255" y="3836138"/>
              <a:ext cx="15111" cy="15111"/>
            </a:xfrm>
            <a:custGeom>
              <a:rect b="b" l="l" r="r" t="t"/>
              <a:pathLst>
                <a:path extrusionOk="0" h="477" w="477">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89"/>
            <p:cNvSpPr/>
            <p:nvPr/>
          </p:nvSpPr>
          <p:spPr>
            <a:xfrm>
              <a:off x="1022494" y="3867438"/>
              <a:ext cx="19642" cy="29843"/>
            </a:xfrm>
            <a:custGeom>
              <a:rect b="b" l="l" r="r" t="t"/>
              <a:pathLst>
                <a:path extrusionOk="0" h="942" w="62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8" name="Google Shape;10568;p89"/>
          <p:cNvGrpSpPr/>
          <p:nvPr/>
        </p:nvGrpSpPr>
        <p:grpSpPr>
          <a:xfrm>
            <a:off x="4896609" y="4085472"/>
            <a:ext cx="278784" cy="355323"/>
            <a:chOff x="4896609" y="4260872"/>
            <a:chExt cx="278784" cy="355323"/>
          </a:xfrm>
        </p:grpSpPr>
        <p:sp>
          <p:nvSpPr>
            <p:cNvPr id="10569" name="Google Shape;10569;p89"/>
            <p:cNvSpPr/>
            <p:nvPr/>
          </p:nvSpPr>
          <p:spPr>
            <a:xfrm>
              <a:off x="4997700" y="4378151"/>
              <a:ext cx="10201" cy="16252"/>
            </a:xfrm>
            <a:custGeom>
              <a:rect b="b" l="l" r="r" t="t"/>
              <a:pathLst>
                <a:path extrusionOk="0" h="513" w="322">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89"/>
            <p:cNvSpPr/>
            <p:nvPr/>
          </p:nvSpPr>
          <p:spPr>
            <a:xfrm>
              <a:off x="5064830" y="4378151"/>
              <a:ext cx="10233" cy="16252"/>
            </a:xfrm>
            <a:custGeom>
              <a:rect b="b" l="l" r="r" t="t"/>
              <a:pathLst>
                <a:path extrusionOk="0" h="513" w="323">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89"/>
            <p:cNvSpPr/>
            <p:nvPr/>
          </p:nvSpPr>
          <p:spPr>
            <a:xfrm>
              <a:off x="5013160" y="4417498"/>
              <a:ext cx="46063" cy="15777"/>
            </a:xfrm>
            <a:custGeom>
              <a:rect b="b" l="l" r="r" t="t"/>
              <a:pathLst>
                <a:path extrusionOk="0" h="498" w="1454">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89"/>
            <p:cNvSpPr/>
            <p:nvPr/>
          </p:nvSpPr>
          <p:spPr>
            <a:xfrm>
              <a:off x="4896609" y="4260872"/>
              <a:ext cx="278784" cy="355323"/>
            </a:xfrm>
            <a:custGeom>
              <a:rect b="b" l="l" r="r" t="t"/>
              <a:pathLst>
                <a:path extrusionOk="0" h="11216" w="880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89"/>
            <p:cNvSpPr/>
            <p:nvPr/>
          </p:nvSpPr>
          <p:spPr>
            <a:xfrm>
              <a:off x="4992030" y="4361203"/>
              <a:ext cx="21923" cy="10581"/>
            </a:xfrm>
            <a:custGeom>
              <a:rect b="b" l="l" r="r" t="t"/>
              <a:pathLst>
                <a:path extrusionOk="0" h="334" w="692">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89"/>
            <p:cNvSpPr/>
            <p:nvPr/>
          </p:nvSpPr>
          <p:spPr>
            <a:xfrm>
              <a:off x="5059191" y="4361203"/>
              <a:ext cx="21511" cy="10581"/>
            </a:xfrm>
            <a:custGeom>
              <a:rect b="b" l="l" r="r" t="t"/>
              <a:pathLst>
                <a:path extrusionOk="0" h="334" w="679">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5" name="Google Shape;10575;p89"/>
          <p:cNvGrpSpPr/>
          <p:nvPr/>
        </p:nvGrpSpPr>
        <p:grpSpPr>
          <a:xfrm>
            <a:off x="7598438" y="4090731"/>
            <a:ext cx="260283" cy="345914"/>
            <a:chOff x="7598438" y="4266131"/>
            <a:chExt cx="260283" cy="345914"/>
          </a:xfrm>
        </p:grpSpPr>
        <p:sp>
          <p:nvSpPr>
            <p:cNvPr id="10576" name="Google Shape;10576;p89"/>
            <p:cNvSpPr/>
            <p:nvPr/>
          </p:nvSpPr>
          <p:spPr>
            <a:xfrm>
              <a:off x="7598438" y="4266131"/>
              <a:ext cx="260283" cy="345914"/>
            </a:xfrm>
            <a:custGeom>
              <a:rect b="b" l="l" r="r" t="t"/>
              <a:pathLst>
                <a:path extrusionOk="0" h="10919" w="8216">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89"/>
            <p:cNvSpPr/>
            <p:nvPr/>
          </p:nvSpPr>
          <p:spPr>
            <a:xfrm>
              <a:off x="7686319" y="4368743"/>
              <a:ext cx="21131" cy="10581"/>
            </a:xfrm>
            <a:custGeom>
              <a:rect b="b" l="l" r="r" t="t"/>
              <a:pathLst>
                <a:path extrusionOk="0" h="334" w="667">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89"/>
            <p:cNvSpPr/>
            <p:nvPr/>
          </p:nvSpPr>
          <p:spPr>
            <a:xfrm>
              <a:off x="7751199" y="4368743"/>
              <a:ext cx="21131" cy="10581"/>
            </a:xfrm>
            <a:custGeom>
              <a:rect b="b" l="l" r="r" t="t"/>
              <a:pathLst>
                <a:path extrusionOk="0" h="334" w="667">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89"/>
            <p:cNvSpPr/>
            <p:nvPr/>
          </p:nvSpPr>
          <p:spPr>
            <a:xfrm>
              <a:off x="7794189" y="4558474"/>
              <a:ext cx="37731" cy="37731"/>
            </a:xfrm>
            <a:custGeom>
              <a:rect b="b" l="l" r="r" t="t"/>
              <a:pathLst>
                <a:path extrusionOk="0" h="1191" w="1191">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89"/>
            <p:cNvSpPr/>
            <p:nvPr/>
          </p:nvSpPr>
          <p:spPr>
            <a:xfrm>
              <a:off x="7691197" y="4385343"/>
              <a:ext cx="10613" cy="15492"/>
            </a:xfrm>
            <a:custGeom>
              <a:rect b="b" l="l" r="r" t="t"/>
              <a:pathLst>
                <a:path extrusionOk="0" h="489" w="335">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89"/>
            <p:cNvSpPr/>
            <p:nvPr/>
          </p:nvSpPr>
          <p:spPr>
            <a:xfrm>
              <a:off x="7756458" y="4385343"/>
              <a:ext cx="10233" cy="15492"/>
            </a:xfrm>
            <a:custGeom>
              <a:rect b="b" l="l" r="r" t="t"/>
              <a:pathLst>
                <a:path extrusionOk="0" h="489" w="323">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89"/>
            <p:cNvSpPr/>
            <p:nvPr/>
          </p:nvSpPr>
          <p:spPr>
            <a:xfrm>
              <a:off x="7699878" y="4415122"/>
              <a:ext cx="58893" cy="32092"/>
            </a:xfrm>
            <a:custGeom>
              <a:rect b="b" l="l" r="r" t="t"/>
              <a:pathLst>
                <a:path extrusionOk="0" h="1013" w="1859">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3" name="Google Shape;10583;p89"/>
          <p:cNvGrpSpPr/>
          <p:nvPr/>
        </p:nvGrpSpPr>
        <p:grpSpPr>
          <a:xfrm>
            <a:off x="1767069" y="3184746"/>
            <a:ext cx="286324" cy="348163"/>
            <a:chOff x="1767069" y="3360146"/>
            <a:chExt cx="286324" cy="348163"/>
          </a:xfrm>
        </p:grpSpPr>
        <p:sp>
          <p:nvSpPr>
            <p:cNvPr id="10584" name="Google Shape;10584;p89"/>
            <p:cNvSpPr/>
            <p:nvPr/>
          </p:nvSpPr>
          <p:spPr>
            <a:xfrm>
              <a:off x="1767069" y="3404277"/>
              <a:ext cx="228223" cy="304033"/>
            </a:xfrm>
            <a:custGeom>
              <a:rect b="b" l="l" r="r" t="t"/>
              <a:pathLst>
                <a:path extrusionOk="0" h="9597" w="7204">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89"/>
            <p:cNvSpPr/>
            <p:nvPr/>
          </p:nvSpPr>
          <p:spPr>
            <a:xfrm>
              <a:off x="1799509" y="3360146"/>
              <a:ext cx="253884" cy="276883"/>
            </a:xfrm>
            <a:custGeom>
              <a:rect b="b" l="l" r="r" t="t"/>
              <a:pathLst>
                <a:path extrusionOk="0" h="8740" w="8014">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89"/>
            <p:cNvSpPr/>
            <p:nvPr/>
          </p:nvSpPr>
          <p:spPr>
            <a:xfrm>
              <a:off x="1948120" y="3388532"/>
              <a:ext cx="78852" cy="75367"/>
            </a:xfrm>
            <a:custGeom>
              <a:rect b="b" l="l" r="r" t="t"/>
              <a:pathLst>
                <a:path extrusionOk="0" h="2379" w="2489">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89"/>
            <p:cNvSpPr/>
            <p:nvPr/>
          </p:nvSpPr>
          <p:spPr>
            <a:xfrm>
              <a:off x="1800270" y="3513636"/>
              <a:ext cx="162582" cy="10233"/>
            </a:xfrm>
            <a:custGeom>
              <a:rect b="b" l="l" r="r" t="t"/>
              <a:pathLst>
                <a:path extrusionOk="0" h="323" w="5132">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89"/>
            <p:cNvSpPr/>
            <p:nvPr/>
          </p:nvSpPr>
          <p:spPr>
            <a:xfrm>
              <a:off x="1800270" y="3536287"/>
              <a:ext cx="162582" cy="10201"/>
            </a:xfrm>
            <a:custGeom>
              <a:rect b="b" l="l" r="r" t="t"/>
              <a:pathLst>
                <a:path extrusionOk="0" h="322" w="5132">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89"/>
            <p:cNvSpPr/>
            <p:nvPr/>
          </p:nvSpPr>
          <p:spPr>
            <a:xfrm>
              <a:off x="1800270" y="3558146"/>
              <a:ext cx="162582" cy="10613"/>
            </a:xfrm>
            <a:custGeom>
              <a:rect b="b" l="l" r="r" t="t"/>
              <a:pathLst>
                <a:path extrusionOk="0" h="335" w="5132">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89"/>
            <p:cNvSpPr/>
            <p:nvPr/>
          </p:nvSpPr>
          <p:spPr>
            <a:xfrm>
              <a:off x="1800270" y="3580798"/>
              <a:ext cx="162582" cy="10581"/>
            </a:xfrm>
            <a:custGeom>
              <a:rect b="b" l="l" r="r" t="t"/>
              <a:pathLst>
                <a:path extrusionOk="0" h="334" w="5132">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1" name="Google Shape;10591;p89"/>
          <p:cNvGrpSpPr/>
          <p:nvPr/>
        </p:nvGrpSpPr>
        <p:grpSpPr>
          <a:xfrm>
            <a:off x="7149944" y="4090731"/>
            <a:ext cx="260283" cy="345914"/>
            <a:chOff x="7149944" y="4266131"/>
            <a:chExt cx="260283" cy="345914"/>
          </a:xfrm>
        </p:grpSpPr>
        <p:sp>
          <p:nvSpPr>
            <p:cNvPr id="10592" name="Google Shape;10592;p89"/>
            <p:cNvSpPr/>
            <p:nvPr/>
          </p:nvSpPr>
          <p:spPr>
            <a:xfrm>
              <a:off x="7149944" y="4266131"/>
              <a:ext cx="260283" cy="345914"/>
            </a:xfrm>
            <a:custGeom>
              <a:rect b="b" l="l" r="r" t="t"/>
              <a:pathLst>
                <a:path extrusionOk="0" h="10919" w="8216">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89"/>
            <p:cNvSpPr/>
            <p:nvPr/>
          </p:nvSpPr>
          <p:spPr>
            <a:xfrm>
              <a:off x="7257815" y="4428808"/>
              <a:ext cx="43782" cy="15396"/>
            </a:xfrm>
            <a:custGeom>
              <a:rect b="b" l="l" r="r" t="t"/>
              <a:pathLst>
                <a:path extrusionOk="0" h="486" w="1382">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89"/>
            <p:cNvSpPr/>
            <p:nvPr/>
          </p:nvSpPr>
          <p:spPr>
            <a:xfrm>
              <a:off x="7241975" y="4390602"/>
              <a:ext cx="10581" cy="15523"/>
            </a:xfrm>
            <a:custGeom>
              <a:rect b="b" l="l" r="r" t="t"/>
              <a:pathLst>
                <a:path extrusionOk="0" h="490" w="334">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89"/>
            <p:cNvSpPr/>
            <p:nvPr/>
          </p:nvSpPr>
          <p:spPr>
            <a:xfrm>
              <a:off x="7307236" y="4390602"/>
              <a:ext cx="10201" cy="15523"/>
            </a:xfrm>
            <a:custGeom>
              <a:rect b="b" l="l" r="r" t="t"/>
              <a:pathLst>
                <a:path extrusionOk="0" h="490" w="322">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89"/>
            <p:cNvSpPr/>
            <p:nvPr/>
          </p:nvSpPr>
          <p:spPr>
            <a:xfrm>
              <a:off x="7236336" y="4374382"/>
              <a:ext cx="21131" cy="10613"/>
            </a:xfrm>
            <a:custGeom>
              <a:rect b="b" l="l" r="r" t="t"/>
              <a:pathLst>
                <a:path extrusionOk="0" h="335" w="667">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89"/>
            <p:cNvSpPr/>
            <p:nvPr/>
          </p:nvSpPr>
          <p:spPr>
            <a:xfrm>
              <a:off x="7301565" y="4374382"/>
              <a:ext cx="21162" cy="10613"/>
            </a:xfrm>
            <a:custGeom>
              <a:rect b="b" l="l" r="r" t="t"/>
              <a:pathLst>
                <a:path extrusionOk="0" h="335" w="668">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8" name="Google Shape;10598;p89"/>
          <p:cNvGrpSpPr/>
          <p:nvPr/>
        </p:nvGrpSpPr>
        <p:grpSpPr>
          <a:xfrm>
            <a:off x="6695051" y="4083951"/>
            <a:ext cx="270104" cy="360233"/>
            <a:chOff x="6695051" y="4259351"/>
            <a:chExt cx="270104" cy="360233"/>
          </a:xfrm>
        </p:grpSpPr>
        <p:sp>
          <p:nvSpPr>
            <p:cNvPr id="10599" name="Google Shape;10599;p89"/>
            <p:cNvSpPr/>
            <p:nvPr/>
          </p:nvSpPr>
          <p:spPr>
            <a:xfrm>
              <a:off x="6790852" y="4383442"/>
              <a:ext cx="10233" cy="15872"/>
            </a:xfrm>
            <a:custGeom>
              <a:rect b="b" l="l" r="r" t="t"/>
              <a:pathLst>
                <a:path extrusionOk="0" h="501" w="323">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89"/>
            <p:cNvSpPr/>
            <p:nvPr/>
          </p:nvSpPr>
          <p:spPr>
            <a:xfrm>
              <a:off x="6858742" y="4383442"/>
              <a:ext cx="10233" cy="15872"/>
            </a:xfrm>
            <a:custGeom>
              <a:rect b="b" l="l" r="r" t="t"/>
              <a:pathLst>
                <a:path extrusionOk="0" h="501" w="323">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89"/>
            <p:cNvSpPr/>
            <p:nvPr/>
          </p:nvSpPr>
          <p:spPr>
            <a:xfrm>
              <a:off x="6695051" y="4259351"/>
              <a:ext cx="270104" cy="360233"/>
            </a:xfrm>
            <a:custGeom>
              <a:rect b="b" l="l" r="r" t="t"/>
              <a:pathLst>
                <a:path extrusionOk="0" h="11371" w="8526">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89"/>
            <p:cNvSpPr/>
            <p:nvPr/>
          </p:nvSpPr>
          <p:spPr>
            <a:xfrm>
              <a:off x="6799152" y="4414362"/>
              <a:ext cx="61523" cy="33232"/>
            </a:xfrm>
            <a:custGeom>
              <a:rect b="b" l="l" r="r" t="t"/>
              <a:pathLst>
                <a:path extrusionOk="0" h="1049" w="1942">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3" name="Google Shape;10603;p89"/>
          <p:cNvGrpSpPr/>
          <p:nvPr/>
        </p:nvGrpSpPr>
        <p:grpSpPr>
          <a:xfrm>
            <a:off x="8047661" y="4082051"/>
            <a:ext cx="277263" cy="362514"/>
            <a:chOff x="8047661" y="4257451"/>
            <a:chExt cx="277263" cy="362514"/>
          </a:xfrm>
        </p:grpSpPr>
        <p:sp>
          <p:nvSpPr>
            <p:cNvPr id="10604" name="Google Shape;10604;p89"/>
            <p:cNvSpPr/>
            <p:nvPr/>
          </p:nvSpPr>
          <p:spPr>
            <a:xfrm>
              <a:off x="8164211" y="4425418"/>
              <a:ext cx="44542" cy="16157"/>
            </a:xfrm>
            <a:custGeom>
              <a:rect b="b" l="l" r="r" t="t"/>
              <a:pathLst>
                <a:path extrusionOk="0" h="510" w="1406">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89"/>
            <p:cNvSpPr/>
            <p:nvPr/>
          </p:nvSpPr>
          <p:spPr>
            <a:xfrm>
              <a:off x="8141940" y="4575423"/>
              <a:ext cx="10613" cy="43813"/>
            </a:xfrm>
            <a:custGeom>
              <a:rect b="b" l="l" r="r" t="t"/>
              <a:pathLst>
                <a:path extrusionOk="0" h="1383" w="335">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89"/>
            <p:cNvSpPr/>
            <p:nvPr/>
          </p:nvSpPr>
          <p:spPr>
            <a:xfrm>
              <a:off x="8125720" y="4375522"/>
              <a:ext cx="121873" cy="42293"/>
            </a:xfrm>
            <a:custGeom>
              <a:rect b="b" l="l" r="r" t="t"/>
              <a:pathLst>
                <a:path extrusionOk="0" h="1335" w="3847">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89"/>
            <p:cNvSpPr/>
            <p:nvPr/>
          </p:nvSpPr>
          <p:spPr>
            <a:xfrm>
              <a:off x="8047661" y="4257451"/>
              <a:ext cx="277263" cy="362514"/>
            </a:xfrm>
            <a:custGeom>
              <a:rect b="b" l="l" r="r" t="t"/>
              <a:pathLst>
                <a:path extrusionOk="0" h="11443" w="8752">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8" name="Google Shape;10608;p89"/>
          <p:cNvGrpSpPr/>
          <p:nvPr/>
        </p:nvGrpSpPr>
        <p:grpSpPr>
          <a:xfrm>
            <a:off x="6248078" y="3609068"/>
            <a:ext cx="277263" cy="356115"/>
            <a:chOff x="6248078" y="3784468"/>
            <a:chExt cx="277263" cy="356115"/>
          </a:xfrm>
        </p:grpSpPr>
        <p:sp>
          <p:nvSpPr>
            <p:cNvPr id="10609" name="Google Shape;10609;p89"/>
            <p:cNvSpPr/>
            <p:nvPr/>
          </p:nvSpPr>
          <p:spPr>
            <a:xfrm>
              <a:off x="6337099" y="3874630"/>
              <a:ext cx="43402" cy="43402"/>
            </a:xfrm>
            <a:custGeom>
              <a:rect b="b" l="l" r="r" t="t"/>
              <a:pathLst>
                <a:path extrusionOk="0" h="1370" w="137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89"/>
            <p:cNvSpPr/>
            <p:nvPr/>
          </p:nvSpPr>
          <p:spPr>
            <a:xfrm>
              <a:off x="6392919" y="3874630"/>
              <a:ext cx="43402" cy="43402"/>
            </a:xfrm>
            <a:custGeom>
              <a:rect b="b" l="l" r="r" t="t"/>
              <a:pathLst>
                <a:path extrusionOk="0" h="1370" w="137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89"/>
            <p:cNvSpPr/>
            <p:nvPr/>
          </p:nvSpPr>
          <p:spPr>
            <a:xfrm>
              <a:off x="6381609" y="3913469"/>
              <a:ext cx="10201" cy="15872"/>
            </a:xfrm>
            <a:custGeom>
              <a:rect b="b" l="l" r="r" t="t"/>
              <a:pathLst>
                <a:path extrusionOk="0" h="501" w="322">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89"/>
            <p:cNvSpPr/>
            <p:nvPr/>
          </p:nvSpPr>
          <p:spPr>
            <a:xfrm>
              <a:off x="6248078" y="3784468"/>
              <a:ext cx="277263" cy="356115"/>
            </a:xfrm>
            <a:custGeom>
              <a:rect b="b" l="l" r="r" t="t"/>
              <a:pathLst>
                <a:path extrusionOk="0" h="11241" w="8752">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89"/>
            <p:cNvSpPr/>
            <p:nvPr/>
          </p:nvSpPr>
          <p:spPr>
            <a:xfrm>
              <a:off x="6381609" y="4085840"/>
              <a:ext cx="10201" cy="54743"/>
            </a:xfrm>
            <a:custGeom>
              <a:rect b="b" l="l" r="r" t="t"/>
              <a:pathLst>
                <a:path extrusionOk="0" h="1728" w="322">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4" name="Google Shape;10614;p89"/>
          <p:cNvGrpSpPr/>
          <p:nvPr/>
        </p:nvGrpSpPr>
        <p:grpSpPr>
          <a:xfrm>
            <a:off x="5800725" y="3610589"/>
            <a:ext cx="277644" cy="354594"/>
            <a:chOff x="5800725" y="3785989"/>
            <a:chExt cx="277644" cy="354594"/>
          </a:xfrm>
        </p:grpSpPr>
        <p:sp>
          <p:nvSpPr>
            <p:cNvPr id="10615" name="Google Shape;10615;p89"/>
            <p:cNvSpPr/>
            <p:nvPr/>
          </p:nvSpPr>
          <p:spPr>
            <a:xfrm>
              <a:off x="5901055" y="3896869"/>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89"/>
            <p:cNvSpPr/>
            <p:nvPr/>
          </p:nvSpPr>
          <p:spPr>
            <a:xfrm>
              <a:off x="5968217" y="3896869"/>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89"/>
            <p:cNvSpPr/>
            <p:nvPr/>
          </p:nvSpPr>
          <p:spPr>
            <a:xfrm>
              <a:off x="5916547" y="3935804"/>
              <a:ext cx="45271" cy="16157"/>
            </a:xfrm>
            <a:custGeom>
              <a:rect b="b" l="l" r="r" t="t"/>
              <a:pathLst>
                <a:path extrusionOk="0" h="510" w="1429">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89"/>
            <p:cNvSpPr/>
            <p:nvPr/>
          </p:nvSpPr>
          <p:spPr>
            <a:xfrm>
              <a:off x="5895416" y="3879888"/>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89"/>
            <p:cNvSpPr/>
            <p:nvPr/>
          </p:nvSpPr>
          <p:spPr>
            <a:xfrm>
              <a:off x="5961786" y="3879888"/>
              <a:ext cx="21923" cy="10233"/>
            </a:xfrm>
            <a:custGeom>
              <a:rect b="b" l="l" r="r" t="t"/>
              <a:pathLst>
                <a:path extrusionOk="0" h="323" w="692">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89"/>
            <p:cNvSpPr/>
            <p:nvPr/>
          </p:nvSpPr>
          <p:spPr>
            <a:xfrm>
              <a:off x="5800725" y="3785989"/>
              <a:ext cx="277644" cy="354594"/>
            </a:xfrm>
            <a:custGeom>
              <a:rect b="b" l="l" r="r" t="t"/>
              <a:pathLst>
                <a:path extrusionOk="0" h="11193" w="8764">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89"/>
            <p:cNvSpPr/>
            <p:nvPr/>
          </p:nvSpPr>
          <p:spPr>
            <a:xfrm>
              <a:off x="6012727" y="4085840"/>
              <a:ext cx="37731" cy="37763"/>
            </a:xfrm>
            <a:custGeom>
              <a:rect b="b" l="l" r="r" t="t"/>
              <a:pathLst>
                <a:path extrusionOk="0" h="1192" w="1191">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2" name="Google Shape;10622;p89"/>
          <p:cNvGrpSpPr/>
          <p:nvPr/>
        </p:nvGrpSpPr>
        <p:grpSpPr>
          <a:xfrm>
            <a:off x="2206122" y="3185348"/>
            <a:ext cx="308183" cy="347561"/>
            <a:chOff x="2206122" y="3360748"/>
            <a:chExt cx="308183" cy="347561"/>
          </a:xfrm>
        </p:grpSpPr>
        <p:sp>
          <p:nvSpPr>
            <p:cNvPr id="10623" name="Google Shape;10623;p89"/>
            <p:cNvSpPr/>
            <p:nvPr/>
          </p:nvSpPr>
          <p:spPr>
            <a:xfrm>
              <a:off x="2206122" y="3543859"/>
              <a:ext cx="199932" cy="164451"/>
            </a:xfrm>
            <a:custGeom>
              <a:rect b="b" l="l" r="r" t="t"/>
              <a:pathLst>
                <a:path extrusionOk="0" h="5191" w="6311">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89"/>
            <p:cNvSpPr/>
            <p:nvPr/>
          </p:nvSpPr>
          <p:spPr>
            <a:xfrm>
              <a:off x="2216291" y="3360748"/>
              <a:ext cx="298014" cy="312872"/>
            </a:xfrm>
            <a:custGeom>
              <a:rect b="b" l="l" r="r" t="t"/>
              <a:pathLst>
                <a:path extrusionOk="0" h="9876" w="9407">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89"/>
            <p:cNvSpPr/>
            <p:nvPr/>
          </p:nvSpPr>
          <p:spPr>
            <a:xfrm>
              <a:off x="2392812" y="3401615"/>
              <a:ext cx="83033" cy="80372"/>
            </a:xfrm>
            <a:custGeom>
              <a:rect b="b" l="l" r="r" t="t"/>
              <a:pathLst>
                <a:path extrusionOk="0" h="2537" w="2621">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89"/>
            <p:cNvSpPr/>
            <p:nvPr/>
          </p:nvSpPr>
          <p:spPr>
            <a:xfrm>
              <a:off x="2229502" y="3535147"/>
              <a:ext cx="201833" cy="94723"/>
            </a:xfrm>
            <a:custGeom>
              <a:rect b="b" l="l" r="r" t="t"/>
              <a:pathLst>
                <a:path extrusionOk="0" h="2990" w="6371">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89"/>
            <p:cNvSpPr/>
            <p:nvPr/>
          </p:nvSpPr>
          <p:spPr>
            <a:xfrm>
              <a:off x="2236281" y="3609215"/>
              <a:ext cx="81893" cy="38364"/>
            </a:xfrm>
            <a:custGeom>
              <a:rect b="b" l="l" r="r" t="t"/>
              <a:pathLst>
                <a:path extrusionOk="0" h="1211" w="2585">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8" name="Google Shape;10628;p89"/>
          <p:cNvGrpSpPr/>
          <p:nvPr/>
        </p:nvGrpSpPr>
        <p:grpSpPr>
          <a:xfrm>
            <a:off x="5353403" y="3610209"/>
            <a:ext cx="277992" cy="354974"/>
            <a:chOff x="5353403" y="3785609"/>
            <a:chExt cx="277992" cy="354974"/>
          </a:xfrm>
        </p:grpSpPr>
        <p:sp>
          <p:nvSpPr>
            <p:cNvPr id="10629" name="Google Shape;10629;p89"/>
            <p:cNvSpPr/>
            <p:nvPr/>
          </p:nvSpPr>
          <p:spPr>
            <a:xfrm>
              <a:off x="5476734" y="3952562"/>
              <a:ext cx="33232" cy="15998"/>
            </a:xfrm>
            <a:custGeom>
              <a:rect b="b" l="l" r="r" t="t"/>
              <a:pathLst>
                <a:path extrusionOk="0" h="505" w="1049">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89"/>
            <p:cNvSpPr/>
            <p:nvPr/>
          </p:nvSpPr>
          <p:spPr>
            <a:xfrm>
              <a:off x="5457124" y="3902540"/>
              <a:ext cx="10201" cy="15872"/>
            </a:xfrm>
            <a:custGeom>
              <a:rect b="b" l="l" r="r" t="t"/>
              <a:pathLst>
                <a:path extrusionOk="0" h="501" w="322">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89"/>
            <p:cNvSpPr/>
            <p:nvPr/>
          </p:nvSpPr>
          <p:spPr>
            <a:xfrm>
              <a:off x="5518234" y="3902540"/>
              <a:ext cx="10581" cy="15872"/>
            </a:xfrm>
            <a:custGeom>
              <a:rect b="b" l="l" r="r" t="t"/>
              <a:pathLst>
                <a:path extrusionOk="0" h="501" w="334">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89"/>
            <p:cNvSpPr/>
            <p:nvPr/>
          </p:nvSpPr>
          <p:spPr>
            <a:xfrm>
              <a:off x="5353403" y="3785609"/>
              <a:ext cx="277992" cy="354974"/>
            </a:xfrm>
            <a:custGeom>
              <a:rect b="b" l="l" r="r" t="t"/>
              <a:pathLst>
                <a:path extrusionOk="0" h="11205" w="8775">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89"/>
            <p:cNvSpPr/>
            <p:nvPr/>
          </p:nvSpPr>
          <p:spPr>
            <a:xfrm>
              <a:off x="5420533" y="4102440"/>
              <a:ext cx="10581" cy="10201"/>
            </a:xfrm>
            <a:custGeom>
              <a:rect b="b" l="l" r="r" t="t"/>
              <a:pathLst>
                <a:path extrusionOk="0" h="322" w="334">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89"/>
            <p:cNvSpPr/>
            <p:nvPr/>
          </p:nvSpPr>
          <p:spPr>
            <a:xfrm>
              <a:off x="5554064" y="4102440"/>
              <a:ext cx="10201" cy="10201"/>
            </a:xfrm>
            <a:custGeom>
              <a:rect b="b" l="l" r="r" t="t"/>
              <a:pathLst>
                <a:path extrusionOk="0" h="322" w="322">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5" name="Google Shape;10635;p89"/>
          <p:cNvGrpSpPr/>
          <p:nvPr/>
        </p:nvGrpSpPr>
        <p:grpSpPr>
          <a:xfrm>
            <a:off x="4896229" y="3610589"/>
            <a:ext cx="278784" cy="354594"/>
            <a:chOff x="4896229" y="3785989"/>
            <a:chExt cx="278784" cy="354594"/>
          </a:xfrm>
        </p:grpSpPr>
        <p:sp>
          <p:nvSpPr>
            <p:cNvPr id="10636" name="Google Shape;10636;p89"/>
            <p:cNvSpPr/>
            <p:nvPr/>
          </p:nvSpPr>
          <p:spPr>
            <a:xfrm>
              <a:off x="4896229" y="3785989"/>
              <a:ext cx="278784" cy="354594"/>
            </a:xfrm>
            <a:custGeom>
              <a:rect b="b" l="l" r="r" t="t"/>
              <a:pathLst>
                <a:path extrusionOk="0" h="11193" w="880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89"/>
            <p:cNvSpPr/>
            <p:nvPr/>
          </p:nvSpPr>
          <p:spPr>
            <a:xfrm>
              <a:off x="4997700" y="3932319"/>
              <a:ext cx="10201" cy="15872"/>
            </a:xfrm>
            <a:custGeom>
              <a:rect b="b" l="l" r="r" t="t"/>
              <a:pathLst>
                <a:path extrusionOk="0" h="501" w="322">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89"/>
            <p:cNvSpPr/>
            <p:nvPr/>
          </p:nvSpPr>
          <p:spPr>
            <a:xfrm>
              <a:off x="5064830" y="3932319"/>
              <a:ext cx="10233" cy="15872"/>
            </a:xfrm>
            <a:custGeom>
              <a:rect b="b" l="l" r="r" t="t"/>
              <a:pathLst>
                <a:path extrusionOk="0" h="501" w="323">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89"/>
            <p:cNvSpPr/>
            <p:nvPr/>
          </p:nvSpPr>
          <p:spPr>
            <a:xfrm>
              <a:off x="5013160" y="3970905"/>
              <a:ext cx="46063" cy="16157"/>
            </a:xfrm>
            <a:custGeom>
              <a:rect b="b" l="l" r="r" t="t"/>
              <a:pathLst>
                <a:path extrusionOk="0" h="510" w="1454">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89"/>
            <p:cNvSpPr/>
            <p:nvPr/>
          </p:nvSpPr>
          <p:spPr>
            <a:xfrm>
              <a:off x="4991649" y="3915370"/>
              <a:ext cx="28322" cy="16252"/>
            </a:xfrm>
            <a:custGeom>
              <a:rect b="b" l="l" r="r" t="t"/>
              <a:pathLst>
                <a:path extrusionOk="0" h="513" w="894">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89"/>
            <p:cNvSpPr/>
            <p:nvPr/>
          </p:nvSpPr>
          <p:spPr>
            <a:xfrm>
              <a:off x="5052760" y="3915370"/>
              <a:ext cx="28322" cy="16252"/>
            </a:xfrm>
            <a:custGeom>
              <a:rect b="b" l="l" r="r" t="t"/>
              <a:pathLst>
                <a:path extrusionOk="0" h="513" w="894">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2" name="Google Shape;10642;p89"/>
          <p:cNvGrpSpPr/>
          <p:nvPr/>
        </p:nvGrpSpPr>
        <p:grpSpPr>
          <a:xfrm>
            <a:off x="7592387" y="3612458"/>
            <a:ext cx="273874" cy="351204"/>
            <a:chOff x="7592387" y="3787858"/>
            <a:chExt cx="273874" cy="351204"/>
          </a:xfrm>
        </p:grpSpPr>
        <p:sp>
          <p:nvSpPr>
            <p:cNvPr id="10643" name="Google Shape;10643;p89"/>
            <p:cNvSpPr/>
            <p:nvPr/>
          </p:nvSpPr>
          <p:spPr>
            <a:xfrm>
              <a:off x="7592387" y="3787858"/>
              <a:ext cx="273874" cy="351204"/>
            </a:xfrm>
            <a:custGeom>
              <a:rect b="b" l="l" r="r" t="t"/>
              <a:pathLst>
                <a:path extrusionOk="0" h="11086" w="8645">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89"/>
            <p:cNvSpPr/>
            <p:nvPr/>
          </p:nvSpPr>
          <p:spPr>
            <a:xfrm>
              <a:off x="7691197" y="3930830"/>
              <a:ext cx="10613" cy="15872"/>
            </a:xfrm>
            <a:custGeom>
              <a:rect b="b" l="l" r="r" t="t"/>
              <a:pathLst>
                <a:path extrusionOk="0" h="501" w="335">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89"/>
            <p:cNvSpPr/>
            <p:nvPr/>
          </p:nvSpPr>
          <p:spPr>
            <a:xfrm>
              <a:off x="7757218" y="3930830"/>
              <a:ext cx="10581" cy="15872"/>
            </a:xfrm>
            <a:custGeom>
              <a:rect b="b" l="l" r="r" t="t"/>
              <a:pathLst>
                <a:path extrusionOk="0" h="501" w="334">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89"/>
            <p:cNvSpPr/>
            <p:nvPr/>
          </p:nvSpPr>
          <p:spPr>
            <a:xfrm>
              <a:off x="7713088" y="3974580"/>
              <a:ext cx="32472" cy="10581"/>
            </a:xfrm>
            <a:custGeom>
              <a:rect b="b" l="l" r="r" t="t"/>
              <a:pathLst>
                <a:path extrusionOk="0" h="334" w="1025">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7" name="Google Shape;10647;p89"/>
          <p:cNvGrpSpPr/>
          <p:nvPr/>
        </p:nvGrpSpPr>
        <p:grpSpPr>
          <a:xfrm>
            <a:off x="7145794" y="3612458"/>
            <a:ext cx="274254" cy="350444"/>
            <a:chOff x="7145794" y="3787858"/>
            <a:chExt cx="274254" cy="350444"/>
          </a:xfrm>
        </p:grpSpPr>
        <p:sp>
          <p:nvSpPr>
            <p:cNvPr id="10648" name="Google Shape;10648;p89"/>
            <p:cNvSpPr/>
            <p:nvPr/>
          </p:nvSpPr>
          <p:spPr>
            <a:xfrm>
              <a:off x="7247265"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89"/>
            <p:cNvSpPr/>
            <p:nvPr/>
          </p:nvSpPr>
          <p:spPr>
            <a:xfrm>
              <a:off x="7307616"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89"/>
            <p:cNvSpPr/>
            <p:nvPr/>
          </p:nvSpPr>
          <p:spPr>
            <a:xfrm>
              <a:off x="7145794" y="3787858"/>
              <a:ext cx="274254" cy="350444"/>
            </a:xfrm>
            <a:custGeom>
              <a:rect b="b" l="l" r="r" t="t"/>
              <a:pathLst>
                <a:path extrusionOk="0" h="11062" w="8657">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89"/>
            <p:cNvSpPr/>
            <p:nvPr/>
          </p:nvSpPr>
          <p:spPr>
            <a:xfrm>
              <a:off x="7260824" y="3930925"/>
              <a:ext cx="43813" cy="15396"/>
            </a:xfrm>
            <a:custGeom>
              <a:rect b="b" l="l" r="r" t="t"/>
              <a:pathLst>
                <a:path extrusionOk="0" h="486" w="1383">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89"/>
            <p:cNvSpPr/>
            <p:nvPr/>
          </p:nvSpPr>
          <p:spPr>
            <a:xfrm>
              <a:off x="7260476" y="3837532"/>
              <a:ext cx="44162" cy="21289"/>
            </a:xfrm>
            <a:custGeom>
              <a:rect b="b" l="l" r="r" t="t"/>
              <a:pathLst>
                <a:path extrusionOk="0" h="672" w="1394">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89"/>
            <p:cNvSpPr/>
            <p:nvPr/>
          </p:nvSpPr>
          <p:spPr>
            <a:xfrm>
              <a:off x="7277425" y="3821059"/>
              <a:ext cx="10233" cy="15872"/>
            </a:xfrm>
            <a:custGeom>
              <a:rect b="b" l="l" r="r" t="t"/>
              <a:pathLst>
                <a:path extrusionOk="0" h="501" w="323">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4" name="Google Shape;10654;p89"/>
          <p:cNvGrpSpPr/>
          <p:nvPr/>
        </p:nvGrpSpPr>
        <p:grpSpPr>
          <a:xfrm>
            <a:off x="8054060" y="3611698"/>
            <a:ext cx="266334" cy="353834"/>
            <a:chOff x="8054060" y="3787098"/>
            <a:chExt cx="266334" cy="353834"/>
          </a:xfrm>
        </p:grpSpPr>
        <p:sp>
          <p:nvSpPr>
            <p:cNvPr id="10655" name="Google Shape;10655;p89"/>
            <p:cNvSpPr/>
            <p:nvPr/>
          </p:nvSpPr>
          <p:spPr>
            <a:xfrm>
              <a:off x="8164972" y="3974675"/>
              <a:ext cx="43782" cy="15396"/>
            </a:xfrm>
            <a:custGeom>
              <a:rect b="b" l="l" r="r" t="t"/>
              <a:pathLst>
                <a:path extrusionOk="0" h="486" w="1382">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89"/>
            <p:cNvSpPr/>
            <p:nvPr/>
          </p:nvSpPr>
          <p:spPr>
            <a:xfrm>
              <a:off x="8148371" y="3930450"/>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89"/>
            <p:cNvSpPr/>
            <p:nvPr/>
          </p:nvSpPr>
          <p:spPr>
            <a:xfrm>
              <a:off x="8214361" y="3930450"/>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89"/>
            <p:cNvSpPr/>
            <p:nvPr/>
          </p:nvSpPr>
          <p:spPr>
            <a:xfrm>
              <a:off x="8054060" y="3787098"/>
              <a:ext cx="266334" cy="353834"/>
            </a:xfrm>
            <a:custGeom>
              <a:rect b="b" l="l" r="r" t="t"/>
              <a:pathLst>
                <a:path extrusionOk="0" h="11169" w="8407">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9" name="Google Shape;10659;p89"/>
          <p:cNvGrpSpPr/>
          <p:nvPr/>
        </p:nvGrpSpPr>
        <p:grpSpPr>
          <a:xfrm>
            <a:off x="6702211" y="3607199"/>
            <a:ext cx="270104" cy="361754"/>
            <a:chOff x="6702211" y="3782599"/>
            <a:chExt cx="270104" cy="361754"/>
          </a:xfrm>
        </p:grpSpPr>
        <p:sp>
          <p:nvSpPr>
            <p:cNvPr id="10660" name="Google Shape;10660;p89"/>
            <p:cNvSpPr/>
            <p:nvPr/>
          </p:nvSpPr>
          <p:spPr>
            <a:xfrm>
              <a:off x="6798011" y="3907070"/>
              <a:ext cx="10233" cy="16252"/>
            </a:xfrm>
            <a:custGeom>
              <a:rect b="b" l="l" r="r" t="t"/>
              <a:pathLst>
                <a:path extrusionOk="0" h="513" w="323">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89"/>
            <p:cNvSpPr/>
            <p:nvPr/>
          </p:nvSpPr>
          <p:spPr>
            <a:xfrm>
              <a:off x="6865933" y="3907070"/>
              <a:ext cx="10201" cy="16252"/>
            </a:xfrm>
            <a:custGeom>
              <a:rect b="b" l="l" r="r" t="t"/>
              <a:pathLst>
                <a:path extrusionOk="0" h="513" w="322">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89"/>
            <p:cNvSpPr/>
            <p:nvPr/>
          </p:nvSpPr>
          <p:spPr>
            <a:xfrm>
              <a:off x="6814231" y="3946765"/>
              <a:ext cx="45302" cy="16157"/>
            </a:xfrm>
            <a:custGeom>
              <a:rect b="b" l="l" r="r" t="t"/>
              <a:pathLst>
                <a:path extrusionOk="0" h="510" w="143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89"/>
            <p:cNvSpPr/>
            <p:nvPr/>
          </p:nvSpPr>
          <p:spPr>
            <a:xfrm>
              <a:off x="6702211" y="3782599"/>
              <a:ext cx="270104" cy="361754"/>
            </a:xfrm>
            <a:custGeom>
              <a:rect b="b" l="l" r="r" t="t"/>
              <a:pathLst>
                <a:path extrusionOk="0" h="11419" w="8526">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89"/>
            <p:cNvSpPr/>
            <p:nvPr/>
          </p:nvSpPr>
          <p:spPr>
            <a:xfrm>
              <a:off x="6785941" y="3884229"/>
              <a:ext cx="29082" cy="16442"/>
            </a:xfrm>
            <a:custGeom>
              <a:rect b="b" l="l" r="r" t="t"/>
              <a:pathLst>
                <a:path extrusionOk="0" h="519" w="918">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5" name="Google Shape;10665;p89"/>
          <p:cNvGrpSpPr/>
          <p:nvPr/>
        </p:nvGrpSpPr>
        <p:grpSpPr>
          <a:xfrm>
            <a:off x="3516886" y="3263327"/>
            <a:ext cx="391854" cy="269922"/>
            <a:chOff x="3516850" y="3406526"/>
            <a:chExt cx="369674" cy="254644"/>
          </a:xfrm>
        </p:grpSpPr>
        <p:sp>
          <p:nvSpPr>
            <p:cNvPr id="10666" name="Google Shape;10666;p89"/>
            <p:cNvSpPr/>
            <p:nvPr/>
          </p:nvSpPr>
          <p:spPr>
            <a:xfrm>
              <a:off x="3570421" y="3564577"/>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89"/>
            <p:cNvSpPr/>
            <p:nvPr/>
          </p:nvSpPr>
          <p:spPr>
            <a:xfrm>
              <a:off x="3516850" y="3406526"/>
              <a:ext cx="184473" cy="253503"/>
            </a:xfrm>
            <a:custGeom>
              <a:rect b="b" l="l" r="r" t="t"/>
              <a:pathLst>
                <a:path extrusionOk="0" h="8002" w="5823">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89"/>
            <p:cNvSpPr/>
            <p:nvPr/>
          </p:nvSpPr>
          <p:spPr>
            <a:xfrm>
              <a:off x="3768073" y="3480087"/>
              <a:ext cx="11341" cy="37731"/>
            </a:xfrm>
            <a:custGeom>
              <a:rect b="b" l="l" r="r" t="t"/>
              <a:pathLst>
                <a:path extrusionOk="0" h="1191" w="358">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89"/>
            <p:cNvSpPr/>
            <p:nvPr/>
          </p:nvSpPr>
          <p:spPr>
            <a:xfrm>
              <a:off x="3705061" y="3407286"/>
              <a:ext cx="181463" cy="253884"/>
            </a:xfrm>
            <a:custGeom>
              <a:rect b="b" l="l" r="r" t="t"/>
              <a:pathLst>
                <a:path extrusionOk="0" h="8014" w="5728">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0" name="Google Shape;10670;p89"/>
          <p:cNvGrpSpPr/>
          <p:nvPr/>
        </p:nvGrpSpPr>
        <p:grpSpPr>
          <a:xfrm>
            <a:off x="1310655" y="3185127"/>
            <a:ext cx="306314" cy="347403"/>
            <a:chOff x="1310655" y="3360527"/>
            <a:chExt cx="306314" cy="347403"/>
          </a:xfrm>
        </p:grpSpPr>
        <p:sp>
          <p:nvSpPr>
            <p:cNvPr id="10671" name="Google Shape;10671;p89"/>
            <p:cNvSpPr/>
            <p:nvPr/>
          </p:nvSpPr>
          <p:spPr>
            <a:xfrm>
              <a:off x="1440416" y="3531630"/>
              <a:ext cx="151652" cy="176299"/>
            </a:xfrm>
            <a:custGeom>
              <a:rect b="b" l="l" r="r" t="t"/>
              <a:pathLst>
                <a:path extrusionOk="0" h="5565" w="4787">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89"/>
            <p:cNvSpPr/>
            <p:nvPr/>
          </p:nvSpPr>
          <p:spPr>
            <a:xfrm>
              <a:off x="1486447" y="3589478"/>
              <a:ext cx="64152" cy="75842"/>
            </a:xfrm>
            <a:custGeom>
              <a:rect b="b" l="l" r="r" t="t"/>
              <a:pathLst>
                <a:path extrusionOk="0" h="2394" w="2025">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89"/>
            <p:cNvSpPr/>
            <p:nvPr/>
          </p:nvSpPr>
          <p:spPr>
            <a:xfrm>
              <a:off x="1310655" y="3360527"/>
              <a:ext cx="306314" cy="334572"/>
            </a:xfrm>
            <a:custGeom>
              <a:rect b="b" l="l" r="r" t="t"/>
              <a:pathLst>
                <a:path extrusionOk="0" h="10561" w="9669">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89"/>
            <p:cNvSpPr/>
            <p:nvPr/>
          </p:nvSpPr>
          <p:spPr>
            <a:xfrm>
              <a:off x="1474377" y="3380453"/>
              <a:ext cx="122221" cy="118895"/>
            </a:xfrm>
            <a:custGeom>
              <a:rect b="b" l="l" r="r" t="t"/>
              <a:pathLst>
                <a:path extrusionOk="0" h="3753" w="3858">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89"/>
            <p:cNvSpPr/>
            <p:nvPr/>
          </p:nvSpPr>
          <p:spPr>
            <a:xfrm>
              <a:off x="1510207" y="3632848"/>
              <a:ext cx="15492" cy="17741"/>
            </a:xfrm>
            <a:custGeom>
              <a:rect b="b" l="l" r="r" t="t"/>
              <a:pathLst>
                <a:path extrusionOk="0" h="560" w="489">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6" name="Google Shape;10676;p89"/>
          <p:cNvGrpSpPr/>
          <p:nvPr/>
        </p:nvGrpSpPr>
        <p:grpSpPr>
          <a:xfrm>
            <a:off x="3119678" y="3184746"/>
            <a:ext cx="269343" cy="348543"/>
            <a:chOff x="3119678" y="3360146"/>
            <a:chExt cx="269343" cy="348543"/>
          </a:xfrm>
        </p:grpSpPr>
        <p:sp>
          <p:nvSpPr>
            <p:cNvPr id="10677" name="Google Shape;10677;p89"/>
            <p:cNvSpPr/>
            <p:nvPr/>
          </p:nvSpPr>
          <p:spPr>
            <a:xfrm>
              <a:off x="3268289" y="3498271"/>
              <a:ext cx="43782" cy="46728"/>
            </a:xfrm>
            <a:custGeom>
              <a:rect b="b" l="l" r="r" t="t"/>
              <a:pathLst>
                <a:path extrusionOk="0" h="1475" w="1382">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89"/>
            <p:cNvSpPr/>
            <p:nvPr/>
          </p:nvSpPr>
          <p:spPr>
            <a:xfrm>
              <a:off x="3147208" y="3475176"/>
              <a:ext cx="214664" cy="233513"/>
            </a:xfrm>
            <a:custGeom>
              <a:rect b="b" l="l" r="r" t="t"/>
              <a:pathLst>
                <a:path extrusionOk="0" h="7371" w="6776">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89"/>
            <p:cNvSpPr/>
            <p:nvPr/>
          </p:nvSpPr>
          <p:spPr>
            <a:xfrm>
              <a:off x="3249408" y="3360146"/>
              <a:ext cx="10613" cy="97321"/>
            </a:xfrm>
            <a:custGeom>
              <a:rect b="b" l="l" r="r" t="t"/>
              <a:pathLst>
                <a:path extrusionOk="0" h="3072" w="335">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89"/>
            <p:cNvSpPr/>
            <p:nvPr/>
          </p:nvSpPr>
          <p:spPr>
            <a:xfrm>
              <a:off x="3175879" y="3377919"/>
              <a:ext cx="54331" cy="86740"/>
            </a:xfrm>
            <a:custGeom>
              <a:rect b="b" l="l" r="r" t="t"/>
              <a:pathLst>
                <a:path extrusionOk="0" h="2738" w="1715">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89"/>
            <p:cNvSpPr/>
            <p:nvPr/>
          </p:nvSpPr>
          <p:spPr>
            <a:xfrm>
              <a:off x="3119678" y="3429399"/>
              <a:ext cx="89401" cy="50720"/>
            </a:xfrm>
            <a:custGeom>
              <a:rect b="b" l="l" r="r" t="t"/>
              <a:pathLst>
                <a:path extrusionOk="0" h="1601" w="2822">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89"/>
            <p:cNvSpPr/>
            <p:nvPr/>
          </p:nvSpPr>
          <p:spPr>
            <a:xfrm>
              <a:off x="3279219" y="3377919"/>
              <a:ext cx="54363" cy="85980"/>
            </a:xfrm>
            <a:custGeom>
              <a:rect b="b" l="l" r="r" t="t"/>
              <a:pathLst>
                <a:path extrusionOk="0" h="2714" w="1716">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89"/>
            <p:cNvSpPr/>
            <p:nvPr/>
          </p:nvSpPr>
          <p:spPr>
            <a:xfrm>
              <a:off x="3300349" y="3429399"/>
              <a:ext cx="88672" cy="51100"/>
            </a:xfrm>
            <a:custGeom>
              <a:rect b="b" l="l" r="r" t="t"/>
              <a:pathLst>
                <a:path extrusionOk="0" h="1613" w="2799">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4" name="Google Shape;10684;p89"/>
          <p:cNvGrpSpPr/>
          <p:nvPr/>
        </p:nvGrpSpPr>
        <p:grpSpPr>
          <a:xfrm>
            <a:off x="3967213" y="3181547"/>
            <a:ext cx="368185" cy="354753"/>
            <a:chOff x="3967213" y="3356947"/>
            <a:chExt cx="368185" cy="354753"/>
          </a:xfrm>
        </p:grpSpPr>
        <p:sp>
          <p:nvSpPr>
            <p:cNvPr id="10685" name="Google Shape;10685;p89"/>
            <p:cNvSpPr/>
            <p:nvPr/>
          </p:nvSpPr>
          <p:spPr>
            <a:xfrm>
              <a:off x="4180705" y="3356947"/>
              <a:ext cx="154693" cy="164292"/>
            </a:xfrm>
            <a:custGeom>
              <a:rect b="b" l="l" r="r" t="t"/>
              <a:pathLst>
                <a:path extrusionOk="0" h="5186" w="4883">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89"/>
            <p:cNvSpPr/>
            <p:nvPr/>
          </p:nvSpPr>
          <p:spPr>
            <a:xfrm>
              <a:off x="4093585" y="3484237"/>
              <a:ext cx="21891" cy="37002"/>
            </a:xfrm>
            <a:custGeom>
              <a:rect b="b" l="l" r="r" t="t"/>
              <a:pathLst>
                <a:path extrusionOk="0" h="1168" w="691">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89"/>
            <p:cNvSpPr/>
            <p:nvPr/>
          </p:nvSpPr>
          <p:spPr>
            <a:xfrm>
              <a:off x="3967213" y="3408047"/>
              <a:ext cx="275394" cy="303653"/>
            </a:xfrm>
            <a:custGeom>
              <a:rect b="b" l="l" r="r" t="t"/>
              <a:pathLst>
                <a:path extrusionOk="0" h="9585" w="8693">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89"/>
            <p:cNvSpPr/>
            <p:nvPr/>
          </p:nvSpPr>
          <p:spPr>
            <a:xfrm>
              <a:off x="4239154" y="3387518"/>
              <a:ext cx="44922" cy="65071"/>
            </a:xfrm>
            <a:custGeom>
              <a:rect b="b" l="l" r="r" t="t"/>
              <a:pathLst>
                <a:path extrusionOk="0" h="2054" w="1418">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89"/>
            <p:cNvSpPr/>
            <p:nvPr/>
          </p:nvSpPr>
          <p:spPr>
            <a:xfrm>
              <a:off x="4250876" y="3457816"/>
              <a:ext cx="14351" cy="14383"/>
            </a:xfrm>
            <a:custGeom>
              <a:rect b="b" l="l" r="r" t="t"/>
              <a:pathLst>
                <a:path extrusionOk="0" h="454" w="453">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0" name="Google Shape;10690;p89"/>
          <p:cNvGrpSpPr/>
          <p:nvPr/>
        </p:nvGrpSpPr>
        <p:grpSpPr>
          <a:xfrm>
            <a:off x="871254" y="3184746"/>
            <a:ext cx="285183" cy="347023"/>
            <a:chOff x="871254" y="3360146"/>
            <a:chExt cx="285183" cy="347023"/>
          </a:xfrm>
        </p:grpSpPr>
        <p:sp>
          <p:nvSpPr>
            <p:cNvPr id="10691" name="Google Shape;10691;p89"/>
            <p:cNvSpPr/>
            <p:nvPr/>
          </p:nvSpPr>
          <p:spPr>
            <a:xfrm>
              <a:off x="871254" y="3360146"/>
              <a:ext cx="135052" cy="164863"/>
            </a:xfrm>
            <a:custGeom>
              <a:rect b="b" l="l" r="r" t="t"/>
              <a:pathLst>
                <a:path extrusionOk="0" h="5204" w="4263">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89"/>
            <p:cNvSpPr/>
            <p:nvPr/>
          </p:nvSpPr>
          <p:spPr>
            <a:xfrm>
              <a:off x="876132" y="3360146"/>
              <a:ext cx="280305" cy="347023"/>
            </a:xfrm>
            <a:custGeom>
              <a:rect b="b" l="l" r="r" t="t"/>
              <a:pathLst>
                <a:path extrusionOk="0" h="10954" w="8848">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89"/>
            <p:cNvSpPr/>
            <p:nvPr/>
          </p:nvSpPr>
          <p:spPr>
            <a:xfrm>
              <a:off x="950073" y="3450656"/>
              <a:ext cx="792" cy="1172"/>
            </a:xfrm>
            <a:custGeom>
              <a:rect b="b" l="l" r="r" t="t"/>
              <a:pathLst>
                <a:path extrusionOk="0" h="37" w="25">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89"/>
            <p:cNvSpPr/>
            <p:nvPr/>
          </p:nvSpPr>
          <p:spPr>
            <a:xfrm>
              <a:off x="923304" y="3434784"/>
              <a:ext cx="178042" cy="156594"/>
            </a:xfrm>
            <a:custGeom>
              <a:rect b="b" l="l" r="r" t="t"/>
              <a:pathLst>
                <a:path extrusionOk="0" h="4943" w="562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5" name="Google Shape;10695;p89"/>
          <p:cNvGrpSpPr/>
          <p:nvPr/>
        </p:nvGrpSpPr>
        <p:grpSpPr>
          <a:xfrm>
            <a:off x="2665165" y="3184746"/>
            <a:ext cx="281794" cy="349684"/>
            <a:chOff x="2665165" y="3360146"/>
            <a:chExt cx="281794" cy="349684"/>
          </a:xfrm>
        </p:grpSpPr>
        <p:sp>
          <p:nvSpPr>
            <p:cNvPr id="10696" name="Google Shape;10696;p89"/>
            <p:cNvSpPr/>
            <p:nvPr/>
          </p:nvSpPr>
          <p:spPr>
            <a:xfrm>
              <a:off x="2665165" y="3495547"/>
              <a:ext cx="136572" cy="214284"/>
            </a:xfrm>
            <a:custGeom>
              <a:rect b="b" l="l" r="r" t="t"/>
              <a:pathLst>
                <a:path extrusionOk="0" h="6764" w="4311">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89"/>
            <p:cNvSpPr/>
            <p:nvPr/>
          </p:nvSpPr>
          <p:spPr>
            <a:xfrm>
              <a:off x="2811495" y="3494786"/>
              <a:ext cx="135464" cy="212003"/>
            </a:xfrm>
            <a:custGeom>
              <a:rect b="b" l="l" r="r" t="t"/>
              <a:pathLst>
                <a:path extrusionOk="0" h="6692" w="4276">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89"/>
            <p:cNvSpPr/>
            <p:nvPr/>
          </p:nvSpPr>
          <p:spPr>
            <a:xfrm>
              <a:off x="2731915" y="3360146"/>
              <a:ext cx="149403" cy="181812"/>
            </a:xfrm>
            <a:custGeom>
              <a:rect b="b" l="l" r="r" t="t"/>
              <a:pathLst>
                <a:path extrusionOk="0" h="5739" w="4716">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89"/>
            <p:cNvSpPr/>
            <p:nvPr/>
          </p:nvSpPr>
          <p:spPr>
            <a:xfrm>
              <a:off x="2760585" y="3389545"/>
              <a:ext cx="92442" cy="91333"/>
            </a:xfrm>
            <a:custGeom>
              <a:rect b="b" l="l" r="r" t="t"/>
              <a:pathLst>
                <a:path extrusionOk="0" h="2883" w="2918">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89"/>
            <p:cNvSpPr/>
            <p:nvPr/>
          </p:nvSpPr>
          <p:spPr>
            <a:xfrm>
              <a:off x="2789636" y="3417836"/>
              <a:ext cx="33961" cy="33993"/>
            </a:xfrm>
            <a:custGeom>
              <a:rect b="b" l="l" r="r" t="t"/>
              <a:pathLst>
                <a:path extrusionOk="0" h="1073" w="1072">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1" name="Google Shape;10701;p89"/>
          <p:cNvGrpSpPr/>
          <p:nvPr/>
        </p:nvGrpSpPr>
        <p:grpSpPr>
          <a:xfrm>
            <a:off x="7156344" y="3172296"/>
            <a:ext cx="264465" cy="353074"/>
            <a:chOff x="7156344" y="3347696"/>
            <a:chExt cx="264465" cy="353074"/>
          </a:xfrm>
        </p:grpSpPr>
        <p:sp>
          <p:nvSpPr>
            <p:cNvPr id="10702" name="Google Shape;10702;p89"/>
            <p:cNvSpPr/>
            <p:nvPr/>
          </p:nvSpPr>
          <p:spPr>
            <a:xfrm>
              <a:off x="7248754" y="3468397"/>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89"/>
            <p:cNvSpPr/>
            <p:nvPr/>
          </p:nvSpPr>
          <p:spPr>
            <a:xfrm>
              <a:off x="7314775" y="3468397"/>
              <a:ext cx="10201" cy="15872"/>
            </a:xfrm>
            <a:custGeom>
              <a:rect b="b" l="l" r="r" t="t"/>
              <a:pathLst>
                <a:path extrusionOk="0" h="501" w="322">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89"/>
            <p:cNvSpPr/>
            <p:nvPr/>
          </p:nvSpPr>
          <p:spPr>
            <a:xfrm>
              <a:off x="7156344" y="3347696"/>
              <a:ext cx="264465" cy="353074"/>
            </a:xfrm>
            <a:custGeom>
              <a:rect b="b" l="l" r="r" t="t"/>
              <a:pathLst>
                <a:path extrusionOk="0" h="11145" w="8348">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89"/>
            <p:cNvSpPr/>
            <p:nvPr/>
          </p:nvSpPr>
          <p:spPr>
            <a:xfrm>
              <a:off x="7212544" y="3678023"/>
              <a:ext cx="14763" cy="21226"/>
            </a:xfrm>
            <a:custGeom>
              <a:rect b="b" l="l" r="r" t="t"/>
              <a:pathLst>
                <a:path extrusionOk="0" h="670" w="466">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89"/>
            <p:cNvSpPr/>
            <p:nvPr/>
          </p:nvSpPr>
          <p:spPr>
            <a:xfrm>
              <a:off x="7257055" y="3498936"/>
              <a:ext cx="60382" cy="32472"/>
            </a:xfrm>
            <a:custGeom>
              <a:rect b="b" l="l" r="r" t="t"/>
              <a:pathLst>
                <a:path extrusionOk="0" h="1025" w="1906">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7" name="Google Shape;10707;p89"/>
          <p:cNvGrpSpPr/>
          <p:nvPr/>
        </p:nvGrpSpPr>
        <p:grpSpPr>
          <a:xfrm>
            <a:off x="6703732" y="3171536"/>
            <a:ext cx="264813" cy="352693"/>
            <a:chOff x="6703732" y="3346936"/>
            <a:chExt cx="264813" cy="352693"/>
          </a:xfrm>
        </p:grpSpPr>
        <p:sp>
          <p:nvSpPr>
            <p:cNvPr id="10708" name="Google Shape;10708;p89"/>
            <p:cNvSpPr/>
            <p:nvPr/>
          </p:nvSpPr>
          <p:spPr>
            <a:xfrm>
              <a:off x="6797283" y="3468777"/>
              <a:ext cx="10581" cy="15872"/>
            </a:xfrm>
            <a:custGeom>
              <a:rect b="b" l="l" r="r" t="t"/>
              <a:pathLst>
                <a:path extrusionOk="0" h="501" w="334">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89"/>
            <p:cNvSpPr/>
            <p:nvPr/>
          </p:nvSpPr>
          <p:spPr>
            <a:xfrm>
              <a:off x="6863272" y="3468777"/>
              <a:ext cx="10613" cy="15872"/>
            </a:xfrm>
            <a:custGeom>
              <a:rect b="b" l="l" r="r" t="t"/>
              <a:pathLst>
                <a:path extrusionOk="0" h="501" w="335">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89"/>
            <p:cNvSpPr/>
            <p:nvPr/>
          </p:nvSpPr>
          <p:spPr>
            <a:xfrm>
              <a:off x="6814231" y="3507712"/>
              <a:ext cx="43433" cy="15777"/>
            </a:xfrm>
            <a:custGeom>
              <a:rect b="b" l="l" r="r" t="t"/>
              <a:pathLst>
                <a:path extrusionOk="0" h="498" w="1371">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89"/>
            <p:cNvSpPr/>
            <p:nvPr/>
          </p:nvSpPr>
          <p:spPr>
            <a:xfrm>
              <a:off x="6902143" y="3489876"/>
              <a:ext cx="32" cy="412"/>
            </a:xfrm>
            <a:custGeom>
              <a:rect b="b" l="l" r="r" t="t"/>
              <a:pathLst>
                <a:path extrusionOk="0" h="13" w="1">
                  <a:moveTo>
                    <a:pt x="0" y="13"/>
                  </a:moveTo>
                  <a:cubicBezTo>
                    <a:pt x="0" y="1"/>
                    <a:pt x="0" y="13"/>
                    <a:pt x="0" y="13"/>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89"/>
            <p:cNvSpPr/>
            <p:nvPr/>
          </p:nvSpPr>
          <p:spPr>
            <a:xfrm>
              <a:off x="6703732" y="3346936"/>
              <a:ext cx="264813" cy="352693"/>
            </a:xfrm>
            <a:custGeom>
              <a:rect b="b" l="l" r="r" t="t"/>
              <a:pathLst>
                <a:path extrusionOk="0" h="11133" w="8359">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3" name="Google Shape;10713;p89"/>
          <p:cNvGrpSpPr/>
          <p:nvPr/>
        </p:nvGrpSpPr>
        <p:grpSpPr>
          <a:xfrm>
            <a:off x="6252228" y="3171536"/>
            <a:ext cx="265193" cy="352693"/>
            <a:chOff x="6252228" y="3346936"/>
            <a:chExt cx="265193" cy="352693"/>
          </a:xfrm>
        </p:grpSpPr>
        <p:sp>
          <p:nvSpPr>
            <p:cNvPr id="10714" name="Google Shape;10714;p89"/>
            <p:cNvSpPr/>
            <p:nvPr/>
          </p:nvSpPr>
          <p:spPr>
            <a:xfrm>
              <a:off x="6252228" y="3346936"/>
              <a:ext cx="265193" cy="352693"/>
            </a:xfrm>
            <a:custGeom>
              <a:rect b="b" l="l" r="r" t="t"/>
              <a:pathLst>
                <a:path extrusionOk="0" h="11133" w="8371">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89"/>
            <p:cNvSpPr/>
            <p:nvPr/>
          </p:nvSpPr>
          <p:spPr>
            <a:xfrm>
              <a:off x="6363140" y="3540532"/>
              <a:ext cx="43402" cy="15396"/>
            </a:xfrm>
            <a:custGeom>
              <a:rect b="b" l="l" r="r" t="t"/>
              <a:pathLst>
                <a:path extrusionOk="0" h="486" w="137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89"/>
            <p:cNvSpPr/>
            <p:nvPr/>
          </p:nvSpPr>
          <p:spPr>
            <a:xfrm>
              <a:off x="6406890" y="3468397"/>
              <a:ext cx="21511" cy="10201"/>
            </a:xfrm>
            <a:custGeom>
              <a:rect b="b" l="l" r="r" t="t"/>
              <a:pathLst>
                <a:path extrusionOk="0" h="322" w="679">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7" name="Google Shape;10717;p89"/>
          <p:cNvGrpSpPr/>
          <p:nvPr/>
        </p:nvGrpSpPr>
        <p:grpSpPr>
          <a:xfrm>
            <a:off x="5801105" y="3172296"/>
            <a:ext cx="264813" cy="351933"/>
            <a:chOff x="5801105" y="3347696"/>
            <a:chExt cx="264813" cy="351933"/>
          </a:xfrm>
        </p:grpSpPr>
        <p:sp>
          <p:nvSpPr>
            <p:cNvPr id="10718" name="Google Shape;10718;p89"/>
            <p:cNvSpPr/>
            <p:nvPr/>
          </p:nvSpPr>
          <p:spPr>
            <a:xfrm>
              <a:off x="5911256" y="3534862"/>
              <a:ext cx="43782" cy="15396"/>
            </a:xfrm>
            <a:custGeom>
              <a:rect b="b" l="l" r="r" t="t"/>
              <a:pathLst>
                <a:path extrusionOk="0" h="486" w="1382">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89"/>
            <p:cNvSpPr/>
            <p:nvPr/>
          </p:nvSpPr>
          <p:spPr>
            <a:xfrm>
              <a:off x="5894656" y="3490256"/>
              <a:ext cx="10201" cy="16252"/>
            </a:xfrm>
            <a:custGeom>
              <a:rect b="b" l="l" r="r" t="t"/>
              <a:pathLst>
                <a:path extrusionOk="0" h="513" w="322">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89"/>
            <p:cNvSpPr/>
            <p:nvPr/>
          </p:nvSpPr>
          <p:spPr>
            <a:xfrm>
              <a:off x="5961057" y="3490256"/>
              <a:ext cx="10201" cy="16252"/>
            </a:xfrm>
            <a:custGeom>
              <a:rect b="b" l="l" r="r" t="t"/>
              <a:pathLst>
                <a:path extrusionOk="0" h="513" w="322">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89"/>
            <p:cNvSpPr/>
            <p:nvPr/>
          </p:nvSpPr>
          <p:spPr>
            <a:xfrm>
              <a:off x="5801105" y="3347696"/>
              <a:ext cx="264813" cy="351933"/>
            </a:xfrm>
            <a:custGeom>
              <a:rect b="b" l="l" r="r" t="t"/>
              <a:pathLst>
                <a:path extrusionOk="0" h="11109" w="8359">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2" name="Google Shape;10722;p89"/>
          <p:cNvGrpSpPr/>
          <p:nvPr/>
        </p:nvGrpSpPr>
        <p:grpSpPr>
          <a:xfrm>
            <a:off x="5349253" y="3171536"/>
            <a:ext cx="265922" cy="352693"/>
            <a:chOff x="5349253" y="3346936"/>
            <a:chExt cx="265922" cy="352693"/>
          </a:xfrm>
        </p:grpSpPr>
        <p:sp>
          <p:nvSpPr>
            <p:cNvPr id="10723" name="Google Shape;10723;p89"/>
            <p:cNvSpPr/>
            <p:nvPr/>
          </p:nvSpPr>
          <p:spPr>
            <a:xfrm>
              <a:off x="5460133" y="3534862"/>
              <a:ext cx="44162" cy="15396"/>
            </a:xfrm>
            <a:custGeom>
              <a:rect b="b" l="l" r="r" t="t"/>
              <a:pathLst>
                <a:path extrusionOk="0" h="486" w="1394">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89"/>
            <p:cNvSpPr/>
            <p:nvPr/>
          </p:nvSpPr>
          <p:spPr>
            <a:xfrm>
              <a:off x="5443153" y="3495927"/>
              <a:ext cx="10613" cy="16252"/>
            </a:xfrm>
            <a:custGeom>
              <a:rect b="b" l="l" r="r" t="t"/>
              <a:pathLst>
                <a:path extrusionOk="0" h="513" w="335">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89"/>
            <p:cNvSpPr/>
            <p:nvPr/>
          </p:nvSpPr>
          <p:spPr>
            <a:xfrm>
              <a:off x="5509934" y="3495927"/>
              <a:ext cx="10201" cy="16252"/>
            </a:xfrm>
            <a:custGeom>
              <a:rect b="b" l="l" r="r" t="t"/>
              <a:pathLst>
                <a:path extrusionOk="0" h="513" w="322">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89"/>
            <p:cNvSpPr/>
            <p:nvPr/>
          </p:nvSpPr>
          <p:spPr>
            <a:xfrm>
              <a:off x="5438242" y="3479707"/>
              <a:ext cx="21162" cy="10201"/>
            </a:xfrm>
            <a:custGeom>
              <a:rect b="b" l="l" r="r" t="t"/>
              <a:pathLst>
                <a:path extrusionOk="0" h="322" w="668">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89"/>
            <p:cNvSpPr/>
            <p:nvPr/>
          </p:nvSpPr>
          <p:spPr>
            <a:xfrm>
              <a:off x="5504644" y="3479707"/>
              <a:ext cx="21162" cy="10201"/>
            </a:xfrm>
            <a:custGeom>
              <a:rect b="b" l="l" r="r" t="t"/>
              <a:pathLst>
                <a:path extrusionOk="0" h="322" w="668">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89"/>
            <p:cNvSpPr/>
            <p:nvPr/>
          </p:nvSpPr>
          <p:spPr>
            <a:xfrm>
              <a:off x="5349253" y="3346936"/>
              <a:ext cx="265922" cy="352693"/>
            </a:xfrm>
            <a:custGeom>
              <a:rect b="b" l="l" r="r" t="t"/>
              <a:pathLst>
                <a:path extrusionOk="0" h="11133" w="8394">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9" name="Google Shape;10729;p89"/>
          <p:cNvGrpSpPr/>
          <p:nvPr/>
        </p:nvGrpSpPr>
        <p:grpSpPr>
          <a:xfrm>
            <a:off x="4907159" y="3171536"/>
            <a:ext cx="264845" cy="354214"/>
            <a:chOff x="4907159" y="3346936"/>
            <a:chExt cx="264845" cy="354214"/>
          </a:xfrm>
        </p:grpSpPr>
        <p:sp>
          <p:nvSpPr>
            <p:cNvPr id="10730" name="Google Shape;10730;p89"/>
            <p:cNvSpPr/>
            <p:nvPr/>
          </p:nvSpPr>
          <p:spPr>
            <a:xfrm>
              <a:off x="5015061" y="3556752"/>
              <a:ext cx="43402" cy="15777"/>
            </a:xfrm>
            <a:custGeom>
              <a:rect b="b" l="l" r="r" t="t"/>
              <a:pathLst>
                <a:path extrusionOk="0" h="498" w="137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89"/>
            <p:cNvSpPr/>
            <p:nvPr/>
          </p:nvSpPr>
          <p:spPr>
            <a:xfrm>
              <a:off x="4907159" y="3346936"/>
              <a:ext cx="264845" cy="354214"/>
            </a:xfrm>
            <a:custGeom>
              <a:rect b="b" l="l" r="r" t="t"/>
              <a:pathLst>
                <a:path extrusionOk="0" h="11181" w="836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2" name="Google Shape;10732;p89"/>
          <p:cNvGrpSpPr/>
          <p:nvPr/>
        </p:nvGrpSpPr>
        <p:grpSpPr>
          <a:xfrm>
            <a:off x="8048421" y="3159086"/>
            <a:ext cx="276503" cy="369674"/>
            <a:chOff x="8048421" y="3334486"/>
            <a:chExt cx="276503" cy="369674"/>
          </a:xfrm>
        </p:grpSpPr>
        <p:sp>
          <p:nvSpPr>
            <p:cNvPr id="10733" name="Google Shape;10733;p89"/>
            <p:cNvSpPr/>
            <p:nvPr/>
          </p:nvSpPr>
          <p:spPr>
            <a:xfrm>
              <a:off x="8146471" y="3456327"/>
              <a:ext cx="10613" cy="16252"/>
            </a:xfrm>
            <a:custGeom>
              <a:rect b="b" l="l" r="r" t="t"/>
              <a:pathLst>
                <a:path extrusionOk="0" h="513" w="335">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89"/>
            <p:cNvSpPr/>
            <p:nvPr/>
          </p:nvSpPr>
          <p:spPr>
            <a:xfrm>
              <a:off x="8215501" y="3456327"/>
              <a:ext cx="10961" cy="16252"/>
            </a:xfrm>
            <a:custGeom>
              <a:rect b="b" l="l" r="r" t="t"/>
              <a:pathLst>
                <a:path extrusionOk="0" h="513" w="346">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89"/>
            <p:cNvSpPr/>
            <p:nvPr/>
          </p:nvSpPr>
          <p:spPr>
            <a:xfrm>
              <a:off x="8048421" y="3334486"/>
              <a:ext cx="276503" cy="369674"/>
            </a:xfrm>
            <a:custGeom>
              <a:rect b="b" l="l" r="r" t="t"/>
              <a:pathLst>
                <a:path extrusionOk="0" h="11669" w="8728">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89"/>
            <p:cNvSpPr/>
            <p:nvPr/>
          </p:nvSpPr>
          <p:spPr>
            <a:xfrm>
              <a:off x="8154771" y="3491016"/>
              <a:ext cx="63392" cy="33993"/>
            </a:xfrm>
            <a:custGeom>
              <a:rect b="b" l="l" r="r" t="t"/>
              <a:pathLst>
                <a:path extrusionOk="0" h="1073" w="2001">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89"/>
            <p:cNvSpPr/>
            <p:nvPr/>
          </p:nvSpPr>
          <p:spPr>
            <a:xfrm>
              <a:off x="8139691" y="3435988"/>
              <a:ext cx="23792" cy="13939"/>
            </a:xfrm>
            <a:custGeom>
              <a:rect b="b" l="l" r="r" t="t"/>
              <a:pathLst>
                <a:path extrusionOk="0" h="440" w="751">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89"/>
            <p:cNvSpPr/>
            <p:nvPr/>
          </p:nvSpPr>
          <p:spPr>
            <a:xfrm>
              <a:off x="8209102" y="3435418"/>
              <a:ext cx="23412" cy="13401"/>
            </a:xfrm>
            <a:custGeom>
              <a:rect b="b" l="l" r="r" t="t"/>
              <a:pathLst>
                <a:path extrusionOk="0" h="423" w="739">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9" name="Google Shape;10739;p89"/>
          <p:cNvGrpSpPr/>
          <p:nvPr/>
        </p:nvGrpSpPr>
        <p:grpSpPr>
          <a:xfrm>
            <a:off x="7575787" y="3154555"/>
            <a:ext cx="295384" cy="376834"/>
            <a:chOff x="7575787" y="3329955"/>
            <a:chExt cx="295384" cy="376834"/>
          </a:xfrm>
        </p:grpSpPr>
        <p:sp>
          <p:nvSpPr>
            <p:cNvPr id="10740" name="Google Shape;10740;p89"/>
            <p:cNvSpPr/>
            <p:nvPr/>
          </p:nvSpPr>
          <p:spPr>
            <a:xfrm>
              <a:off x="7682549" y="3453666"/>
              <a:ext cx="11341" cy="17392"/>
            </a:xfrm>
            <a:custGeom>
              <a:rect b="b" l="l" r="r" t="t"/>
              <a:pathLst>
                <a:path extrusionOk="0" h="549" w="358">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89"/>
            <p:cNvSpPr/>
            <p:nvPr/>
          </p:nvSpPr>
          <p:spPr>
            <a:xfrm>
              <a:off x="7753068" y="3453666"/>
              <a:ext cx="11341" cy="17392"/>
            </a:xfrm>
            <a:custGeom>
              <a:rect b="b" l="l" r="r" t="t"/>
              <a:pathLst>
                <a:path extrusionOk="0" h="549" w="358">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89"/>
            <p:cNvSpPr/>
            <p:nvPr/>
          </p:nvSpPr>
          <p:spPr>
            <a:xfrm>
              <a:off x="7699149" y="3494691"/>
              <a:ext cx="47932" cy="17487"/>
            </a:xfrm>
            <a:custGeom>
              <a:rect b="b" l="l" r="r" t="t"/>
              <a:pathLst>
                <a:path extrusionOk="0" h="552" w="1513">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89"/>
            <p:cNvSpPr/>
            <p:nvPr/>
          </p:nvSpPr>
          <p:spPr>
            <a:xfrm>
              <a:off x="7575787" y="3329955"/>
              <a:ext cx="295384" cy="376834"/>
            </a:xfrm>
            <a:custGeom>
              <a:rect b="b" l="l" r="r" t="t"/>
              <a:pathLst>
                <a:path extrusionOk="0" h="11895" w="9324">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89"/>
            <p:cNvSpPr/>
            <p:nvPr/>
          </p:nvSpPr>
          <p:spPr>
            <a:xfrm>
              <a:off x="7676118" y="3435576"/>
              <a:ext cx="23412" cy="11341"/>
            </a:xfrm>
            <a:custGeom>
              <a:rect b="b" l="l" r="r" t="t"/>
              <a:pathLst>
                <a:path extrusionOk="0" h="358" w="739">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89"/>
            <p:cNvSpPr/>
            <p:nvPr/>
          </p:nvSpPr>
          <p:spPr>
            <a:xfrm>
              <a:off x="7747049" y="3435576"/>
              <a:ext cx="23031" cy="11341"/>
            </a:xfrm>
            <a:custGeom>
              <a:rect b="b" l="l" r="r" t="t"/>
              <a:pathLst>
                <a:path extrusionOk="0" h="358" w="727">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6" name="Google Shape;10746;p89"/>
          <p:cNvGrpSpPr/>
          <p:nvPr/>
        </p:nvGrpSpPr>
        <p:grpSpPr>
          <a:xfrm>
            <a:off x="864062" y="2709103"/>
            <a:ext cx="264084" cy="347783"/>
            <a:chOff x="864062" y="2884503"/>
            <a:chExt cx="264084" cy="347783"/>
          </a:xfrm>
        </p:grpSpPr>
        <p:sp>
          <p:nvSpPr>
            <p:cNvPr id="10747" name="Google Shape;10747;p89"/>
            <p:cNvSpPr/>
            <p:nvPr/>
          </p:nvSpPr>
          <p:spPr>
            <a:xfrm>
              <a:off x="944783" y="2884503"/>
              <a:ext cx="102263" cy="122982"/>
            </a:xfrm>
            <a:custGeom>
              <a:rect b="b" l="l" r="r" t="t"/>
              <a:pathLst>
                <a:path extrusionOk="0" h="3882" w="3228">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89"/>
            <p:cNvSpPr/>
            <p:nvPr/>
          </p:nvSpPr>
          <p:spPr>
            <a:xfrm>
              <a:off x="963664" y="2903733"/>
              <a:ext cx="65261" cy="64152"/>
            </a:xfrm>
            <a:custGeom>
              <a:rect b="b" l="l" r="r" t="t"/>
              <a:pathLst>
                <a:path extrusionOk="0" h="2025" w="206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89"/>
            <p:cNvSpPr/>
            <p:nvPr/>
          </p:nvSpPr>
          <p:spPr>
            <a:xfrm>
              <a:off x="864062" y="2987843"/>
              <a:ext cx="264084" cy="244443"/>
            </a:xfrm>
            <a:custGeom>
              <a:rect b="b" l="l" r="r" t="t"/>
              <a:pathLst>
                <a:path extrusionOk="0" h="7716" w="8336">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89"/>
            <p:cNvSpPr/>
            <p:nvPr/>
          </p:nvSpPr>
          <p:spPr>
            <a:xfrm>
              <a:off x="1022494" y="3006724"/>
              <a:ext cx="44162" cy="22271"/>
            </a:xfrm>
            <a:custGeom>
              <a:rect b="b" l="l" r="r" t="t"/>
              <a:pathLst>
                <a:path extrusionOk="0" h="703" w="1394">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89"/>
            <p:cNvSpPr/>
            <p:nvPr/>
          </p:nvSpPr>
          <p:spPr>
            <a:xfrm>
              <a:off x="1086234" y="3100244"/>
              <a:ext cx="28322" cy="37002"/>
            </a:xfrm>
            <a:custGeom>
              <a:rect b="b" l="l" r="r" t="t"/>
              <a:pathLst>
                <a:path extrusionOk="0" h="1168" w="894">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89"/>
            <p:cNvSpPr/>
            <p:nvPr/>
          </p:nvSpPr>
          <p:spPr>
            <a:xfrm>
              <a:off x="1023634" y="3077941"/>
              <a:ext cx="26041" cy="49167"/>
            </a:xfrm>
            <a:custGeom>
              <a:rect b="b" l="l" r="r" t="t"/>
              <a:pathLst>
                <a:path extrusionOk="0" h="1552" w="822">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89"/>
            <p:cNvSpPr/>
            <p:nvPr/>
          </p:nvSpPr>
          <p:spPr>
            <a:xfrm>
              <a:off x="924413" y="3006819"/>
              <a:ext cx="44162" cy="22176"/>
            </a:xfrm>
            <a:custGeom>
              <a:rect b="b" l="l" r="r" t="t"/>
              <a:pathLst>
                <a:path extrusionOk="0" h="700" w="1394">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89"/>
            <p:cNvSpPr/>
            <p:nvPr/>
          </p:nvSpPr>
          <p:spPr>
            <a:xfrm>
              <a:off x="929703" y="3158757"/>
              <a:ext cx="56232" cy="41849"/>
            </a:xfrm>
            <a:custGeom>
              <a:rect b="b" l="l" r="r" t="t"/>
              <a:pathLst>
                <a:path extrusionOk="0" h="1321" w="1775">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89"/>
            <p:cNvSpPr/>
            <p:nvPr/>
          </p:nvSpPr>
          <p:spPr>
            <a:xfrm>
              <a:off x="876512" y="3100244"/>
              <a:ext cx="28322" cy="37002"/>
            </a:xfrm>
            <a:custGeom>
              <a:rect b="b" l="l" r="r" t="t"/>
              <a:pathLst>
                <a:path extrusionOk="0" h="1168" w="894">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89"/>
            <p:cNvSpPr/>
            <p:nvPr/>
          </p:nvSpPr>
          <p:spPr>
            <a:xfrm>
              <a:off x="941393" y="3077941"/>
              <a:ext cx="26453" cy="49484"/>
            </a:xfrm>
            <a:custGeom>
              <a:rect b="b" l="l" r="r" t="t"/>
              <a:pathLst>
                <a:path extrusionOk="0" h="1562" w="835">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7" name="Google Shape;10757;p89"/>
          <p:cNvGrpSpPr/>
          <p:nvPr/>
        </p:nvGrpSpPr>
        <p:grpSpPr>
          <a:xfrm>
            <a:off x="3978523" y="2709261"/>
            <a:ext cx="348955" cy="346516"/>
            <a:chOff x="3978523" y="2884661"/>
            <a:chExt cx="348955" cy="346516"/>
          </a:xfrm>
        </p:grpSpPr>
        <p:sp>
          <p:nvSpPr>
            <p:cNvPr id="10758" name="Google Shape;10758;p89"/>
            <p:cNvSpPr/>
            <p:nvPr/>
          </p:nvSpPr>
          <p:spPr>
            <a:xfrm>
              <a:off x="4237285" y="2916658"/>
              <a:ext cx="58101" cy="56897"/>
            </a:xfrm>
            <a:custGeom>
              <a:rect b="b" l="l" r="r" t="t"/>
              <a:pathLst>
                <a:path extrusionOk="0" h="1796" w="1834">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89"/>
            <p:cNvSpPr/>
            <p:nvPr/>
          </p:nvSpPr>
          <p:spPr>
            <a:xfrm>
              <a:off x="4216535" y="2886594"/>
              <a:ext cx="29843" cy="73751"/>
            </a:xfrm>
            <a:custGeom>
              <a:rect b="b" l="l" r="r" t="t"/>
              <a:pathLst>
                <a:path extrusionOk="0" h="2328" w="942">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89"/>
            <p:cNvSpPr/>
            <p:nvPr/>
          </p:nvSpPr>
          <p:spPr>
            <a:xfrm>
              <a:off x="4176935" y="2884661"/>
              <a:ext cx="30571" cy="74163"/>
            </a:xfrm>
            <a:custGeom>
              <a:rect b="b" l="l" r="r" t="t"/>
              <a:pathLst>
                <a:path extrusionOk="0" h="2341" w="965">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89"/>
            <p:cNvSpPr/>
            <p:nvPr/>
          </p:nvSpPr>
          <p:spPr>
            <a:xfrm>
              <a:off x="4250116" y="2965762"/>
              <a:ext cx="74701" cy="28544"/>
            </a:xfrm>
            <a:custGeom>
              <a:rect b="b" l="l" r="r" t="t"/>
              <a:pathLst>
                <a:path extrusionOk="0" h="901" w="2358">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89"/>
            <p:cNvSpPr/>
            <p:nvPr/>
          </p:nvSpPr>
          <p:spPr>
            <a:xfrm>
              <a:off x="4251985" y="3004443"/>
              <a:ext cx="75493" cy="29462"/>
            </a:xfrm>
            <a:custGeom>
              <a:rect b="b" l="l" r="r" t="t"/>
              <a:pathLst>
                <a:path extrusionOk="0" h="930" w="2383">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89"/>
            <p:cNvSpPr/>
            <p:nvPr/>
          </p:nvSpPr>
          <p:spPr>
            <a:xfrm>
              <a:off x="4033615" y="2996428"/>
              <a:ext cx="73941" cy="84237"/>
            </a:xfrm>
            <a:custGeom>
              <a:rect b="b" l="l" r="r" t="t"/>
              <a:pathLst>
                <a:path extrusionOk="0" h="2659" w="2334">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89"/>
            <p:cNvSpPr/>
            <p:nvPr/>
          </p:nvSpPr>
          <p:spPr>
            <a:xfrm>
              <a:off x="3978523" y="2931738"/>
              <a:ext cx="303684" cy="299439"/>
            </a:xfrm>
            <a:custGeom>
              <a:rect b="b" l="l" r="r" t="t"/>
              <a:pathLst>
                <a:path extrusionOk="0" h="9452" w="9586">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89"/>
            <p:cNvSpPr/>
            <p:nvPr/>
          </p:nvSpPr>
          <p:spPr>
            <a:xfrm>
              <a:off x="4116204" y="3078638"/>
              <a:ext cx="73973" cy="84269"/>
            </a:xfrm>
            <a:custGeom>
              <a:rect b="b" l="l" r="r" t="t"/>
              <a:pathLst>
                <a:path extrusionOk="0" h="2660" w="2335">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6" name="Google Shape;10766;p89"/>
          <p:cNvGrpSpPr/>
          <p:nvPr/>
        </p:nvGrpSpPr>
        <p:grpSpPr>
          <a:xfrm>
            <a:off x="3556255" y="2709863"/>
            <a:ext cx="347435" cy="345534"/>
            <a:chOff x="3527780" y="2885263"/>
            <a:chExt cx="347435" cy="345534"/>
          </a:xfrm>
        </p:grpSpPr>
        <p:sp>
          <p:nvSpPr>
            <p:cNvPr id="10767" name="Google Shape;10767;p89"/>
            <p:cNvSpPr/>
            <p:nvPr/>
          </p:nvSpPr>
          <p:spPr>
            <a:xfrm>
              <a:off x="3527780" y="2885263"/>
              <a:ext cx="347435" cy="345534"/>
            </a:xfrm>
            <a:custGeom>
              <a:rect b="b" l="l" r="r" t="t"/>
              <a:pathLst>
                <a:path extrusionOk="0" h="10907" w="10967">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89"/>
            <p:cNvSpPr/>
            <p:nvPr/>
          </p:nvSpPr>
          <p:spPr>
            <a:xfrm>
              <a:off x="3599440" y="2956543"/>
              <a:ext cx="204494" cy="204843"/>
            </a:xfrm>
            <a:custGeom>
              <a:rect b="b" l="l" r="r" t="t"/>
              <a:pathLst>
                <a:path extrusionOk="0" h="6466" w="6455">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89"/>
            <p:cNvSpPr/>
            <p:nvPr/>
          </p:nvSpPr>
          <p:spPr>
            <a:xfrm>
              <a:off x="3661691" y="3018763"/>
              <a:ext cx="79992" cy="80372"/>
            </a:xfrm>
            <a:custGeom>
              <a:rect b="b" l="l" r="r" t="t"/>
              <a:pathLst>
                <a:path extrusionOk="0" h="2537" w="2525">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89"/>
            <p:cNvSpPr/>
            <p:nvPr/>
          </p:nvSpPr>
          <p:spPr>
            <a:xfrm>
              <a:off x="3625101" y="2982552"/>
              <a:ext cx="18501" cy="18533"/>
            </a:xfrm>
            <a:custGeom>
              <a:rect b="b" l="l" r="r" t="t"/>
              <a:pathLst>
                <a:path extrusionOk="0" h="585" w="584">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89"/>
            <p:cNvSpPr/>
            <p:nvPr/>
          </p:nvSpPr>
          <p:spPr>
            <a:xfrm>
              <a:off x="3651522" y="2982552"/>
              <a:ext cx="18881" cy="18533"/>
            </a:xfrm>
            <a:custGeom>
              <a:rect b="b" l="l" r="r" t="t"/>
              <a:pathLst>
                <a:path extrusionOk="0" h="585" w="596">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89"/>
            <p:cNvSpPr/>
            <p:nvPr/>
          </p:nvSpPr>
          <p:spPr>
            <a:xfrm>
              <a:off x="3679052" y="2982552"/>
              <a:ext cx="18501" cy="18533"/>
            </a:xfrm>
            <a:custGeom>
              <a:rect b="b" l="l" r="r" t="t"/>
              <a:pathLst>
                <a:path extrusionOk="0" h="585" w="584">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89"/>
            <p:cNvSpPr/>
            <p:nvPr/>
          </p:nvSpPr>
          <p:spPr>
            <a:xfrm>
              <a:off x="3705822" y="2982552"/>
              <a:ext cx="18501" cy="18533"/>
            </a:xfrm>
            <a:custGeom>
              <a:rect b="b" l="l" r="r" t="t"/>
              <a:pathLst>
                <a:path extrusionOk="0" h="585" w="584">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89"/>
            <p:cNvSpPr/>
            <p:nvPr/>
          </p:nvSpPr>
          <p:spPr>
            <a:xfrm>
              <a:off x="3732591" y="2982552"/>
              <a:ext cx="18533" cy="18533"/>
            </a:xfrm>
            <a:custGeom>
              <a:rect b="b" l="l" r="r" t="t"/>
              <a:pathLst>
                <a:path extrusionOk="0" h="585" w="585">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89"/>
            <p:cNvSpPr/>
            <p:nvPr/>
          </p:nvSpPr>
          <p:spPr>
            <a:xfrm>
              <a:off x="3759773" y="2982552"/>
              <a:ext cx="18121" cy="18533"/>
            </a:xfrm>
            <a:custGeom>
              <a:rect b="b" l="l" r="r" t="t"/>
              <a:pathLst>
                <a:path extrusionOk="0" h="585" w="572">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89"/>
            <p:cNvSpPr/>
            <p:nvPr/>
          </p:nvSpPr>
          <p:spPr>
            <a:xfrm>
              <a:off x="3625101" y="3116844"/>
              <a:ext cx="18501" cy="18501"/>
            </a:xfrm>
            <a:custGeom>
              <a:rect b="b" l="l" r="r" t="t"/>
              <a:pathLst>
                <a:path extrusionOk="0" h="584" w="584">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89"/>
            <p:cNvSpPr/>
            <p:nvPr/>
          </p:nvSpPr>
          <p:spPr>
            <a:xfrm>
              <a:off x="3651522" y="3116844"/>
              <a:ext cx="18881" cy="18501"/>
            </a:xfrm>
            <a:custGeom>
              <a:rect b="b" l="l" r="r" t="t"/>
              <a:pathLst>
                <a:path extrusionOk="0" h="584" w="596">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89"/>
            <p:cNvSpPr/>
            <p:nvPr/>
          </p:nvSpPr>
          <p:spPr>
            <a:xfrm>
              <a:off x="3679052" y="3116844"/>
              <a:ext cx="18501" cy="18501"/>
            </a:xfrm>
            <a:custGeom>
              <a:rect b="b" l="l" r="r" t="t"/>
              <a:pathLst>
                <a:path extrusionOk="0" h="584" w="584">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89"/>
            <p:cNvSpPr/>
            <p:nvPr/>
          </p:nvSpPr>
          <p:spPr>
            <a:xfrm>
              <a:off x="3705822" y="3116844"/>
              <a:ext cx="18501" cy="18501"/>
            </a:xfrm>
            <a:custGeom>
              <a:rect b="b" l="l" r="r" t="t"/>
              <a:pathLst>
                <a:path extrusionOk="0" h="584" w="584">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89"/>
            <p:cNvSpPr/>
            <p:nvPr/>
          </p:nvSpPr>
          <p:spPr>
            <a:xfrm>
              <a:off x="3732591" y="3116844"/>
              <a:ext cx="18533" cy="18501"/>
            </a:xfrm>
            <a:custGeom>
              <a:rect b="b" l="l" r="r" t="t"/>
              <a:pathLst>
                <a:path extrusionOk="0" h="584" w="585">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89"/>
            <p:cNvSpPr/>
            <p:nvPr/>
          </p:nvSpPr>
          <p:spPr>
            <a:xfrm>
              <a:off x="3759773" y="3116844"/>
              <a:ext cx="18121" cy="18501"/>
            </a:xfrm>
            <a:custGeom>
              <a:rect b="b" l="l" r="r" t="t"/>
              <a:pathLst>
                <a:path extrusionOk="0" h="584" w="572">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89"/>
            <p:cNvSpPr/>
            <p:nvPr/>
          </p:nvSpPr>
          <p:spPr>
            <a:xfrm>
              <a:off x="3625101" y="3009354"/>
              <a:ext cx="18501" cy="18501"/>
            </a:xfrm>
            <a:custGeom>
              <a:rect b="b" l="l" r="r" t="t"/>
              <a:pathLst>
                <a:path extrusionOk="0" h="584" w="584">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89"/>
            <p:cNvSpPr/>
            <p:nvPr/>
          </p:nvSpPr>
          <p:spPr>
            <a:xfrm>
              <a:off x="3625101" y="3036503"/>
              <a:ext cx="18501" cy="18153"/>
            </a:xfrm>
            <a:custGeom>
              <a:rect b="b" l="l" r="r" t="t"/>
              <a:pathLst>
                <a:path extrusionOk="0" h="573" w="584">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89"/>
            <p:cNvSpPr/>
            <p:nvPr/>
          </p:nvSpPr>
          <p:spPr>
            <a:xfrm>
              <a:off x="3625101" y="3063273"/>
              <a:ext cx="18501" cy="18533"/>
            </a:xfrm>
            <a:custGeom>
              <a:rect b="b" l="l" r="r" t="t"/>
              <a:pathLst>
                <a:path extrusionOk="0" h="585" w="584">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89"/>
            <p:cNvSpPr/>
            <p:nvPr/>
          </p:nvSpPr>
          <p:spPr>
            <a:xfrm>
              <a:off x="3625101" y="3090074"/>
              <a:ext cx="18501" cy="18501"/>
            </a:xfrm>
            <a:custGeom>
              <a:rect b="b" l="l" r="r" t="t"/>
              <a:pathLst>
                <a:path extrusionOk="0" h="584" w="584">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89"/>
            <p:cNvSpPr/>
            <p:nvPr/>
          </p:nvSpPr>
          <p:spPr>
            <a:xfrm>
              <a:off x="3759773" y="3009354"/>
              <a:ext cx="18121" cy="18501"/>
            </a:xfrm>
            <a:custGeom>
              <a:rect b="b" l="l" r="r" t="t"/>
              <a:pathLst>
                <a:path extrusionOk="0" h="584" w="572">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89"/>
            <p:cNvSpPr/>
            <p:nvPr/>
          </p:nvSpPr>
          <p:spPr>
            <a:xfrm>
              <a:off x="3759773" y="3036503"/>
              <a:ext cx="18121" cy="18153"/>
            </a:xfrm>
            <a:custGeom>
              <a:rect b="b" l="l" r="r" t="t"/>
              <a:pathLst>
                <a:path extrusionOk="0" h="573" w="572">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89"/>
            <p:cNvSpPr/>
            <p:nvPr/>
          </p:nvSpPr>
          <p:spPr>
            <a:xfrm>
              <a:off x="3759773" y="3063273"/>
              <a:ext cx="18121" cy="18533"/>
            </a:xfrm>
            <a:custGeom>
              <a:rect b="b" l="l" r="r" t="t"/>
              <a:pathLst>
                <a:path extrusionOk="0" h="585" w="572">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89"/>
            <p:cNvSpPr/>
            <p:nvPr/>
          </p:nvSpPr>
          <p:spPr>
            <a:xfrm>
              <a:off x="3759773" y="3090074"/>
              <a:ext cx="18121" cy="18501"/>
            </a:xfrm>
            <a:custGeom>
              <a:rect b="b" l="l" r="r" t="t"/>
              <a:pathLst>
                <a:path extrusionOk="0" h="584" w="572">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0" name="Google Shape;10790;p89"/>
          <p:cNvGrpSpPr/>
          <p:nvPr/>
        </p:nvGrpSpPr>
        <p:grpSpPr>
          <a:xfrm>
            <a:off x="2239671" y="2709103"/>
            <a:ext cx="218053" cy="348543"/>
            <a:chOff x="2239671" y="2884503"/>
            <a:chExt cx="218053" cy="348543"/>
          </a:xfrm>
        </p:grpSpPr>
        <p:sp>
          <p:nvSpPr>
            <p:cNvPr id="10791" name="Google Shape;10791;p89"/>
            <p:cNvSpPr/>
            <p:nvPr/>
          </p:nvSpPr>
          <p:spPr>
            <a:xfrm>
              <a:off x="2341903" y="2884503"/>
              <a:ext cx="115822" cy="268963"/>
            </a:xfrm>
            <a:custGeom>
              <a:rect b="b" l="l" r="r" t="t"/>
              <a:pathLst>
                <a:path extrusionOk="0" h="8490" w="3656">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89"/>
            <p:cNvSpPr/>
            <p:nvPr/>
          </p:nvSpPr>
          <p:spPr>
            <a:xfrm>
              <a:off x="2275881" y="3157965"/>
              <a:ext cx="168284" cy="75082"/>
            </a:xfrm>
            <a:custGeom>
              <a:rect b="b" l="l" r="r" t="t"/>
              <a:pathLst>
                <a:path extrusionOk="0" h="2370" w="5312">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89"/>
            <p:cNvSpPr/>
            <p:nvPr/>
          </p:nvSpPr>
          <p:spPr>
            <a:xfrm>
              <a:off x="2320012" y="3098755"/>
              <a:ext cx="10613" cy="54711"/>
            </a:xfrm>
            <a:custGeom>
              <a:rect b="b" l="l" r="r" t="t"/>
              <a:pathLst>
                <a:path extrusionOk="0" h="1727" w="335">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89"/>
            <p:cNvSpPr/>
            <p:nvPr/>
          </p:nvSpPr>
          <p:spPr>
            <a:xfrm>
              <a:off x="2267961" y="3116939"/>
              <a:ext cx="42293" cy="41437"/>
            </a:xfrm>
            <a:custGeom>
              <a:rect b="b" l="l" r="r" t="t"/>
              <a:pathLst>
                <a:path extrusionOk="0" h="1308" w="1335">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89"/>
            <p:cNvSpPr/>
            <p:nvPr/>
          </p:nvSpPr>
          <p:spPr>
            <a:xfrm>
              <a:off x="2239671" y="3166645"/>
              <a:ext cx="54743" cy="10201"/>
            </a:xfrm>
            <a:custGeom>
              <a:rect b="b" l="l" r="r" t="t"/>
              <a:pathLst>
                <a:path extrusionOk="0" h="322" w="1728">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6" name="Google Shape;10796;p89"/>
          <p:cNvGrpSpPr/>
          <p:nvPr/>
        </p:nvGrpSpPr>
        <p:grpSpPr>
          <a:xfrm>
            <a:off x="2691555" y="2709103"/>
            <a:ext cx="215044" cy="348924"/>
            <a:chOff x="2691555" y="2884503"/>
            <a:chExt cx="215044" cy="348924"/>
          </a:xfrm>
        </p:grpSpPr>
        <p:sp>
          <p:nvSpPr>
            <p:cNvPr id="10797" name="Google Shape;10797;p89"/>
            <p:cNvSpPr/>
            <p:nvPr/>
          </p:nvSpPr>
          <p:spPr>
            <a:xfrm>
              <a:off x="2691555" y="2884503"/>
              <a:ext cx="215044" cy="348924"/>
            </a:xfrm>
            <a:custGeom>
              <a:rect b="b" l="l" r="r" t="t"/>
              <a:pathLst>
                <a:path extrusionOk="0" h="11014" w="6788">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89"/>
            <p:cNvSpPr/>
            <p:nvPr/>
          </p:nvSpPr>
          <p:spPr>
            <a:xfrm>
              <a:off x="2754535" y="2907503"/>
              <a:ext cx="126783" cy="127164"/>
            </a:xfrm>
            <a:custGeom>
              <a:rect b="b" l="l" r="r" t="t"/>
              <a:pathLst>
                <a:path extrusionOk="0" h="4014" w="4002">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89"/>
            <p:cNvSpPr/>
            <p:nvPr/>
          </p:nvSpPr>
          <p:spPr>
            <a:xfrm>
              <a:off x="2781336" y="2931263"/>
              <a:ext cx="74321" cy="74353"/>
            </a:xfrm>
            <a:custGeom>
              <a:rect b="b" l="l" r="r" t="t"/>
              <a:pathLst>
                <a:path extrusionOk="0" h="2347" w="2346">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0" name="Google Shape;10800;p89"/>
          <p:cNvGrpSpPr/>
          <p:nvPr/>
        </p:nvGrpSpPr>
        <p:grpSpPr>
          <a:xfrm>
            <a:off x="1770459" y="2709103"/>
            <a:ext cx="254644" cy="348828"/>
            <a:chOff x="1770459" y="2884503"/>
            <a:chExt cx="254644" cy="348828"/>
          </a:xfrm>
        </p:grpSpPr>
        <p:sp>
          <p:nvSpPr>
            <p:cNvPr id="10801" name="Google Shape;10801;p89"/>
            <p:cNvSpPr/>
            <p:nvPr/>
          </p:nvSpPr>
          <p:spPr>
            <a:xfrm>
              <a:off x="1832330" y="2884503"/>
              <a:ext cx="130902" cy="159572"/>
            </a:xfrm>
            <a:custGeom>
              <a:rect b="b" l="l" r="r" t="t"/>
              <a:pathLst>
                <a:path extrusionOk="0" h="5037" w="4132">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89"/>
            <p:cNvSpPr/>
            <p:nvPr/>
          </p:nvSpPr>
          <p:spPr>
            <a:xfrm>
              <a:off x="1861000" y="2912698"/>
              <a:ext cx="75842" cy="72167"/>
            </a:xfrm>
            <a:custGeom>
              <a:rect b="b" l="l" r="r" t="t"/>
              <a:pathLst>
                <a:path extrusionOk="0" h="2278" w="2394">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89"/>
            <p:cNvSpPr/>
            <p:nvPr/>
          </p:nvSpPr>
          <p:spPr>
            <a:xfrm>
              <a:off x="1818359" y="3060644"/>
              <a:ext cx="57753" cy="24172"/>
            </a:xfrm>
            <a:custGeom>
              <a:rect b="b" l="l" r="r" t="t"/>
              <a:pathLst>
                <a:path extrusionOk="0" h="763" w="1823">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89"/>
            <p:cNvSpPr/>
            <p:nvPr/>
          </p:nvSpPr>
          <p:spPr>
            <a:xfrm>
              <a:off x="1818359" y="3078384"/>
              <a:ext cx="57753" cy="24552"/>
            </a:xfrm>
            <a:custGeom>
              <a:rect b="b" l="l" r="r" t="t"/>
              <a:pathLst>
                <a:path extrusionOk="0" h="775" w="1823">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89"/>
            <p:cNvSpPr/>
            <p:nvPr/>
          </p:nvSpPr>
          <p:spPr>
            <a:xfrm>
              <a:off x="1818359" y="3096474"/>
              <a:ext cx="57753" cy="24172"/>
            </a:xfrm>
            <a:custGeom>
              <a:rect b="b" l="l" r="r" t="t"/>
              <a:pathLst>
                <a:path extrusionOk="0" h="763" w="1823">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89"/>
            <p:cNvSpPr/>
            <p:nvPr/>
          </p:nvSpPr>
          <p:spPr>
            <a:xfrm>
              <a:off x="2022410" y="3029914"/>
              <a:ext cx="760" cy="570"/>
            </a:xfrm>
            <a:custGeom>
              <a:rect b="b" l="l" r="r" t="t"/>
              <a:pathLst>
                <a:path extrusionOk="0" h="18" w="24">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89"/>
            <p:cNvSpPr/>
            <p:nvPr/>
          </p:nvSpPr>
          <p:spPr>
            <a:xfrm>
              <a:off x="1770459" y="3017337"/>
              <a:ext cx="254644" cy="215994"/>
            </a:xfrm>
            <a:custGeom>
              <a:rect b="b" l="l" r="r" t="t"/>
              <a:pathLst>
                <a:path extrusionOk="0" h="6818" w="8038">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89"/>
            <p:cNvSpPr/>
            <p:nvPr/>
          </p:nvSpPr>
          <p:spPr>
            <a:xfrm>
              <a:off x="1929271" y="3055987"/>
              <a:ext cx="38111" cy="47298"/>
            </a:xfrm>
            <a:custGeom>
              <a:rect b="b" l="l" r="r" t="t"/>
              <a:pathLst>
                <a:path extrusionOk="0" h="1493" w="1203">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9" name="Google Shape;10809;p89"/>
          <p:cNvGrpSpPr/>
          <p:nvPr/>
        </p:nvGrpSpPr>
        <p:grpSpPr>
          <a:xfrm>
            <a:off x="1317466" y="2709483"/>
            <a:ext cx="258382" cy="348543"/>
            <a:chOff x="1317466" y="2884883"/>
            <a:chExt cx="258382" cy="348543"/>
          </a:xfrm>
        </p:grpSpPr>
        <p:sp>
          <p:nvSpPr>
            <p:cNvPr id="10810" name="Google Shape;10810;p89"/>
            <p:cNvSpPr/>
            <p:nvPr/>
          </p:nvSpPr>
          <p:spPr>
            <a:xfrm>
              <a:off x="1317847" y="2916943"/>
              <a:ext cx="51702" cy="278404"/>
            </a:xfrm>
            <a:custGeom>
              <a:rect b="b" l="l" r="r" t="t"/>
              <a:pathLst>
                <a:path extrusionOk="0" h="8788" w="1632">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89"/>
            <p:cNvSpPr/>
            <p:nvPr/>
          </p:nvSpPr>
          <p:spPr>
            <a:xfrm>
              <a:off x="1394766" y="3181725"/>
              <a:ext cx="32852" cy="32852"/>
            </a:xfrm>
            <a:custGeom>
              <a:rect b="b" l="l" r="r" t="t"/>
              <a:pathLst>
                <a:path extrusionOk="0" h="1037" w="1037">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89"/>
            <p:cNvSpPr/>
            <p:nvPr/>
          </p:nvSpPr>
          <p:spPr>
            <a:xfrm>
              <a:off x="1317466" y="2884883"/>
              <a:ext cx="258382" cy="348543"/>
            </a:xfrm>
            <a:custGeom>
              <a:rect b="b" l="l" r="r" t="t"/>
              <a:pathLst>
                <a:path extrusionOk="0" h="11002" w="8156">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89"/>
            <p:cNvSpPr/>
            <p:nvPr/>
          </p:nvSpPr>
          <p:spPr>
            <a:xfrm>
              <a:off x="1467186" y="2912033"/>
              <a:ext cx="82653" cy="82273"/>
            </a:xfrm>
            <a:custGeom>
              <a:rect b="b" l="l" r="r" t="t"/>
              <a:pathLst>
                <a:path extrusionOk="0" h="2597" w="2609">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89"/>
            <p:cNvSpPr/>
            <p:nvPr/>
          </p:nvSpPr>
          <p:spPr>
            <a:xfrm>
              <a:off x="1403066" y="2929393"/>
              <a:ext cx="15872" cy="15872"/>
            </a:xfrm>
            <a:custGeom>
              <a:rect b="b" l="l" r="r" t="t"/>
              <a:pathLst>
                <a:path extrusionOk="0" h="501" w="501">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89"/>
            <p:cNvSpPr/>
            <p:nvPr/>
          </p:nvSpPr>
          <p:spPr>
            <a:xfrm>
              <a:off x="1361597" y="3023293"/>
              <a:ext cx="98461" cy="30983"/>
            </a:xfrm>
            <a:custGeom>
              <a:rect b="b" l="l" r="r" t="t"/>
              <a:pathLst>
                <a:path extrusionOk="0" h="978" w="3108">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89"/>
            <p:cNvSpPr/>
            <p:nvPr/>
          </p:nvSpPr>
          <p:spPr>
            <a:xfrm>
              <a:off x="1361597" y="3061024"/>
              <a:ext cx="98461" cy="30951"/>
            </a:xfrm>
            <a:custGeom>
              <a:rect b="b" l="l" r="r" t="t"/>
              <a:pathLst>
                <a:path extrusionOk="0" h="977" w="3108">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89"/>
            <p:cNvSpPr/>
            <p:nvPr/>
          </p:nvSpPr>
          <p:spPr>
            <a:xfrm>
              <a:off x="1361597" y="3098755"/>
              <a:ext cx="98461" cy="30951"/>
            </a:xfrm>
            <a:custGeom>
              <a:rect b="b" l="l" r="r" t="t"/>
              <a:pathLst>
                <a:path extrusionOk="0" h="977" w="3108">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8" name="Google Shape;10818;p89"/>
          <p:cNvGrpSpPr/>
          <p:nvPr/>
        </p:nvGrpSpPr>
        <p:grpSpPr>
          <a:xfrm>
            <a:off x="3121167" y="2709483"/>
            <a:ext cx="258414" cy="348543"/>
            <a:chOff x="3121167" y="2884883"/>
            <a:chExt cx="258414" cy="348543"/>
          </a:xfrm>
        </p:grpSpPr>
        <p:sp>
          <p:nvSpPr>
            <p:cNvPr id="10819" name="Google Shape;10819;p89"/>
            <p:cNvSpPr/>
            <p:nvPr/>
          </p:nvSpPr>
          <p:spPr>
            <a:xfrm>
              <a:off x="3196249" y="2932023"/>
              <a:ext cx="37351" cy="10581"/>
            </a:xfrm>
            <a:custGeom>
              <a:rect b="b" l="l" r="r" t="t"/>
              <a:pathLst>
                <a:path extrusionOk="0" h="334" w="1179">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89"/>
            <p:cNvSpPr/>
            <p:nvPr/>
          </p:nvSpPr>
          <p:spPr>
            <a:xfrm>
              <a:off x="3165297" y="3031593"/>
              <a:ext cx="98873" cy="31332"/>
            </a:xfrm>
            <a:custGeom>
              <a:rect b="b" l="l" r="r" t="t"/>
              <a:pathLst>
                <a:path extrusionOk="0" h="989" w="3121">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89"/>
            <p:cNvSpPr/>
            <p:nvPr/>
          </p:nvSpPr>
          <p:spPr>
            <a:xfrm>
              <a:off x="3165297" y="3075343"/>
              <a:ext cx="98873" cy="10613"/>
            </a:xfrm>
            <a:custGeom>
              <a:rect b="b" l="l" r="r" t="t"/>
              <a:pathLst>
                <a:path extrusionOk="0" h="335" w="3121">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89"/>
            <p:cNvSpPr/>
            <p:nvPr/>
          </p:nvSpPr>
          <p:spPr>
            <a:xfrm>
              <a:off x="3165297" y="3099863"/>
              <a:ext cx="98873" cy="10613"/>
            </a:xfrm>
            <a:custGeom>
              <a:rect b="b" l="l" r="r" t="t"/>
              <a:pathLst>
                <a:path extrusionOk="0" h="335" w="3121">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89"/>
            <p:cNvSpPr/>
            <p:nvPr/>
          </p:nvSpPr>
          <p:spPr>
            <a:xfrm>
              <a:off x="3198498" y="3181725"/>
              <a:ext cx="33232" cy="32852"/>
            </a:xfrm>
            <a:custGeom>
              <a:rect b="b" l="l" r="r" t="t"/>
              <a:pathLst>
                <a:path extrusionOk="0" h="1037" w="1049">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89"/>
            <p:cNvSpPr/>
            <p:nvPr/>
          </p:nvSpPr>
          <p:spPr>
            <a:xfrm>
              <a:off x="3121167" y="2884883"/>
              <a:ext cx="258414" cy="348543"/>
            </a:xfrm>
            <a:custGeom>
              <a:rect b="b" l="l" r="r" t="t"/>
              <a:pathLst>
                <a:path extrusionOk="0" h="11002" w="8157">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89"/>
            <p:cNvSpPr/>
            <p:nvPr/>
          </p:nvSpPr>
          <p:spPr>
            <a:xfrm>
              <a:off x="3298448" y="2932403"/>
              <a:ext cx="28322" cy="54331"/>
            </a:xfrm>
            <a:custGeom>
              <a:rect b="b" l="l" r="r" t="t"/>
              <a:pathLst>
                <a:path extrusionOk="0" h="1715" w="894">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89"/>
            <p:cNvSpPr/>
            <p:nvPr/>
          </p:nvSpPr>
          <p:spPr>
            <a:xfrm>
              <a:off x="3302218" y="2916183"/>
              <a:ext cx="15492" cy="15111"/>
            </a:xfrm>
            <a:custGeom>
              <a:rect b="b" l="l" r="r" t="t"/>
              <a:pathLst>
                <a:path extrusionOk="0" h="477" w="489">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7" name="Google Shape;10827;p89"/>
          <p:cNvGrpSpPr/>
          <p:nvPr/>
        </p:nvGrpSpPr>
        <p:grpSpPr>
          <a:xfrm>
            <a:off x="4899999" y="2706695"/>
            <a:ext cx="271244" cy="346801"/>
            <a:chOff x="4899999" y="2882095"/>
            <a:chExt cx="271244" cy="346801"/>
          </a:xfrm>
        </p:grpSpPr>
        <p:sp>
          <p:nvSpPr>
            <p:cNvPr id="10828" name="Google Shape;10828;p89"/>
            <p:cNvSpPr/>
            <p:nvPr/>
          </p:nvSpPr>
          <p:spPr>
            <a:xfrm>
              <a:off x="4899999" y="2882095"/>
              <a:ext cx="271244" cy="346801"/>
            </a:xfrm>
            <a:custGeom>
              <a:rect b="b" l="l" r="r" t="t"/>
              <a:pathLst>
                <a:path extrusionOk="0" h="10947" w="8562">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89"/>
            <p:cNvSpPr/>
            <p:nvPr/>
          </p:nvSpPr>
          <p:spPr>
            <a:xfrm>
              <a:off x="5090491" y="3141364"/>
              <a:ext cx="10581" cy="86391"/>
            </a:xfrm>
            <a:custGeom>
              <a:rect b="b" l="l" r="r" t="t"/>
              <a:pathLst>
                <a:path extrusionOk="0" h="2727" w="334">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89"/>
            <p:cNvSpPr/>
            <p:nvPr/>
          </p:nvSpPr>
          <p:spPr>
            <a:xfrm>
              <a:off x="5031281" y="3152294"/>
              <a:ext cx="10201" cy="10613"/>
            </a:xfrm>
            <a:custGeom>
              <a:rect b="b" l="l" r="r" t="t"/>
              <a:pathLst>
                <a:path extrusionOk="0" h="335" w="322">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89"/>
            <p:cNvSpPr/>
            <p:nvPr/>
          </p:nvSpPr>
          <p:spPr>
            <a:xfrm>
              <a:off x="5031281" y="3217555"/>
              <a:ext cx="10201" cy="10201"/>
            </a:xfrm>
            <a:custGeom>
              <a:rect b="b" l="l" r="r" t="t"/>
              <a:pathLst>
                <a:path extrusionOk="0" h="322" w="322">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89"/>
            <p:cNvSpPr/>
            <p:nvPr/>
          </p:nvSpPr>
          <p:spPr>
            <a:xfrm>
              <a:off x="5031281" y="3184734"/>
              <a:ext cx="10201" cy="10613"/>
            </a:xfrm>
            <a:custGeom>
              <a:rect b="b" l="l" r="r" t="t"/>
              <a:pathLst>
                <a:path extrusionOk="0" h="335" w="322">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89"/>
            <p:cNvSpPr/>
            <p:nvPr/>
          </p:nvSpPr>
          <p:spPr>
            <a:xfrm>
              <a:off x="4998841" y="2995763"/>
              <a:ext cx="10201" cy="15492"/>
            </a:xfrm>
            <a:custGeom>
              <a:rect b="b" l="l" r="r" t="t"/>
              <a:pathLst>
                <a:path extrusionOk="0" h="489" w="322">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89"/>
            <p:cNvSpPr/>
            <p:nvPr/>
          </p:nvSpPr>
          <p:spPr>
            <a:xfrm>
              <a:off x="5063721" y="2995763"/>
              <a:ext cx="10201" cy="15492"/>
            </a:xfrm>
            <a:custGeom>
              <a:rect b="b" l="l" r="r" t="t"/>
              <a:pathLst>
                <a:path extrusionOk="0" h="489" w="322">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89"/>
            <p:cNvSpPr/>
            <p:nvPr/>
          </p:nvSpPr>
          <p:spPr>
            <a:xfrm>
              <a:off x="4993550"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89"/>
            <p:cNvSpPr/>
            <p:nvPr/>
          </p:nvSpPr>
          <p:spPr>
            <a:xfrm>
              <a:off x="5058051"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89"/>
            <p:cNvSpPr/>
            <p:nvPr/>
          </p:nvSpPr>
          <p:spPr>
            <a:xfrm>
              <a:off x="5007141" y="3025574"/>
              <a:ext cx="58481" cy="32092"/>
            </a:xfrm>
            <a:custGeom>
              <a:rect b="b" l="l" r="r" t="t"/>
              <a:pathLst>
                <a:path extrusionOk="0" h="1013" w="1846">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8" name="Google Shape;10838;p89"/>
          <p:cNvGrpSpPr/>
          <p:nvPr/>
        </p:nvGrpSpPr>
        <p:grpSpPr>
          <a:xfrm>
            <a:off x="7162775" y="2705713"/>
            <a:ext cx="259523" cy="346294"/>
            <a:chOff x="7162775" y="2881113"/>
            <a:chExt cx="259523" cy="346294"/>
          </a:xfrm>
        </p:grpSpPr>
        <p:sp>
          <p:nvSpPr>
            <p:cNvPr id="10839" name="Google Shape;10839;p89"/>
            <p:cNvSpPr/>
            <p:nvPr/>
          </p:nvSpPr>
          <p:spPr>
            <a:xfrm>
              <a:off x="7162775" y="2881113"/>
              <a:ext cx="259523" cy="346294"/>
            </a:xfrm>
            <a:custGeom>
              <a:rect b="b" l="l" r="r" t="t"/>
              <a:pathLst>
                <a:path extrusionOk="0" h="10931" w="8192">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89"/>
            <p:cNvSpPr/>
            <p:nvPr/>
          </p:nvSpPr>
          <p:spPr>
            <a:xfrm>
              <a:off x="7270645" y="3044519"/>
              <a:ext cx="43402" cy="15396"/>
            </a:xfrm>
            <a:custGeom>
              <a:rect b="b" l="l" r="r" t="t"/>
              <a:pathLst>
                <a:path extrusionOk="0" h="486" w="137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89"/>
            <p:cNvSpPr/>
            <p:nvPr/>
          </p:nvSpPr>
          <p:spPr>
            <a:xfrm>
              <a:off x="7254805" y="3006344"/>
              <a:ext cx="10201" cy="15492"/>
            </a:xfrm>
            <a:custGeom>
              <a:rect b="b" l="l" r="r" t="t"/>
              <a:pathLst>
                <a:path extrusionOk="0" h="489" w="322">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89"/>
            <p:cNvSpPr/>
            <p:nvPr/>
          </p:nvSpPr>
          <p:spPr>
            <a:xfrm>
              <a:off x="7319686" y="3006344"/>
              <a:ext cx="10581" cy="15492"/>
            </a:xfrm>
            <a:custGeom>
              <a:rect b="b" l="l" r="r" t="t"/>
              <a:pathLst>
                <a:path extrusionOk="0" h="489" w="334">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89"/>
            <p:cNvSpPr/>
            <p:nvPr/>
          </p:nvSpPr>
          <p:spPr>
            <a:xfrm>
              <a:off x="7249135" y="2990124"/>
              <a:ext cx="21162" cy="10581"/>
            </a:xfrm>
            <a:custGeom>
              <a:rect b="b" l="l" r="r" t="t"/>
              <a:pathLst>
                <a:path extrusionOk="0" h="334" w="668">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89"/>
            <p:cNvSpPr/>
            <p:nvPr/>
          </p:nvSpPr>
          <p:spPr>
            <a:xfrm>
              <a:off x="7314015" y="2990124"/>
              <a:ext cx="21542" cy="10581"/>
            </a:xfrm>
            <a:custGeom>
              <a:rect b="b" l="l" r="r" t="t"/>
              <a:pathLst>
                <a:path extrusionOk="0" h="334" w="68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5" name="Google Shape;10845;p89"/>
          <p:cNvGrpSpPr/>
          <p:nvPr/>
        </p:nvGrpSpPr>
        <p:grpSpPr>
          <a:xfrm>
            <a:off x="6709751" y="2706442"/>
            <a:ext cx="261075" cy="347815"/>
            <a:chOff x="6709751" y="2881842"/>
            <a:chExt cx="261075" cy="347815"/>
          </a:xfrm>
        </p:grpSpPr>
        <p:sp>
          <p:nvSpPr>
            <p:cNvPr id="10846" name="Google Shape;10846;p89"/>
            <p:cNvSpPr/>
            <p:nvPr/>
          </p:nvSpPr>
          <p:spPr>
            <a:xfrm>
              <a:off x="6709751" y="2881842"/>
              <a:ext cx="261075" cy="347815"/>
            </a:xfrm>
            <a:custGeom>
              <a:rect b="b" l="l" r="r" t="t"/>
              <a:pathLst>
                <a:path extrusionOk="0" h="10979" w="8241">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89"/>
            <p:cNvSpPr/>
            <p:nvPr/>
          </p:nvSpPr>
          <p:spPr>
            <a:xfrm>
              <a:off x="6819522" y="3044519"/>
              <a:ext cx="43402" cy="15396"/>
            </a:xfrm>
            <a:custGeom>
              <a:rect b="b" l="l" r="r" t="t"/>
              <a:pathLst>
                <a:path extrusionOk="0" h="486" w="137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89"/>
            <p:cNvSpPr/>
            <p:nvPr/>
          </p:nvSpPr>
          <p:spPr>
            <a:xfrm>
              <a:off x="6803682" y="3006344"/>
              <a:ext cx="10233" cy="15492"/>
            </a:xfrm>
            <a:custGeom>
              <a:rect b="b" l="l" r="r" t="t"/>
              <a:pathLst>
                <a:path extrusionOk="0" h="489" w="323">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89"/>
            <p:cNvSpPr/>
            <p:nvPr/>
          </p:nvSpPr>
          <p:spPr>
            <a:xfrm>
              <a:off x="6868183" y="3006344"/>
              <a:ext cx="10201" cy="15492"/>
            </a:xfrm>
            <a:custGeom>
              <a:rect b="b" l="l" r="r" t="t"/>
              <a:pathLst>
                <a:path extrusionOk="0" h="489" w="322">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89"/>
            <p:cNvSpPr/>
            <p:nvPr/>
          </p:nvSpPr>
          <p:spPr>
            <a:xfrm>
              <a:off x="6798011" y="2990124"/>
              <a:ext cx="21162" cy="10581"/>
            </a:xfrm>
            <a:custGeom>
              <a:rect b="b" l="l" r="r" t="t"/>
              <a:pathLst>
                <a:path extrusionOk="0" h="334" w="668">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89"/>
            <p:cNvSpPr/>
            <p:nvPr/>
          </p:nvSpPr>
          <p:spPr>
            <a:xfrm>
              <a:off x="6862892" y="2990124"/>
              <a:ext cx="21162" cy="10581"/>
            </a:xfrm>
            <a:custGeom>
              <a:rect b="b" l="l" r="r" t="t"/>
              <a:pathLst>
                <a:path extrusionOk="0" h="334" w="668">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2" name="Google Shape;10852;p89"/>
          <p:cNvGrpSpPr/>
          <p:nvPr/>
        </p:nvGrpSpPr>
        <p:grpSpPr>
          <a:xfrm>
            <a:off x="5807156" y="2705713"/>
            <a:ext cx="261043" cy="348163"/>
            <a:chOff x="5807156" y="2881113"/>
            <a:chExt cx="261043" cy="348163"/>
          </a:xfrm>
        </p:grpSpPr>
        <p:sp>
          <p:nvSpPr>
            <p:cNvPr id="10853" name="Google Shape;10853;p89"/>
            <p:cNvSpPr/>
            <p:nvPr/>
          </p:nvSpPr>
          <p:spPr>
            <a:xfrm>
              <a:off x="5807156" y="2881113"/>
              <a:ext cx="261043" cy="348163"/>
            </a:xfrm>
            <a:custGeom>
              <a:rect b="b" l="l" r="r" t="t"/>
              <a:pathLst>
                <a:path extrusionOk="0" h="10990" w="824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89"/>
            <p:cNvSpPr/>
            <p:nvPr/>
          </p:nvSpPr>
          <p:spPr>
            <a:xfrm>
              <a:off x="5916547" y="3055828"/>
              <a:ext cx="43402" cy="15396"/>
            </a:xfrm>
            <a:custGeom>
              <a:rect b="b" l="l" r="r" t="t"/>
              <a:pathLst>
                <a:path extrusionOk="0" h="486" w="137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89"/>
            <p:cNvSpPr/>
            <p:nvPr/>
          </p:nvSpPr>
          <p:spPr>
            <a:xfrm>
              <a:off x="5900707" y="3012363"/>
              <a:ext cx="10201" cy="15492"/>
            </a:xfrm>
            <a:custGeom>
              <a:rect b="b" l="l" r="r" t="t"/>
              <a:pathLst>
                <a:path extrusionOk="0" h="489" w="322">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89"/>
            <p:cNvSpPr/>
            <p:nvPr/>
          </p:nvSpPr>
          <p:spPr>
            <a:xfrm>
              <a:off x="5965556" y="3012363"/>
              <a:ext cx="10613" cy="15492"/>
            </a:xfrm>
            <a:custGeom>
              <a:rect b="b" l="l" r="r" t="t"/>
              <a:pathLst>
                <a:path extrusionOk="0" h="489" w="335">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89"/>
            <p:cNvSpPr/>
            <p:nvPr/>
          </p:nvSpPr>
          <p:spPr>
            <a:xfrm>
              <a:off x="5933116" y="3206625"/>
              <a:ext cx="10613" cy="1020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8" name="Google Shape;10858;p89"/>
          <p:cNvGrpSpPr/>
          <p:nvPr/>
        </p:nvGrpSpPr>
        <p:grpSpPr>
          <a:xfrm>
            <a:off x="5355653" y="2706093"/>
            <a:ext cx="262184" cy="346643"/>
            <a:chOff x="5355653" y="2881493"/>
            <a:chExt cx="262184" cy="346643"/>
          </a:xfrm>
        </p:grpSpPr>
        <p:sp>
          <p:nvSpPr>
            <p:cNvPr id="10859" name="Google Shape;10859;p89"/>
            <p:cNvSpPr/>
            <p:nvPr/>
          </p:nvSpPr>
          <p:spPr>
            <a:xfrm>
              <a:off x="5465044" y="3060359"/>
              <a:ext cx="43402" cy="15777"/>
            </a:xfrm>
            <a:custGeom>
              <a:rect b="b" l="l" r="r" t="t"/>
              <a:pathLst>
                <a:path extrusionOk="0" h="498" w="137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89"/>
            <p:cNvSpPr/>
            <p:nvPr/>
          </p:nvSpPr>
          <p:spPr>
            <a:xfrm>
              <a:off x="5448823" y="3022564"/>
              <a:ext cx="10581" cy="15872"/>
            </a:xfrm>
            <a:custGeom>
              <a:rect b="b" l="l" r="r" t="t"/>
              <a:pathLst>
                <a:path extrusionOk="0" h="501" w="334">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89"/>
            <p:cNvSpPr/>
            <p:nvPr/>
          </p:nvSpPr>
          <p:spPr>
            <a:xfrm>
              <a:off x="5514084" y="3022564"/>
              <a:ext cx="10201" cy="15872"/>
            </a:xfrm>
            <a:custGeom>
              <a:rect b="b" l="l" r="r" t="t"/>
              <a:pathLst>
                <a:path extrusionOk="0" h="501" w="322">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89"/>
            <p:cNvSpPr/>
            <p:nvPr/>
          </p:nvSpPr>
          <p:spPr>
            <a:xfrm>
              <a:off x="5355653" y="2881493"/>
              <a:ext cx="262184" cy="346643"/>
            </a:xfrm>
            <a:custGeom>
              <a:rect b="b" l="l" r="r" t="t"/>
              <a:pathLst>
                <a:path extrusionOk="0" h="10942" w="8276">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89"/>
            <p:cNvSpPr/>
            <p:nvPr/>
          </p:nvSpPr>
          <p:spPr>
            <a:xfrm>
              <a:off x="5529924" y="3201335"/>
              <a:ext cx="10581" cy="26421"/>
            </a:xfrm>
            <a:custGeom>
              <a:rect b="b" l="l" r="r" t="t"/>
              <a:pathLst>
                <a:path extrusionOk="0" h="834" w="334">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4" name="Google Shape;10864;p89"/>
          <p:cNvGrpSpPr/>
          <p:nvPr/>
        </p:nvGrpSpPr>
        <p:grpSpPr>
          <a:xfrm>
            <a:off x="8055961" y="2706442"/>
            <a:ext cx="260283" cy="345914"/>
            <a:chOff x="8055961" y="2881842"/>
            <a:chExt cx="260283" cy="345914"/>
          </a:xfrm>
        </p:grpSpPr>
        <p:sp>
          <p:nvSpPr>
            <p:cNvPr id="10865" name="Google Shape;10865;p89"/>
            <p:cNvSpPr/>
            <p:nvPr/>
          </p:nvSpPr>
          <p:spPr>
            <a:xfrm>
              <a:off x="8055961" y="2881842"/>
              <a:ext cx="260283" cy="345914"/>
            </a:xfrm>
            <a:custGeom>
              <a:rect b="b" l="l" r="r" t="t"/>
              <a:pathLst>
                <a:path extrusionOk="0" h="10919" w="8216">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89"/>
            <p:cNvSpPr/>
            <p:nvPr/>
          </p:nvSpPr>
          <p:spPr>
            <a:xfrm>
              <a:off x="8164591" y="3033589"/>
              <a:ext cx="43402" cy="15396"/>
            </a:xfrm>
            <a:custGeom>
              <a:rect b="b" l="l" r="r" t="t"/>
              <a:pathLst>
                <a:path extrusionOk="0" h="486" w="137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89"/>
            <p:cNvSpPr/>
            <p:nvPr/>
          </p:nvSpPr>
          <p:spPr>
            <a:xfrm>
              <a:off x="8213632" y="2995383"/>
              <a:ext cx="10581" cy="15492"/>
            </a:xfrm>
            <a:custGeom>
              <a:rect b="b" l="l" r="r" t="t"/>
              <a:pathLst>
                <a:path extrusionOk="0" h="489" w="334">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89"/>
            <p:cNvSpPr/>
            <p:nvPr/>
          </p:nvSpPr>
          <p:spPr>
            <a:xfrm>
              <a:off x="8088401" y="3165758"/>
              <a:ext cx="21511" cy="61998"/>
            </a:xfrm>
            <a:custGeom>
              <a:rect b="b" l="l" r="r" t="t"/>
              <a:pathLst>
                <a:path extrusionOk="0" h="1957" w="679">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9" name="Google Shape;10869;p89"/>
          <p:cNvGrpSpPr/>
          <p:nvPr/>
        </p:nvGrpSpPr>
        <p:grpSpPr>
          <a:xfrm>
            <a:off x="7609368" y="2718512"/>
            <a:ext cx="264813" cy="353105"/>
            <a:chOff x="7609368" y="2893912"/>
            <a:chExt cx="264813" cy="353105"/>
          </a:xfrm>
        </p:grpSpPr>
        <p:sp>
          <p:nvSpPr>
            <p:cNvPr id="10870" name="Google Shape;10870;p89"/>
            <p:cNvSpPr/>
            <p:nvPr/>
          </p:nvSpPr>
          <p:spPr>
            <a:xfrm>
              <a:off x="7703267" y="3015753"/>
              <a:ext cx="10233" cy="15872"/>
            </a:xfrm>
            <a:custGeom>
              <a:rect b="b" l="l" r="r" t="t"/>
              <a:pathLst>
                <a:path extrusionOk="0" h="501" w="323">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89"/>
            <p:cNvSpPr/>
            <p:nvPr/>
          </p:nvSpPr>
          <p:spPr>
            <a:xfrm>
              <a:off x="7769288" y="3015753"/>
              <a:ext cx="10233" cy="15872"/>
            </a:xfrm>
            <a:custGeom>
              <a:rect b="b" l="l" r="r" t="t"/>
              <a:pathLst>
                <a:path extrusionOk="0" h="501" w="323">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89"/>
            <p:cNvSpPr/>
            <p:nvPr/>
          </p:nvSpPr>
          <p:spPr>
            <a:xfrm>
              <a:off x="7697628" y="2997664"/>
              <a:ext cx="21542" cy="11722"/>
            </a:xfrm>
            <a:custGeom>
              <a:rect b="b" l="l" r="r" t="t"/>
              <a:pathLst>
                <a:path extrusionOk="0" h="370" w="68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89"/>
            <p:cNvSpPr/>
            <p:nvPr/>
          </p:nvSpPr>
          <p:spPr>
            <a:xfrm>
              <a:off x="7763618" y="2997600"/>
              <a:ext cx="21542" cy="11785"/>
            </a:xfrm>
            <a:custGeom>
              <a:rect b="b" l="l" r="r" t="t"/>
              <a:pathLst>
                <a:path extrusionOk="0" h="372" w="68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89"/>
            <p:cNvSpPr/>
            <p:nvPr/>
          </p:nvSpPr>
          <p:spPr>
            <a:xfrm>
              <a:off x="7609368" y="2893912"/>
              <a:ext cx="264813" cy="353105"/>
            </a:xfrm>
            <a:custGeom>
              <a:rect b="b" l="l" r="r" t="t"/>
              <a:pathLst>
                <a:path extrusionOk="0" h="11146" w="8359">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89"/>
            <p:cNvSpPr/>
            <p:nvPr/>
          </p:nvSpPr>
          <p:spPr>
            <a:xfrm>
              <a:off x="7711219" y="3046324"/>
              <a:ext cx="60350" cy="32472"/>
            </a:xfrm>
            <a:custGeom>
              <a:rect b="b" l="l" r="r" t="t"/>
              <a:pathLst>
                <a:path extrusionOk="0" h="1025" w="1905">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6" name="Google Shape;10876;p89"/>
          <p:cNvGrpSpPr/>
          <p:nvPr/>
        </p:nvGrpSpPr>
        <p:grpSpPr>
          <a:xfrm>
            <a:off x="6248458" y="2694372"/>
            <a:ext cx="270864" cy="360645"/>
            <a:chOff x="6248458" y="2869772"/>
            <a:chExt cx="270864" cy="360645"/>
          </a:xfrm>
        </p:grpSpPr>
        <p:sp>
          <p:nvSpPr>
            <p:cNvPr id="10877" name="Google Shape;10877;p89"/>
            <p:cNvSpPr/>
            <p:nvPr/>
          </p:nvSpPr>
          <p:spPr>
            <a:xfrm>
              <a:off x="6345399" y="2995003"/>
              <a:ext cx="10201" cy="15872"/>
            </a:xfrm>
            <a:custGeom>
              <a:rect b="b" l="l" r="r" t="t"/>
              <a:pathLst>
                <a:path extrusionOk="0" h="501" w="322">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89"/>
            <p:cNvSpPr/>
            <p:nvPr/>
          </p:nvSpPr>
          <p:spPr>
            <a:xfrm>
              <a:off x="6412529" y="2995003"/>
              <a:ext cx="10993" cy="15872"/>
            </a:xfrm>
            <a:custGeom>
              <a:rect b="b" l="l" r="r" t="t"/>
              <a:pathLst>
                <a:path extrusionOk="0" h="501" w="347">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89"/>
            <p:cNvSpPr/>
            <p:nvPr/>
          </p:nvSpPr>
          <p:spPr>
            <a:xfrm>
              <a:off x="6248458" y="2869772"/>
              <a:ext cx="270864" cy="360645"/>
            </a:xfrm>
            <a:custGeom>
              <a:rect b="b" l="l" r="r" t="t"/>
              <a:pathLst>
                <a:path extrusionOk="0" h="11384" w="855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89"/>
            <p:cNvSpPr/>
            <p:nvPr/>
          </p:nvSpPr>
          <p:spPr>
            <a:xfrm>
              <a:off x="6339728" y="2977294"/>
              <a:ext cx="21542" cy="10581"/>
            </a:xfrm>
            <a:custGeom>
              <a:rect b="b" l="l" r="r" t="t"/>
              <a:pathLst>
                <a:path extrusionOk="0" h="334" w="68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89"/>
            <p:cNvSpPr/>
            <p:nvPr/>
          </p:nvSpPr>
          <p:spPr>
            <a:xfrm>
              <a:off x="6353319" y="3025194"/>
              <a:ext cx="61903" cy="32852"/>
            </a:xfrm>
            <a:custGeom>
              <a:rect b="b" l="l" r="r" t="t"/>
              <a:pathLst>
                <a:path extrusionOk="0" h="1037" w="1954">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2" name="Google Shape;10882;p89"/>
          <p:cNvGrpSpPr/>
          <p:nvPr/>
        </p:nvGrpSpPr>
        <p:grpSpPr>
          <a:xfrm>
            <a:off x="3075928" y="2270398"/>
            <a:ext cx="363243" cy="300675"/>
            <a:chOff x="3075928" y="2445798"/>
            <a:chExt cx="363243" cy="300675"/>
          </a:xfrm>
        </p:grpSpPr>
        <p:sp>
          <p:nvSpPr>
            <p:cNvPr id="10883" name="Google Shape;10883;p89"/>
            <p:cNvSpPr/>
            <p:nvPr/>
          </p:nvSpPr>
          <p:spPr>
            <a:xfrm>
              <a:off x="3227168" y="2675542"/>
              <a:ext cx="37002" cy="10581"/>
            </a:xfrm>
            <a:custGeom>
              <a:rect b="b" l="l" r="r" t="t"/>
              <a:pathLst>
                <a:path extrusionOk="0" h="334" w="1168">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89"/>
            <p:cNvSpPr/>
            <p:nvPr/>
          </p:nvSpPr>
          <p:spPr>
            <a:xfrm>
              <a:off x="3075928" y="2445798"/>
              <a:ext cx="363243" cy="300675"/>
            </a:xfrm>
            <a:custGeom>
              <a:rect b="b" l="l" r="r" t="t"/>
              <a:pathLst>
                <a:path extrusionOk="0" h="9491" w="11466">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89"/>
            <p:cNvSpPr/>
            <p:nvPr/>
          </p:nvSpPr>
          <p:spPr>
            <a:xfrm>
              <a:off x="3141537" y="2565390"/>
              <a:ext cx="37763" cy="37382"/>
            </a:xfrm>
            <a:custGeom>
              <a:rect b="b" l="l" r="r" t="t"/>
              <a:pathLst>
                <a:path extrusionOk="0" h="1180" w="1192">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89"/>
            <p:cNvSpPr/>
            <p:nvPr/>
          </p:nvSpPr>
          <p:spPr>
            <a:xfrm>
              <a:off x="3185287" y="2565390"/>
              <a:ext cx="73593" cy="10233"/>
            </a:xfrm>
            <a:custGeom>
              <a:rect b="b" l="l" r="r" t="t"/>
              <a:pathLst>
                <a:path extrusionOk="0" h="323" w="2323">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89"/>
            <p:cNvSpPr/>
            <p:nvPr/>
          </p:nvSpPr>
          <p:spPr>
            <a:xfrm>
              <a:off x="3185287" y="2578601"/>
              <a:ext cx="73593" cy="10201"/>
            </a:xfrm>
            <a:custGeom>
              <a:rect b="b" l="l" r="r" t="t"/>
              <a:pathLst>
                <a:path extrusionOk="0" h="322" w="2323">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89"/>
            <p:cNvSpPr/>
            <p:nvPr/>
          </p:nvSpPr>
          <p:spPr>
            <a:xfrm>
              <a:off x="3185287" y="2591811"/>
              <a:ext cx="73212" cy="10201"/>
            </a:xfrm>
            <a:custGeom>
              <a:rect b="b" l="l" r="r" t="t"/>
              <a:pathLst>
                <a:path extrusionOk="0" h="322" w="2311">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89"/>
            <p:cNvSpPr/>
            <p:nvPr/>
          </p:nvSpPr>
          <p:spPr>
            <a:xfrm>
              <a:off x="3141537" y="2609520"/>
              <a:ext cx="37763" cy="37382"/>
            </a:xfrm>
            <a:custGeom>
              <a:rect b="b" l="l" r="r" t="t"/>
              <a:pathLst>
                <a:path extrusionOk="0" h="1180" w="1192">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89"/>
            <p:cNvSpPr/>
            <p:nvPr/>
          </p:nvSpPr>
          <p:spPr>
            <a:xfrm>
              <a:off x="3185287" y="2609520"/>
              <a:ext cx="73212" cy="10613"/>
            </a:xfrm>
            <a:custGeom>
              <a:rect b="b" l="l" r="r" t="t"/>
              <a:pathLst>
                <a:path extrusionOk="0" h="335" w="2311">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89"/>
            <p:cNvSpPr/>
            <p:nvPr/>
          </p:nvSpPr>
          <p:spPr>
            <a:xfrm>
              <a:off x="3185287" y="2622731"/>
              <a:ext cx="73212" cy="10581"/>
            </a:xfrm>
            <a:custGeom>
              <a:rect b="b" l="l" r="r" t="t"/>
              <a:pathLst>
                <a:path extrusionOk="0" h="334" w="2311">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89"/>
            <p:cNvSpPr/>
            <p:nvPr/>
          </p:nvSpPr>
          <p:spPr>
            <a:xfrm>
              <a:off x="3185287" y="2636670"/>
              <a:ext cx="73212" cy="10233"/>
            </a:xfrm>
            <a:custGeom>
              <a:rect b="b" l="l" r="r" t="t"/>
              <a:pathLst>
                <a:path extrusionOk="0" h="323" w="2311">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89"/>
            <p:cNvSpPr/>
            <p:nvPr/>
          </p:nvSpPr>
          <p:spPr>
            <a:xfrm>
              <a:off x="3330509" y="2471839"/>
              <a:ext cx="82653" cy="82653"/>
            </a:xfrm>
            <a:custGeom>
              <a:rect b="b" l="l" r="r" t="t"/>
              <a:pathLst>
                <a:path extrusionOk="0" h="2609" w="2609">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4" name="Google Shape;10894;p89"/>
          <p:cNvGrpSpPr/>
          <p:nvPr/>
        </p:nvGrpSpPr>
        <p:grpSpPr>
          <a:xfrm>
            <a:off x="2633105" y="2256459"/>
            <a:ext cx="363243" cy="328585"/>
            <a:chOff x="2633105" y="2431859"/>
            <a:chExt cx="363243" cy="328585"/>
          </a:xfrm>
        </p:grpSpPr>
        <p:sp>
          <p:nvSpPr>
            <p:cNvPr id="10895" name="Google Shape;10895;p89"/>
            <p:cNvSpPr/>
            <p:nvPr/>
          </p:nvSpPr>
          <p:spPr>
            <a:xfrm>
              <a:off x="2633105" y="2498260"/>
              <a:ext cx="250462" cy="262184"/>
            </a:xfrm>
            <a:custGeom>
              <a:rect b="b" l="l" r="r" t="t"/>
              <a:pathLst>
                <a:path extrusionOk="0" h="8276" w="7906">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89"/>
            <p:cNvSpPr/>
            <p:nvPr/>
          </p:nvSpPr>
          <p:spPr>
            <a:xfrm>
              <a:off x="2772655" y="2680800"/>
              <a:ext cx="38491" cy="10613"/>
            </a:xfrm>
            <a:custGeom>
              <a:rect b="b" l="l" r="r" t="t"/>
              <a:pathLst>
                <a:path extrusionOk="0" h="335" w="1215">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89"/>
            <p:cNvSpPr/>
            <p:nvPr/>
          </p:nvSpPr>
          <p:spPr>
            <a:xfrm>
              <a:off x="272928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89"/>
            <p:cNvSpPr/>
            <p:nvPr/>
          </p:nvSpPr>
          <p:spPr>
            <a:xfrm>
              <a:off x="2774176" y="2583131"/>
              <a:ext cx="35482" cy="35862"/>
            </a:xfrm>
            <a:custGeom>
              <a:rect b="b" l="l" r="r" t="t"/>
              <a:pathLst>
                <a:path extrusionOk="0" h="1132" w="112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89"/>
            <p:cNvSpPr/>
            <p:nvPr/>
          </p:nvSpPr>
          <p:spPr>
            <a:xfrm>
              <a:off x="281792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89"/>
            <p:cNvSpPr/>
            <p:nvPr/>
          </p:nvSpPr>
          <p:spPr>
            <a:xfrm>
              <a:off x="2653475" y="2431859"/>
              <a:ext cx="342873" cy="275394"/>
            </a:xfrm>
            <a:custGeom>
              <a:rect b="b" l="l" r="r" t="t"/>
              <a:pathLst>
                <a:path extrusionOk="0" h="8693" w="10823">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89"/>
            <p:cNvSpPr/>
            <p:nvPr/>
          </p:nvSpPr>
          <p:spPr>
            <a:xfrm>
              <a:off x="2881286" y="2460529"/>
              <a:ext cx="87532" cy="87912"/>
            </a:xfrm>
            <a:custGeom>
              <a:rect b="b" l="l" r="r" t="t"/>
              <a:pathLst>
                <a:path extrusionOk="0" h="2775" w="2763">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89"/>
            <p:cNvSpPr/>
            <p:nvPr/>
          </p:nvSpPr>
          <p:spPr>
            <a:xfrm>
              <a:off x="2908436" y="2488059"/>
              <a:ext cx="33612" cy="33993"/>
            </a:xfrm>
            <a:custGeom>
              <a:rect b="b" l="l" r="r" t="t"/>
              <a:pathLst>
                <a:path extrusionOk="0" h="1073" w="1061">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3" name="Google Shape;10903;p89"/>
          <p:cNvGrpSpPr/>
          <p:nvPr/>
        </p:nvGrpSpPr>
        <p:grpSpPr>
          <a:xfrm>
            <a:off x="2189142" y="2245910"/>
            <a:ext cx="365904" cy="350064"/>
            <a:chOff x="2189142" y="2421310"/>
            <a:chExt cx="365904" cy="350064"/>
          </a:xfrm>
        </p:grpSpPr>
        <p:sp>
          <p:nvSpPr>
            <p:cNvPr id="10904" name="Google Shape;10904;p89"/>
            <p:cNvSpPr/>
            <p:nvPr/>
          </p:nvSpPr>
          <p:spPr>
            <a:xfrm>
              <a:off x="2400384" y="2421310"/>
              <a:ext cx="154662" cy="162613"/>
            </a:xfrm>
            <a:custGeom>
              <a:rect b="b" l="l" r="r" t="t"/>
              <a:pathLst>
                <a:path extrusionOk="0" h="5133" w="4882">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89"/>
            <p:cNvSpPr/>
            <p:nvPr/>
          </p:nvSpPr>
          <p:spPr>
            <a:xfrm>
              <a:off x="2292862" y="2724899"/>
              <a:ext cx="168252" cy="46475"/>
            </a:xfrm>
            <a:custGeom>
              <a:rect b="b" l="l" r="r" t="t"/>
              <a:pathLst>
                <a:path extrusionOk="0" h="1467" w="5311">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89"/>
            <p:cNvSpPr/>
            <p:nvPr/>
          </p:nvSpPr>
          <p:spPr>
            <a:xfrm>
              <a:off x="2189142" y="2460149"/>
              <a:ext cx="266714" cy="310844"/>
            </a:xfrm>
            <a:custGeom>
              <a:rect b="b" l="l" r="r" t="t"/>
              <a:pathLst>
                <a:path extrusionOk="0" h="9812" w="8419">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89"/>
            <p:cNvSpPr/>
            <p:nvPr/>
          </p:nvSpPr>
          <p:spPr>
            <a:xfrm>
              <a:off x="2320012" y="2699682"/>
              <a:ext cx="10993" cy="11341"/>
            </a:xfrm>
            <a:custGeom>
              <a:rect b="b" l="l" r="r" t="t"/>
              <a:pathLst>
                <a:path extrusionOk="0" h="358" w="347">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89"/>
            <p:cNvSpPr/>
            <p:nvPr/>
          </p:nvSpPr>
          <p:spPr>
            <a:xfrm>
              <a:off x="2320012" y="2718151"/>
              <a:ext cx="10993" cy="11341"/>
            </a:xfrm>
            <a:custGeom>
              <a:rect b="b" l="l" r="r" t="t"/>
              <a:pathLst>
                <a:path extrusionOk="0" h="358" w="347">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89"/>
            <p:cNvSpPr/>
            <p:nvPr/>
          </p:nvSpPr>
          <p:spPr>
            <a:xfrm>
              <a:off x="2364522" y="2716662"/>
              <a:ext cx="63804" cy="30571"/>
            </a:xfrm>
            <a:custGeom>
              <a:rect b="b" l="l" r="r" t="t"/>
              <a:pathLst>
                <a:path extrusionOk="0" h="965" w="2014">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89"/>
            <p:cNvSpPr/>
            <p:nvPr/>
          </p:nvSpPr>
          <p:spPr>
            <a:xfrm>
              <a:off x="2437323" y="2454510"/>
              <a:ext cx="82273" cy="83002"/>
            </a:xfrm>
            <a:custGeom>
              <a:rect b="b" l="l" r="r" t="t"/>
              <a:pathLst>
                <a:path extrusionOk="0" h="2620" w="2597">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89"/>
            <p:cNvSpPr/>
            <p:nvPr/>
          </p:nvSpPr>
          <p:spPr>
            <a:xfrm>
              <a:off x="2462603" y="2479759"/>
              <a:ext cx="32092" cy="32092"/>
            </a:xfrm>
            <a:custGeom>
              <a:rect b="b" l="l" r="r" t="t"/>
              <a:pathLst>
                <a:path extrusionOk="0" h="1013" w="1013">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89"/>
            <p:cNvSpPr/>
            <p:nvPr/>
          </p:nvSpPr>
          <p:spPr>
            <a:xfrm>
              <a:off x="2314373" y="2546921"/>
              <a:ext cx="21891" cy="36242"/>
            </a:xfrm>
            <a:custGeom>
              <a:rect b="b" l="l" r="r" t="t"/>
              <a:pathLst>
                <a:path extrusionOk="0" h="1144" w="691">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13" name="Google Shape;10913;p89"/>
          <p:cNvSpPr/>
          <p:nvPr/>
        </p:nvSpPr>
        <p:spPr>
          <a:xfrm>
            <a:off x="3518751" y="2239859"/>
            <a:ext cx="364003" cy="361405"/>
          </a:xfrm>
          <a:custGeom>
            <a:rect b="b" l="l" r="r" t="t"/>
            <a:pathLst>
              <a:path extrusionOk="0" h="11408" w="1149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14" name="Google Shape;10914;p89"/>
          <p:cNvGrpSpPr/>
          <p:nvPr/>
        </p:nvGrpSpPr>
        <p:grpSpPr>
          <a:xfrm>
            <a:off x="3961923" y="2310917"/>
            <a:ext cx="364415" cy="220936"/>
            <a:chOff x="3961923" y="2486317"/>
            <a:chExt cx="364415" cy="220936"/>
          </a:xfrm>
        </p:grpSpPr>
        <p:sp>
          <p:nvSpPr>
            <p:cNvPr id="10915" name="Google Shape;10915;p89"/>
            <p:cNvSpPr/>
            <p:nvPr/>
          </p:nvSpPr>
          <p:spPr>
            <a:xfrm>
              <a:off x="4106764" y="2486507"/>
              <a:ext cx="219574" cy="220746"/>
            </a:xfrm>
            <a:custGeom>
              <a:rect b="b" l="l" r="r" t="t"/>
              <a:pathLst>
                <a:path extrusionOk="0" h="6968" w="6931">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89"/>
            <p:cNvSpPr/>
            <p:nvPr/>
          </p:nvSpPr>
          <p:spPr>
            <a:xfrm>
              <a:off x="3961923" y="2486317"/>
              <a:ext cx="259839" cy="220936"/>
            </a:xfrm>
            <a:custGeom>
              <a:rect b="b" l="l" r="r" t="t"/>
              <a:pathLst>
                <a:path extrusionOk="0" h="6974" w="8202">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89"/>
            <p:cNvSpPr/>
            <p:nvPr/>
          </p:nvSpPr>
          <p:spPr>
            <a:xfrm>
              <a:off x="4015113" y="2540870"/>
              <a:ext cx="96212" cy="95832"/>
            </a:xfrm>
            <a:custGeom>
              <a:rect b="b" l="l" r="r" t="t"/>
              <a:pathLst>
                <a:path extrusionOk="0" h="3025" w="3037">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89"/>
            <p:cNvSpPr/>
            <p:nvPr/>
          </p:nvSpPr>
          <p:spPr>
            <a:xfrm>
              <a:off x="4186375" y="2539381"/>
              <a:ext cx="77331" cy="90541"/>
            </a:xfrm>
            <a:custGeom>
              <a:rect b="b" l="l" r="r" t="t"/>
              <a:pathLst>
                <a:path extrusionOk="0" h="2858" w="2441">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19" name="Google Shape;10919;p89"/>
          <p:cNvSpPr/>
          <p:nvPr/>
        </p:nvSpPr>
        <p:spPr>
          <a:xfrm>
            <a:off x="1747839" y="2238750"/>
            <a:ext cx="361754" cy="362514"/>
          </a:xfrm>
          <a:custGeom>
            <a:rect b="b" l="l" r="r" t="t"/>
            <a:pathLst>
              <a:path extrusionOk="0" h="11443" w="11419">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20" name="Google Shape;10920;p89"/>
          <p:cNvGrpSpPr/>
          <p:nvPr/>
        </p:nvGrpSpPr>
        <p:grpSpPr>
          <a:xfrm>
            <a:off x="1303876" y="2243977"/>
            <a:ext cx="363275" cy="354626"/>
            <a:chOff x="1303876" y="2419377"/>
            <a:chExt cx="363275" cy="354626"/>
          </a:xfrm>
        </p:grpSpPr>
        <p:sp>
          <p:nvSpPr>
            <p:cNvPr id="10921" name="Google Shape;10921;p89"/>
            <p:cNvSpPr/>
            <p:nvPr/>
          </p:nvSpPr>
          <p:spPr>
            <a:xfrm>
              <a:off x="1303876" y="2507701"/>
              <a:ext cx="363275" cy="266302"/>
            </a:xfrm>
            <a:custGeom>
              <a:rect b="b" l="l" r="r" t="t"/>
              <a:pathLst>
                <a:path extrusionOk="0" h="8406" w="11467">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89"/>
            <p:cNvSpPr/>
            <p:nvPr/>
          </p:nvSpPr>
          <p:spPr>
            <a:xfrm>
              <a:off x="1399296" y="2419377"/>
              <a:ext cx="172054" cy="104924"/>
            </a:xfrm>
            <a:custGeom>
              <a:rect b="b" l="l" r="r" t="t"/>
              <a:pathLst>
                <a:path extrusionOk="0" h="3312" w="5431">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89"/>
            <p:cNvSpPr/>
            <p:nvPr/>
          </p:nvSpPr>
          <p:spPr>
            <a:xfrm>
              <a:off x="1428346" y="2463191"/>
              <a:ext cx="10581" cy="11341"/>
            </a:xfrm>
            <a:custGeom>
              <a:rect b="b" l="l" r="r" t="t"/>
              <a:pathLst>
                <a:path extrusionOk="0" h="358" w="334">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89"/>
            <p:cNvSpPr/>
            <p:nvPr/>
          </p:nvSpPr>
          <p:spPr>
            <a:xfrm>
              <a:off x="1443426"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89"/>
            <p:cNvSpPr/>
            <p:nvPr/>
          </p:nvSpPr>
          <p:spPr>
            <a:xfrm>
              <a:off x="1458537" y="2463191"/>
              <a:ext cx="10581" cy="11341"/>
            </a:xfrm>
            <a:custGeom>
              <a:rect b="b" l="l" r="r" t="t"/>
              <a:pathLst>
                <a:path extrusionOk="0" h="358" w="334">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89"/>
            <p:cNvSpPr/>
            <p:nvPr/>
          </p:nvSpPr>
          <p:spPr>
            <a:xfrm>
              <a:off x="150228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89"/>
            <p:cNvSpPr/>
            <p:nvPr/>
          </p:nvSpPr>
          <p:spPr>
            <a:xfrm>
              <a:off x="151736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89"/>
            <p:cNvSpPr/>
            <p:nvPr/>
          </p:nvSpPr>
          <p:spPr>
            <a:xfrm>
              <a:off x="1532067"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9" name="Google Shape;10929;p89"/>
          <p:cNvGrpSpPr/>
          <p:nvPr/>
        </p:nvGrpSpPr>
        <p:grpSpPr>
          <a:xfrm>
            <a:off x="861053" y="2239510"/>
            <a:ext cx="362134" cy="363623"/>
            <a:chOff x="861053" y="2414910"/>
            <a:chExt cx="362134" cy="363623"/>
          </a:xfrm>
        </p:grpSpPr>
        <p:sp>
          <p:nvSpPr>
            <p:cNvPr id="10930" name="Google Shape;10930;p89"/>
            <p:cNvSpPr/>
            <p:nvPr/>
          </p:nvSpPr>
          <p:spPr>
            <a:xfrm>
              <a:off x="965153" y="2609235"/>
              <a:ext cx="64912" cy="63677"/>
            </a:xfrm>
            <a:custGeom>
              <a:rect b="b" l="l" r="r" t="t"/>
              <a:pathLst>
                <a:path extrusionOk="0" h="2010" w="2049">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89"/>
            <p:cNvSpPr/>
            <p:nvPr/>
          </p:nvSpPr>
          <p:spPr>
            <a:xfrm>
              <a:off x="861053" y="2479854"/>
              <a:ext cx="298394" cy="298679"/>
            </a:xfrm>
            <a:custGeom>
              <a:rect b="b" l="l" r="r" t="t"/>
              <a:pathLst>
                <a:path extrusionOk="0" h="9428" w="9419">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89"/>
            <p:cNvSpPr/>
            <p:nvPr/>
          </p:nvSpPr>
          <p:spPr>
            <a:xfrm>
              <a:off x="1128875" y="2455366"/>
              <a:ext cx="54711" cy="53856"/>
            </a:xfrm>
            <a:custGeom>
              <a:rect b="b" l="l" r="r" t="t"/>
              <a:pathLst>
                <a:path extrusionOk="0" h="1700" w="1727">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89"/>
            <p:cNvSpPr/>
            <p:nvPr/>
          </p:nvSpPr>
          <p:spPr>
            <a:xfrm>
              <a:off x="1099445" y="2414910"/>
              <a:ext cx="10581" cy="71692"/>
            </a:xfrm>
            <a:custGeom>
              <a:rect b="b" l="l" r="r" t="t"/>
              <a:pathLst>
                <a:path extrusionOk="0" h="2263" w="334">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89"/>
            <p:cNvSpPr/>
            <p:nvPr/>
          </p:nvSpPr>
          <p:spPr>
            <a:xfrm>
              <a:off x="1151495" y="2528420"/>
              <a:ext cx="71692" cy="10613"/>
            </a:xfrm>
            <a:custGeom>
              <a:rect b="b" l="l" r="r" t="t"/>
              <a:pathLst>
                <a:path extrusionOk="0" h="335" w="2263">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5" name="Google Shape;10935;p89"/>
          <p:cNvGrpSpPr/>
          <p:nvPr/>
        </p:nvGrpSpPr>
        <p:grpSpPr>
          <a:xfrm>
            <a:off x="7594288" y="2239859"/>
            <a:ext cx="279513" cy="355735"/>
            <a:chOff x="7594288" y="2415259"/>
            <a:chExt cx="279513" cy="355735"/>
          </a:xfrm>
        </p:grpSpPr>
        <p:sp>
          <p:nvSpPr>
            <p:cNvPr id="10936" name="Google Shape;10936;p89"/>
            <p:cNvSpPr/>
            <p:nvPr/>
          </p:nvSpPr>
          <p:spPr>
            <a:xfrm>
              <a:off x="7696108" y="2531841"/>
              <a:ext cx="10233" cy="16220"/>
            </a:xfrm>
            <a:custGeom>
              <a:rect b="b" l="l" r="r" t="t"/>
              <a:pathLst>
                <a:path extrusionOk="0" h="512" w="323">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89"/>
            <p:cNvSpPr/>
            <p:nvPr/>
          </p:nvSpPr>
          <p:spPr>
            <a:xfrm>
              <a:off x="7762889" y="2531841"/>
              <a:ext cx="10581" cy="16220"/>
            </a:xfrm>
            <a:custGeom>
              <a:rect b="b" l="l" r="r" t="t"/>
              <a:pathLst>
                <a:path extrusionOk="0" h="512" w="334">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89"/>
            <p:cNvSpPr/>
            <p:nvPr/>
          </p:nvSpPr>
          <p:spPr>
            <a:xfrm>
              <a:off x="7711948" y="2571156"/>
              <a:ext cx="45302" cy="15777"/>
            </a:xfrm>
            <a:custGeom>
              <a:rect b="b" l="l" r="r" t="t"/>
              <a:pathLst>
                <a:path extrusionOk="0" h="498" w="143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89"/>
            <p:cNvSpPr/>
            <p:nvPr/>
          </p:nvSpPr>
          <p:spPr>
            <a:xfrm>
              <a:off x="7594288" y="2415259"/>
              <a:ext cx="279513" cy="355735"/>
            </a:xfrm>
            <a:custGeom>
              <a:rect b="b" l="l" r="r" t="t"/>
              <a:pathLst>
                <a:path extrusionOk="0" h="11229" w="8823">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89"/>
            <p:cNvSpPr/>
            <p:nvPr/>
          </p:nvSpPr>
          <p:spPr>
            <a:xfrm>
              <a:off x="7690469" y="2515241"/>
              <a:ext cx="21511" cy="10581"/>
            </a:xfrm>
            <a:custGeom>
              <a:rect b="b" l="l" r="r" t="t"/>
              <a:pathLst>
                <a:path extrusionOk="0" h="334" w="679">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89"/>
            <p:cNvSpPr/>
            <p:nvPr/>
          </p:nvSpPr>
          <p:spPr>
            <a:xfrm>
              <a:off x="7757218" y="2515241"/>
              <a:ext cx="21923" cy="10581"/>
            </a:xfrm>
            <a:custGeom>
              <a:rect b="b" l="l" r="r" t="t"/>
              <a:pathLst>
                <a:path extrusionOk="0" h="334" w="692">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2" name="Google Shape;10942;p89"/>
          <p:cNvGrpSpPr/>
          <p:nvPr/>
        </p:nvGrpSpPr>
        <p:grpSpPr>
          <a:xfrm>
            <a:off x="7145794" y="2240239"/>
            <a:ext cx="278784" cy="355735"/>
            <a:chOff x="7145794" y="2415639"/>
            <a:chExt cx="278784" cy="355735"/>
          </a:xfrm>
        </p:grpSpPr>
        <p:sp>
          <p:nvSpPr>
            <p:cNvPr id="10943" name="Google Shape;10943;p89"/>
            <p:cNvSpPr/>
            <p:nvPr/>
          </p:nvSpPr>
          <p:spPr>
            <a:xfrm>
              <a:off x="7247265" y="2520880"/>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89"/>
            <p:cNvSpPr/>
            <p:nvPr/>
          </p:nvSpPr>
          <p:spPr>
            <a:xfrm>
              <a:off x="7313635" y="2520880"/>
              <a:ext cx="10613" cy="16252"/>
            </a:xfrm>
            <a:custGeom>
              <a:rect b="b" l="l" r="r" t="t"/>
              <a:pathLst>
                <a:path extrusionOk="0" h="513" w="335">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89"/>
            <p:cNvSpPr/>
            <p:nvPr/>
          </p:nvSpPr>
          <p:spPr>
            <a:xfrm>
              <a:off x="7145794" y="2415639"/>
              <a:ext cx="278784" cy="355735"/>
            </a:xfrm>
            <a:custGeom>
              <a:rect b="b" l="l" r="r" t="t"/>
              <a:pathLst>
                <a:path extrusionOk="0" h="11229" w="880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89"/>
            <p:cNvSpPr/>
            <p:nvPr/>
          </p:nvSpPr>
          <p:spPr>
            <a:xfrm>
              <a:off x="7254045" y="2717834"/>
              <a:ext cx="23031" cy="12799"/>
            </a:xfrm>
            <a:custGeom>
              <a:rect b="b" l="l" r="r" t="t"/>
              <a:pathLst>
                <a:path extrusionOk="0" h="404" w="727">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89"/>
            <p:cNvSpPr/>
            <p:nvPr/>
          </p:nvSpPr>
          <p:spPr>
            <a:xfrm>
              <a:off x="7287626" y="2719703"/>
              <a:ext cx="22271" cy="12070"/>
            </a:xfrm>
            <a:custGeom>
              <a:rect b="b" l="l" r="r" t="t"/>
              <a:pathLst>
                <a:path extrusionOk="0" h="381" w="703">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89"/>
            <p:cNvSpPr/>
            <p:nvPr/>
          </p:nvSpPr>
          <p:spPr>
            <a:xfrm>
              <a:off x="7224614" y="2703357"/>
              <a:ext cx="21162" cy="17107"/>
            </a:xfrm>
            <a:custGeom>
              <a:rect b="b" l="l" r="r" t="t"/>
              <a:pathLst>
                <a:path extrusionOk="0" h="540" w="668">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89"/>
            <p:cNvSpPr/>
            <p:nvPr/>
          </p:nvSpPr>
          <p:spPr>
            <a:xfrm>
              <a:off x="7319306" y="2706335"/>
              <a:ext cx="21162" cy="15998"/>
            </a:xfrm>
            <a:custGeom>
              <a:rect b="b" l="l" r="r" t="t"/>
              <a:pathLst>
                <a:path extrusionOk="0" h="505" w="668">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89"/>
            <p:cNvSpPr/>
            <p:nvPr/>
          </p:nvSpPr>
          <p:spPr>
            <a:xfrm>
              <a:off x="7202375" y="2678234"/>
              <a:ext cx="18501" cy="19578"/>
            </a:xfrm>
            <a:custGeom>
              <a:rect b="b" l="l" r="r" t="t"/>
              <a:pathLst>
                <a:path extrusionOk="0" h="618" w="584">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89"/>
            <p:cNvSpPr/>
            <p:nvPr/>
          </p:nvSpPr>
          <p:spPr>
            <a:xfrm>
              <a:off x="7345695" y="2683335"/>
              <a:ext cx="18913" cy="19388"/>
            </a:xfrm>
            <a:custGeom>
              <a:rect b="b" l="l" r="r" t="t"/>
              <a:pathLst>
                <a:path extrusionOk="0" h="612" w="597">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89"/>
            <p:cNvSpPr/>
            <p:nvPr/>
          </p:nvSpPr>
          <p:spPr>
            <a:xfrm>
              <a:off x="7280086" y="2559751"/>
              <a:ext cx="21891" cy="10201"/>
            </a:xfrm>
            <a:custGeom>
              <a:rect b="b" l="l" r="r" t="t"/>
              <a:pathLst>
                <a:path extrusionOk="0" h="322" w="691">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3" name="Google Shape;10953;p89"/>
          <p:cNvGrpSpPr/>
          <p:nvPr/>
        </p:nvGrpSpPr>
        <p:grpSpPr>
          <a:xfrm>
            <a:off x="6698441" y="2239130"/>
            <a:ext cx="277644" cy="357984"/>
            <a:chOff x="6698441" y="2414530"/>
            <a:chExt cx="277644" cy="357984"/>
          </a:xfrm>
        </p:grpSpPr>
        <p:sp>
          <p:nvSpPr>
            <p:cNvPr id="10954" name="Google Shape;10954;p89"/>
            <p:cNvSpPr/>
            <p:nvPr/>
          </p:nvSpPr>
          <p:spPr>
            <a:xfrm>
              <a:off x="6764462" y="2710611"/>
              <a:ext cx="10201" cy="60382"/>
            </a:xfrm>
            <a:custGeom>
              <a:rect b="b" l="l" r="r" t="t"/>
              <a:pathLst>
                <a:path extrusionOk="0" h="1906" w="322">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89"/>
            <p:cNvSpPr/>
            <p:nvPr/>
          </p:nvSpPr>
          <p:spPr>
            <a:xfrm>
              <a:off x="6898374" y="2710611"/>
              <a:ext cx="10201" cy="60382"/>
            </a:xfrm>
            <a:custGeom>
              <a:rect b="b" l="l" r="r" t="t"/>
              <a:pathLst>
                <a:path extrusionOk="0" h="1906" w="322">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89"/>
            <p:cNvSpPr/>
            <p:nvPr/>
          </p:nvSpPr>
          <p:spPr>
            <a:xfrm>
              <a:off x="6698441" y="2414530"/>
              <a:ext cx="277644" cy="357984"/>
            </a:xfrm>
            <a:custGeom>
              <a:rect b="b" l="l" r="r" t="t"/>
              <a:pathLst>
                <a:path extrusionOk="0" h="11300" w="8764">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89"/>
            <p:cNvSpPr/>
            <p:nvPr/>
          </p:nvSpPr>
          <p:spPr>
            <a:xfrm>
              <a:off x="6813503" y="2560195"/>
              <a:ext cx="45271" cy="16157"/>
            </a:xfrm>
            <a:custGeom>
              <a:rect b="b" l="l" r="r" t="t"/>
              <a:pathLst>
                <a:path extrusionOk="0" h="510" w="1429">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89"/>
            <p:cNvSpPr/>
            <p:nvPr/>
          </p:nvSpPr>
          <p:spPr>
            <a:xfrm>
              <a:off x="6792372" y="2493350"/>
              <a:ext cx="26801" cy="10233"/>
            </a:xfrm>
            <a:custGeom>
              <a:rect b="b" l="l" r="r" t="t"/>
              <a:pathLst>
                <a:path extrusionOk="0" h="323" w="846">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89"/>
            <p:cNvSpPr/>
            <p:nvPr/>
          </p:nvSpPr>
          <p:spPr>
            <a:xfrm>
              <a:off x="6853483" y="2493350"/>
              <a:ext cx="26801" cy="10233"/>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0" name="Google Shape;10960;p89"/>
          <p:cNvGrpSpPr/>
          <p:nvPr/>
        </p:nvGrpSpPr>
        <p:grpSpPr>
          <a:xfrm>
            <a:off x="4897750" y="2240239"/>
            <a:ext cx="279513" cy="357255"/>
            <a:chOff x="4897750" y="2415639"/>
            <a:chExt cx="279513" cy="357255"/>
          </a:xfrm>
        </p:grpSpPr>
        <p:sp>
          <p:nvSpPr>
            <p:cNvPr id="10961" name="Google Shape;10961;p89"/>
            <p:cNvSpPr/>
            <p:nvPr/>
          </p:nvSpPr>
          <p:spPr>
            <a:xfrm>
              <a:off x="4964119" y="2715522"/>
              <a:ext cx="10613" cy="55472"/>
            </a:xfrm>
            <a:custGeom>
              <a:rect b="b" l="l" r="r" t="t"/>
              <a:pathLst>
                <a:path extrusionOk="0" h="1751" w="335">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89"/>
            <p:cNvSpPr/>
            <p:nvPr/>
          </p:nvSpPr>
          <p:spPr>
            <a:xfrm>
              <a:off x="5098031" y="2715522"/>
              <a:ext cx="10581" cy="55472"/>
            </a:xfrm>
            <a:custGeom>
              <a:rect b="b" l="l" r="r" t="t"/>
              <a:pathLst>
                <a:path extrusionOk="0" h="1751" w="334">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89"/>
            <p:cNvSpPr/>
            <p:nvPr/>
          </p:nvSpPr>
          <p:spPr>
            <a:xfrm>
              <a:off x="4897750" y="2415639"/>
              <a:ext cx="279513" cy="357255"/>
            </a:xfrm>
            <a:custGeom>
              <a:rect b="b" l="l" r="r" t="t"/>
              <a:pathLst>
                <a:path extrusionOk="0" h="11277" w="8823">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89"/>
            <p:cNvSpPr/>
            <p:nvPr/>
          </p:nvSpPr>
          <p:spPr>
            <a:xfrm>
              <a:off x="4997700" y="2526551"/>
              <a:ext cx="10201" cy="16252"/>
            </a:xfrm>
            <a:custGeom>
              <a:rect b="b" l="l" r="r" t="t"/>
              <a:pathLst>
                <a:path extrusionOk="0" h="513" w="322">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89"/>
            <p:cNvSpPr/>
            <p:nvPr/>
          </p:nvSpPr>
          <p:spPr>
            <a:xfrm>
              <a:off x="5064830" y="2526551"/>
              <a:ext cx="10233" cy="16252"/>
            </a:xfrm>
            <a:custGeom>
              <a:rect b="b" l="l" r="r" t="t"/>
              <a:pathLst>
                <a:path extrusionOk="0" h="513" w="323">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89"/>
            <p:cNvSpPr/>
            <p:nvPr/>
          </p:nvSpPr>
          <p:spPr>
            <a:xfrm>
              <a:off x="5013160" y="2565865"/>
              <a:ext cx="46063" cy="16157"/>
            </a:xfrm>
            <a:custGeom>
              <a:rect b="b" l="l" r="r" t="t"/>
              <a:pathLst>
                <a:path extrusionOk="0" h="510" w="1454">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89"/>
            <p:cNvSpPr/>
            <p:nvPr/>
          </p:nvSpPr>
          <p:spPr>
            <a:xfrm>
              <a:off x="4992030" y="2509570"/>
              <a:ext cx="21923" cy="10581"/>
            </a:xfrm>
            <a:custGeom>
              <a:rect b="b" l="l" r="r" t="t"/>
              <a:pathLst>
                <a:path extrusionOk="0" h="334" w="692">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89"/>
            <p:cNvSpPr/>
            <p:nvPr/>
          </p:nvSpPr>
          <p:spPr>
            <a:xfrm>
              <a:off x="5059191" y="2509570"/>
              <a:ext cx="21511" cy="10581"/>
            </a:xfrm>
            <a:custGeom>
              <a:rect b="b" l="l" r="r" t="t"/>
              <a:pathLst>
                <a:path extrusionOk="0" h="334" w="679">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9" name="Google Shape;10969;p89"/>
          <p:cNvGrpSpPr/>
          <p:nvPr/>
        </p:nvGrpSpPr>
        <p:grpSpPr>
          <a:xfrm>
            <a:off x="5812066" y="2240619"/>
            <a:ext cx="264813" cy="353454"/>
            <a:chOff x="5812066" y="2416019"/>
            <a:chExt cx="264813" cy="353454"/>
          </a:xfrm>
        </p:grpSpPr>
        <p:sp>
          <p:nvSpPr>
            <p:cNvPr id="10970" name="Google Shape;10970;p89"/>
            <p:cNvSpPr/>
            <p:nvPr/>
          </p:nvSpPr>
          <p:spPr>
            <a:xfrm>
              <a:off x="5812066" y="2416019"/>
              <a:ext cx="264813" cy="353454"/>
            </a:xfrm>
            <a:custGeom>
              <a:rect b="b" l="l" r="r" t="t"/>
              <a:pathLst>
                <a:path extrusionOk="0" h="11157" w="8359">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89"/>
            <p:cNvSpPr/>
            <p:nvPr/>
          </p:nvSpPr>
          <p:spPr>
            <a:xfrm>
              <a:off x="5923707" y="2588136"/>
              <a:ext cx="43402" cy="15396"/>
            </a:xfrm>
            <a:custGeom>
              <a:rect b="b" l="l" r="r" t="t"/>
              <a:pathLst>
                <a:path extrusionOk="0" h="486" w="137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89"/>
            <p:cNvSpPr/>
            <p:nvPr/>
          </p:nvSpPr>
          <p:spPr>
            <a:xfrm>
              <a:off x="5983677" y="2742291"/>
              <a:ext cx="10201" cy="26833"/>
            </a:xfrm>
            <a:custGeom>
              <a:rect b="b" l="l" r="r" t="t"/>
              <a:pathLst>
                <a:path extrusionOk="0" h="847" w="322">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89"/>
            <p:cNvSpPr/>
            <p:nvPr/>
          </p:nvSpPr>
          <p:spPr>
            <a:xfrm>
              <a:off x="5906726" y="2543531"/>
              <a:ext cx="10581" cy="16252"/>
            </a:xfrm>
            <a:custGeom>
              <a:rect b="b" l="l" r="r" t="t"/>
              <a:pathLst>
                <a:path extrusionOk="0" h="513" w="334">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89"/>
            <p:cNvSpPr/>
            <p:nvPr/>
          </p:nvSpPr>
          <p:spPr>
            <a:xfrm>
              <a:off x="5972747" y="2543531"/>
              <a:ext cx="10581" cy="16252"/>
            </a:xfrm>
            <a:custGeom>
              <a:rect b="b" l="l" r="r" t="t"/>
              <a:pathLst>
                <a:path extrusionOk="0" h="513" w="334">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89"/>
            <p:cNvSpPr/>
            <p:nvPr/>
          </p:nvSpPr>
          <p:spPr>
            <a:xfrm>
              <a:off x="5901055" y="2526931"/>
              <a:ext cx="16252" cy="10581"/>
            </a:xfrm>
            <a:custGeom>
              <a:rect b="b" l="l" r="r" t="t"/>
              <a:pathLst>
                <a:path extrusionOk="0" h="334" w="513">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89"/>
            <p:cNvSpPr/>
            <p:nvPr/>
          </p:nvSpPr>
          <p:spPr>
            <a:xfrm>
              <a:off x="5972367" y="2526899"/>
              <a:ext cx="16220" cy="10613"/>
            </a:xfrm>
            <a:custGeom>
              <a:rect b="b" l="l" r="r" t="t"/>
              <a:pathLst>
                <a:path extrusionOk="0" h="335" w="512">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7" name="Google Shape;10977;p89"/>
          <p:cNvGrpSpPr/>
          <p:nvPr/>
        </p:nvGrpSpPr>
        <p:grpSpPr>
          <a:xfrm>
            <a:off x="8054820" y="2240999"/>
            <a:ext cx="264433" cy="353454"/>
            <a:chOff x="8054820" y="2416399"/>
            <a:chExt cx="264433" cy="353454"/>
          </a:xfrm>
        </p:grpSpPr>
        <p:sp>
          <p:nvSpPr>
            <p:cNvPr id="10978" name="Google Shape;10978;p89"/>
            <p:cNvSpPr/>
            <p:nvPr/>
          </p:nvSpPr>
          <p:spPr>
            <a:xfrm>
              <a:off x="8148371" y="2538621"/>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89"/>
            <p:cNvSpPr/>
            <p:nvPr/>
          </p:nvSpPr>
          <p:spPr>
            <a:xfrm>
              <a:off x="8214361" y="2538621"/>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89"/>
            <p:cNvSpPr/>
            <p:nvPr/>
          </p:nvSpPr>
          <p:spPr>
            <a:xfrm>
              <a:off x="8054820" y="2416399"/>
              <a:ext cx="264433" cy="353454"/>
            </a:xfrm>
            <a:custGeom>
              <a:rect b="b" l="l" r="r" t="t"/>
              <a:pathLst>
                <a:path extrusionOk="0" h="11157" w="8347">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89"/>
            <p:cNvSpPr/>
            <p:nvPr/>
          </p:nvSpPr>
          <p:spPr>
            <a:xfrm>
              <a:off x="8164972" y="2582371"/>
              <a:ext cx="43782" cy="15492"/>
            </a:xfrm>
            <a:custGeom>
              <a:rect b="b" l="l" r="r" t="t"/>
              <a:pathLst>
                <a:path extrusionOk="0" h="489" w="1382">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89"/>
            <p:cNvSpPr/>
            <p:nvPr/>
          </p:nvSpPr>
          <p:spPr>
            <a:xfrm>
              <a:off x="8141592" y="2519137"/>
              <a:ext cx="18501" cy="13844"/>
            </a:xfrm>
            <a:custGeom>
              <a:rect b="b" l="l" r="r" t="t"/>
              <a:pathLst>
                <a:path extrusionOk="0" h="437" w="584">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89"/>
            <p:cNvSpPr/>
            <p:nvPr/>
          </p:nvSpPr>
          <p:spPr>
            <a:xfrm>
              <a:off x="8211731" y="2518409"/>
              <a:ext cx="18881" cy="13812"/>
            </a:xfrm>
            <a:custGeom>
              <a:rect b="b" l="l" r="r" t="t"/>
              <a:pathLst>
                <a:path extrusionOk="0" h="436" w="596">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4" name="Google Shape;10984;p89"/>
          <p:cNvGrpSpPr/>
          <p:nvPr/>
        </p:nvGrpSpPr>
        <p:grpSpPr>
          <a:xfrm>
            <a:off x="5356413" y="2237990"/>
            <a:ext cx="271212" cy="361374"/>
            <a:chOff x="5356413" y="2413390"/>
            <a:chExt cx="271212" cy="361374"/>
          </a:xfrm>
        </p:grpSpPr>
        <p:sp>
          <p:nvSpPr>
            <p:cNvPr id="10985" name="Google Shape;10985;p89"/>
            <p:cNvSpPr/>
            <p:nvPr/>
          </p:nvSpPr>
          <p:spPr>
            <a:xfrm>
              <a:off x="5453734" y="2525790"/>
              <a:ext cx="10201" cy="15872"/>
            </a:xfrm>
            <a:custGeom>
              <a:rect b="b" l="l" r="r" t="t"/>
              <a:pathLst>
                <a:path extrusionOk="0" h="501" w="322">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89"/>
            <p:cNvSpPr/>
            <p:nvPr/>
          </p:nvSpPr>
          <p:spPr>
            <a:xfrm>
              <a:off x="5521624" y="2525790"/>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89"/>
            <p:cNvSpPr/>
            <p:nvPr/>
          </p:nvSpPr>
          <p:spPr>
            <a:xfrm>
              <a:off x="5356413" y="2413390"/>
              <a:ext cx="271212" cy="361374"/>
            </a:xfrm>
            <a:custGeom>
              <a:rect b="b" l="l" r="r" t="t"/>
              <a:pathLst>
                <a:path extrusionOk="0" h="11407" w="8561">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89"/>
            <p:cNvSpPr/>
            <p:nvPr/>
          </p:nvSpPr>
          <p:spPr>
            <a:xfrm>
              <a:off x="5459373" y="2530701"/>
              <a:ext cx="66813" cy="72832"/>
            </a:xfrm>
            <a:custGeom>
              <a:rect b="b" l="l" r="r" t="t"/>
              <a:pathLst>
                <a:path extrusionOk="0" h="2299" w="2109">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89"/>
            <p:cNvSpPr/>
            <p:nvPr/>
          </p:nvSpPr>
          <p:spPr>
            <a:xfrm>
              <a:off x="5446923" y="2502854"/>
              <a:ext cx="23792" cy="16188"/>
            </a:xfrm>
            <a:custGeom>
              <a:rect b="b" l="l" r="r" t="t"/>
              <a:pathLst>
                <a:path extrusionOk="0" h="511" w="751">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0" name="Google Shape;10990;p89"/>
          <p:cNvGrpSpPr/>
          <p:nvPr/>
        </p:nvGrpSpPr>
        <p:grpSpPr>
          <a:xfrm>
            <a:off x="6255238" y="2236849"/>
            <a:ext cx="271244" cy="360994"/>
            <a:chOff x="6255238" y="2412249"/>
            <a:chExt cx="271244" cy="360994"/>
          </a:xfrm>
        </p:grpSpPr>
        <p:sp>
          <p:nvSpPr>
            <p:cNvPr id="10991" name="Google Shape;10991;p89"/>
            <p:cNvSpPr/>
            <p:nvPr/>
          </p:nvSpPr>
          <p:spPr>
            <a:xfrm>
              <a:off x="6351799" y="2554080"/>
              <a:ext cx="10613" cy="15872"/>
            </a:xfrm>
            <a:custGeom>
              <a:rect b="b" l="l" r="r" t="t"/>
              <a:pathLst>
                <a:path extrusionOk="0" h="501" w="335">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89"/>
            <p:cNvSpPr/>
            <p:nvPr/>
          </p:nvSpPr>
          <p:spPr>
            <a:xfrm>
              <a:off x="6419720" y="2554080"/>
              <a:ext cx="10581" cy="15872"/>
            </a:xfrm>
            <a:custGeom>
              <a:rect b="b" l="l" r="r" t="t"/>
              <a:pathLst>
                <a:path extrusionOk="0" h="501" w="334">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89"/>
            <p:cNvSpPr/>
            <p:nvPr/>
          </p:nvSpPr>
          <p:spPr>
            <a:xfrm>
              <a:off x="6368399" y="2593775"/>
              <a:ext cx="45302" cy="15777"/>
            </a:xfrm>
            <a:custGeom>
              <a:rect b="b" l="l" r="r" t="t"/>
              <a:pathLst>
                <a:path extrusionOk="0" h="498" w="143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89"/>
            <p:cNvSpPr/>
            <p:nvPr/>
          </p:nvSpPr>
          <p:spPr>
            <a:xfrm>
              <a:off x="6255238" y="2412249"/>
              <a:ext cx="271244" cy="360994"/>
            </a:xfrm>
            <a:custGeom>
              <a:rect b="b" l="l" r="r" t="t"/>
              <a:pathLst>
                <a:path extrusionOk="0" h="11395" w="8562">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89"/>
            <p:cNvSpPr/>
            <p:nvPr/>
          </p:nvSpPr>
          <p:spPr>
            <a:xfrm>
              <a:off x="6345779" y="2535167"/>
              <a:ext cx="22651" cy="12545"/>
            </a:xfrm>
            <a:custGeom>
              <a:rect b="b" l="l" r="r" t="t"/>
              <a:pathLst>
                <a:path extrusionOk="0" h="396" w="715">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89"/>
            <p:cNvSpPr/>
            <p:nvPr/>
          </p:nvSpPr>
          <p:spPr>
            <a:xfrm>
              <a:off x="6413670" y="2535167"/>
              <a:ext cx="22651" cy="12545"/>
            </a:xfrm>
            <a:custGeom>
              <a:rect b="b" l="l" r="r" t="t"/>
              <a:pathLst>
                <a:path extrusionOk="0" h="396" w="715">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7" name="Google Shape;10997;p89"/>
          <p:cNvGrpSpPr/>
          <p:nvPr/>
        </p:nvGrpSpPr>
        <p:grpSpPr>
          <a:xfrm>
            <a:off x="2185372" y="1782399"/>
            <a:ext cx="366664" cy="366981"/>
            <a:chOff x="2185372" y="1957799"/>
            <a:chExt cx="366664" cy="366981"/>
          </a:xfrm>
        </p:grpSpPr>
        <p:sp>
          <p:nvSpPr>
            <p:cNvPr id="10998" name="Google Shape;10998;p89"/>
            <p:cNvSpPr/>
            <p:nvPr/>
          </p:nvSpPr>
          <p:spPr>
            <a:xfrm>
              <a:off x="2228742" y="2000853"/>
              <a:ext cx="75082" cy="74226"/>
            </a:xfrm>
            <a:custGeom>
              <a:rect b="b" l="l" r="r" t="t"/>
              <a:pathLst>
                <a:path extrusionOk="0" h="2343" w="237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89"/>
            <p:cNvSpPr/>
            <p:nvPr/>
          </p:nvSpPr>
          <p:spPr>
            <a:xfrm>
              <a:off x="2188001" y="2067159"/>
              <a:ext cx="98873" cy="35070"/>
            </a:xfrm>
            <a:custGeom>
              <a:rect b="b" l="l" r="r" t="t"/>
              <a:pathLst>
                <a:path extrusionOk="0" h="1107" w="3121">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89"/>
            <p:cNvSpPr/>
            <p:nvPr/>
          </p:nvSpPr>
          <p:spPr>
            <a:xfrm>
              <a:off x="2185372" y="2119114"/>
              <a:ext cx="97733" cy="37066"/>
            </a:xfrm>
            <a:custGeom>
              <a:rect b="b" l="l" r="r" t="t"/>
              <a:pathLst>
                <a:path extrusionOk="0" h="1170" w="3085">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89"/>
            <p:cNvSpPr/>
            <p:nvPr/>
          </p:nvSpPr>
          <p:spPr>
            <a:xfrm>
              <a:off x="2294763" y="1960587"/>
              <a:ext cx="36242" cy="97131"/>
            </a:xfrm>
            <a:custGeom>
              <a:rect b="b" l="l" r="r" t="t"/>
              <a:pathLst>
                <a:path extrusionOk="0" h="3066" w="1144">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89"/>
            <p:cNvSpPr/>
            <p:nvPr/>
          </p:nvSpPr>
          <p:spPr>
            <a:xfrm>
              <a:off x="2346433" y="1957799"/>
              <a:ext cx="38491" cy="96909"/>
            </a:xfrm>
            <a:custGeom>
              <a:rect b="b" l="l" r="r" t="t"/>
              <a:pathLst>
                <a:path extrusionOk="0" h="3059" w="1215">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89"/>
            <p:cNvSpPr/>
            <p:nvPr/>
          </p:nvSpPr>
          <p:spPr>
            <a:xfrm>
              <a:off x="2290993" y="2100391"/>
              <a:ext cx="37731" cy="121778"/>
            </a:xfrm>
            <a:custGeom>
              <a:rect b="b" l="l" r="r" t="t"/>
              <a:pathLst>
                <a:path extrusionOk="0" h="3844" w="1191">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89"/>
            <p:cNvSpPr/>
            <p:nvPr/>
          </p:nvSpPr>
          <p:spPr>
            <a:xfrm>
              <a:off x="2353592" y="2091362"/>
              <a:ext cx="68302" cy="20307"/>
            </a:xfrm>
            <a:custGeom>
              <a:rect b="b" l="l" r="r" t="t"/>
              <a:pathLst>
                <a:path extrusionOk="0" h="641" w="2156">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89"/>
            <p:cNvSpPr/>
            <p:nvPr/>
          </p:nvSpPr>
          <p:spPr>
            <a:xfrm>
              <a:off x="2321532" y="2064434"/>
              <a:ext cx="230504" cy="260346"/>
            </a:xfrm>
            <a:custGeom>
              <a:rect b="b" l="l" r="r" t="t"/>
              <a:pathLst>
                <a:path extrusionOk="0" h="8218" w="7276">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6" name="Google Shape;11006;p89"/>
          <p:cNvGrpSpPr/>
          <p:nvPr/>
        </p:nvGrpSpPr>
        <p:grpSpPr>
          <a:xfrm>
            <a:off x="1737258" y="1812971"/>
            <a:ext cx="370814" cy="307359"/>
            <a:chOff x="1737258" y="1988371"/>
            <a:chExt cx="370814" cy="307359"/>
          </a:xfrm>
        </p:grpSpPr>
        <p:sp>
          <p:nvSpPr>
            <p:cNvPr id="11007" name="Google Shape;11007;p89"/>
            <p:cNvSpPr/>
            <p:nvPr/>
          </p:nvSpPr>
          <p:spPr>
            <a:xfrm>
              <a:off x="1963200" y="1996607"/>
              <a:ext cx="144873" cy="144492"/>
            </a:xfrm>
            <a:custGeom>
              <a:rect b="b" l="l" r="r" t="t"/>
              <a:pathLst>
                <a:path extrusionOk="0" h="4561" w="4573">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89"/>
            <p:cNvSpPr/>
            <p:nvPr/>
          </p:nvSpPr>
          <p:spPr>
            <a:xfrm>
              <a:off x="1737258" y="1988371"/>
              <a:ext cx="350064" cy="307359"/>
            </a:xfrm>
            <a:custGeom>
              <a:rect b="b" l="l" r="r" t="t"/>
              <a:pathLst>
                <a:path extrusionOk="0" h="9702" w="1105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89"/>
            <p:cNvSpPr/>
            <p:nvPr/>
          </p:nvSpPr>
          <p:spPr>
            <a:xfrm>
              <a:off x="1799129" y="2040738"/>
              <a:ext cx="28322" cy="53571"/>
            </a:xfrm>
            <a:custGeom>
              <a:rect b="b" l="l" r="r" t="t"/>
              <a:pathLst>
                <a:path extrusionOk="0" h="1691" w="894">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89"/>
            <p:cNvSpPr/>
            <p:nvPr/>
          </p:nvSpPr>
          <p:spPr>
            <a:xfrm>
              <a:off x="1802899" y="2024137"/>
              <a:ext cx="16252" cy="15872"/>
            </a:xfrm>
            <a:custGeom>
              <a:rect b="b" l="l" r="r" t="t"/>
              <a:pathLst>
                <a:path extrusionOk="0" h="501" w="513">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1" name="Google Shape;11011;p89"/>
          <p:cNvGrpSpPr/>
          <p:nvPr/>
        </p:nvGrpSpPr>
        <p:grpSpPr>
          <a:xfrm>
            <a:off x="848983" y="1814111"/>
            <a:ext cx="369294" cy="304350"/>
            <a:chOff x="848983" y="1989511"/>
            <a:chExt cx="369294" cy="304350"/>
          </a:xfrm>
        </p:grpSpPr>
        <p:sp>
          <p:nvSpPr>
            <p:cNvPr id="11012" name="Google Shape;11012;p89"/>
            <p:cNvSpPr/>
            <p:nvPr/>
          </p:nvSpPr>
          <p:spPr>
            <a:xfrm>
              <a:off x="890483" y="1989511"/>
              <a:ext cx="286704" cy="304350"/>
            </a:xfrm>
            <a:custGeom>
              <a:rect b="b" l="l" r="r" t="t"/>
              <a:pathLst>
                <a:path extrusionOk="0" h="9607" w="905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89"/>
            <p:cNvSpPr/>
            <p:nvPr/>
          </p:nvSpPr>
          <p:spPr>
            <a:xfrm>
              <a:off x="882943" y="2031107"/>
              <a:ext cx="42641" cy="56802"/>
            </a:xfrm>
            <a:custGeom>
              <a:rect b="b" l="l" r="r" t="t"/>
              <a:pathLst>
                <a:path extrusionOk="0" h="1793" w="1346">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89"/>
            <p:cNvSpPr/>
            <p:nvPr/>
          </p:nvSpPr>
          <p:spPr>
            <a:xfrm>
              <a:off x="848983" y="2072354"/>
              <a:ext cx="59622" cy="30635"/>
            </a:xfrm>
            <a:custGeom>
              <a:rect b="b" l="l" r="r" t="t"/>
              <a:pathLst>
                <a:path extrusionOk="0" h="967" w="1882">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89"/>
            <p:cNvSpPr/>
            <p:nvPr/>
          </p:nvSpPr>
          <p:spPr>
            <a:xfrm>
              <a:off x="1142054" y="2031265"/>
              <a:ext cx="41913" cy="56644"/>
            </a:xfrm>
            <a:custGeom>
              <a:rect b="b" l="l" r="r" t="t"/>
              <a:pathLst>
                <a:path extrusionOk="0" h="1788" w="1323">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89"/>
            <p:cNvSpPr/>
            <p:nvPr/>
          </p:nvSpPr>
          <p:spPr>
            <a:xfrm>
              <a:off x="1158274" y="2072196"/>
              <a:ext cx="60002" cy="30413"/>
            </a:xfrm>
            <a:custGeom>
              <a:rect b="b" l="l" r="r" t="t"/>
              <a:pathLst>
                <a:path extrusionOk="0" h="960" w="1894">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7" name="Google Shape;11017;p89"/>
          <p:cNvGrpSpPr/>
          <p:nvPr/>
        </p:nvGrpSpPr>
        <p:grpSpPr>
          <a:xfrm>
            <a:off x="3074027" y="1808377"/>
            <a:ext cx="380604" cy="313854"/>
            <a:chOff x="3074027" y="1983777"/>
            <a:chExt cx="380604" cy="313854"/>
          </a:xfrm>
        </p:grpSpPr>
        <p:sp>
          <p:nvSpPr>
            <p:cNvPr id="11018" name="Google Shape;11018;p89"/>
            <p:cNvSpPr/>
            <p:nvPr/>
          </p:nvSpPr>
          <p:spPr>
            <a:xfrm>
              <a:off x="3130608" y="1984886"/>
              <a:ext cx="324023" cy="312745"/>
            </a:xfrm>
            <a:custGeom>
              <a:rect b="b" l="l" r="r" t="t"/>
              <a:pathLst>
                <a:path extrusionOk="0" h="9872" w="10228">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89"/>
            <p:cNvSpPr/>
            <p:nvPr/>
          </p:nvSpPr>
          <p:spPr>
            <a:xfrm>
              <a:off x="3243008" y="2008678"/>
              <a:ext cx="185613" cy="169741"/>
            </a:xfrm>
            <a:custGeom>
              <a:rect b="b" l="l" r="r" t="t"/>
              <a:pathLst>
                <a:path extrusionOk="0" h="5358" w="5859">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89"/>
            <p:cNvSpPr/>
            <p:nvPr/>
          </p:nvSpPr>
          <p:spPr>
            <a:xfrm>
              <a:off x="3074027" y="1983777"/>
              <a:ext cx="155802" cy="163342"/>
            </a:xfrm>
            <a:custGeom>
              <a:rect b="b" l="l" r="r" t="t"/>
              <a:pathLst>
                <a:path extrusionOk="0" h="5156" w="4918">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89"/>
            <p:cNvSpPr/>
            <p:nvPr/>
          </p:nvSpPr>
          <p:spPr>
            <a:xfrm>
              <a:off x="3135518" y="2038077"/>
              <a:ext cx="28322" cy="54363"/>
            </a:xfrm>
            <a:custGeom>
              <a:rect b="b" l="l" r="r" t="t"/>
              <a:pathLst>
                <a:path extrusionOk="0" h="1716" w="894">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89"/>
            <p:cNvSpPr/>
            <p:nvPr/>
          </p:nvSpPr>
          <p:spPr>
            <a:xfrm>
              <a:off x="3138908" y="2021096"/>
              <a:ext cx="16252" cy="16252"/>
            </a:xfrm>
            <a:custGeom>
              <a:rect b="b" l="l" r="r" t="t"/>
              <a:pathLst>
                <a:path extrusionOk="0" h="513" w="513">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3" name="Google Shape;11023;p89"/>
          <p:cNvGrpSpPr/>
          <p:nvPr/>
        </p:nvGrpSpPr>
        <p:grpSpPr>
          <a:xfrm>
            <a:off x="3522521" y="1800457"/>
            <a:ext cx="367013" cy="331278"/>
            <a:chOff x="3522521" y="1975857"/>
            <a:chExt cx="367013" cy="331278"/>
          </a:xfrm>
        </p:grpSpPr>
        <p:sp>
          <p:nvSpPr>
            <p:cNvPr id="11024" name="Google Shape;11024;p89"/>
            <p:cNvSpPr/>
            <p:nvPr/>
          </p:nvSpPr>
          <p:spPr>
            <a:xfrm>
              <a:off x="3665841" y="1975857"/>
              <a:ext cx="91302" cy="91682"/>
            </a:xfrm>
            <a:custGeom>
              <a:rect b="b" l="l" r="r" t="t"/>
              <a:pathLst>
                <a:path extrusionOk="0" h="2894" w="2882">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89"/>
            <p:cNvSpPr/>
            <p:nvPr/>
          </p:nvSpPr>
          <p:spPr>
            <a:xfrm>
              <a:off x="3693751" y="2004147"/>
              <a:ext cx="34721" cy="35101"/>
            </a:xfrm>
            <a:custGeom>
              <a:rect b="b" l="l" r="r" t="t"/>
              <a:pathLst>
                <a:path extrusionOk="0" h="1108" w="1096">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89"/>
            <p:cNvSpPr/>
            <p:nvPr/>
          </p:nvSpPr>
          <p:spPr>
            <a:xfrm>
              <a:off x="3679052" y="2008297"/>
              <a:ext cx="210482" cy="228983"/>
            </a:xfrm>
            <a:custGeom>
              <a:rect b="b" l="l" r="r" t="t"/>
              <a:pathLst>
                <a:path extrusionOk="0" h="7228" w="6644">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89"/>
            <p:cNvSpPr/>
            <p:nvPr/>
          </p:nvSpPr>
          <p:spPr>
            <a:xfrm>
              <a:off x="3772951" y="2050907"/>
              <a:ext cx="73973" cy="73593"/>
            </a:xfrm>
            <a:custGeom>
              <a:rect b="b" l="l" r="r" t="t"/>
              <a:pathLst>
                <a:path extrusionOk="0" h="2323" w="2335">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89"/>
            <p:cNvSpPr/>
            <p:nvPr/>
          </p:nvSpPr>
          <p:spPr>
            <a:xfrm>
              <a:off x="3790312" y="2069028"/>
              <a:ext cx="38491" cy="38491"/>
            </a:xfrm>
            <a:custGeom>
              <a:rect b="b" l="l" r="r" t="t"/>
              <a:pathLst>
                <a:path extrusionOk="0" h="1215" w="1215">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89"/>
            <p:cNvSpPr/>
            <p:nvPr/>
          </p:nvSpPr>
          <p:spPr>
            <a:xfrm>
              <a:off x="3522521" y="2081447"/>
              <a:ext cx="294212" cy="225688"/>
            </a:xfrm>
            <a:custGeom>
              <a:rect b="b" l="l" r="r" t="t"/>
              <a:pathLst>
                <a:path extrusionOk="0" h="7124" w="9287">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89"/>
            <p:cNvSpPr/>
            <p:nvPr/>
          </p:nvSpPr>
          <p:spPr>
            <a:xfrm>
              <a:off x="3810682" y="2248812"/>
              <a:ext cx="1774" cy="253"/>
            </a:xfrm>
            <a:custGeom>
              <a:rect b="b" l="l" r="r" t="t"/>
              <a:pathLst>
                <a:path extrusionOk="0" h="8" w="56">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1" name="Google Shape;11031;p89"/>
          <p:cNvGrpSpPr/>
          <p:nvPr/>
        </p:nvGrpSpPr>
        <p:grpSpPr>
          <a:xfrm>
            <a:off x="2630824" y="1801566"/>
            <a:ext cx="368185" cy="330454"/>
            <a:chOff x="2630824" y="1976966"/>
            <a:chExt cx="368185" cy="330454"/>
          </a:xfrm>
        </p:grpSpPr>
        <p:sp>
          <p:nvSpPr>
            <p:cNvPr id="11032" name="Google Shape;11032;p89"/>
            <p:cNvSpPr/>
            <p:nvPr/>
          </p:nvSpPr>
          <p:spPr>
            <a:xfrm>
              <a:off x="2630824" y="2059967"/>
              <a:ext cx="229743" cy="247072"/>
            </a:xfrm>
            <a:custGeom>
              <a:rect b="b" l="l" r="r" t="t"/>
              <a:pathLst>
                <a:path extrusionOk="0" h="7799" w="7252">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89"/>
            <p:cNvSpPr/>
            <p:nvPr/>
          </p:nvSpPr>
          <p:spPr>
            <a:xfrm>
              <a:off x="2792646" y="1976966"/>
              <a:ext cx="206364" cy="330454"/>
            </a:xfrm>
            <a:custGeom>
              <a:rect b="b" l="l" r="r" t="t"/>
              <a:pathLst>
                <a:path extrusionOk="0" h="10431" w="6514">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89"/>
            <p:cNvSpPr/>
            <p:nvPr/>
          </p:nvSpPr>
          <p:spPr>
            <a:xfrm>
              <a:off x="2876376" y="2005256"/>
              <a:ext cx="78123" cy="91333"/>
            </a:xfrm>
            <a:custGeom>
              <a:rect b="b" l="l" r="r" t="t"/>
              <a:pathLst>
                <a:path extrusionOk="0" h="2883" w="2466">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89"/>
            <p:cNvSpPr/>
            <p:nvPr/>
          </p:nvSpPr>
          <p:spPr>
            <a:xfrm>
              <a:off x="2715695" y="2177659"/>
              <a:ext cx="43782" cy="43402"/>
            </a:xfrm>
            <a:custGeom>
              <a:rect b="b" l="l" r="r" t="t"/>
              <a:pathLst>
                <a:path extrusionOk="0" h="1370" w="1382">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89"/>
            <p:cNvSpPr/>
            <p:nvPr/>
          </p:nvSpPr>
          <p:spPr>
            <a:xfrm>
              <a:off x="2770026" y="2177659"/>
              <a:ext cx="88292" cy="10581"/>
            </a:xfrm>
            <a:custGeom>
              <a:rect b="b" l="l" r="r" t="t"/>
              <a:pathLst>
                <a:path extrusionOk="0" h="334" w="2787">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89"/>
            <p:cNvSpPr/>
            <p:nvPr/>
          </p:nvSpPr>
          <p:spPr>
            <a:xfrm>
              <a:off x="2770026" y="2194227"/>
              <a:ext cx="88292" cy="10613"/>
            </a:xfrm>
            <a:custGeom>
              <a:rect b="b" l="l" r="r" t="t"/>
              <a:pathLst>
                <a:path extrusionOk="0" h="335" w="2787">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89"/>
            <p:cNvSpPr/>
            <p:nvPr/>
          </p:nvSpPr>
          <p:spPr>
            <a:xfrm>
              <a:off x="2770026" y="2210828"/>
              <a:ext cx="88292" cy="10233"/>
            </a:xfrm>
            <a:custGeom>
              <a:rect b="b" l="l" r="r" t="t"/>
              <a:pathLst>
                <a:path extrusionOk="0" h="323" w="2787">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89"/>
            <p:cNvSpPr/>
            <p:nvPr/>
          </p:nvSpPr>
          <p:spPr>
            <a:xfrm>
              <a:off x="2908436" y="2058447"/>
              <a:ext cx="16252" cy="18913"/>
            </a:xfrm>
            <a:custGeom>
              <a:rect b="b" l="l" r="r" t="t"/>
              <a:pathLst>
                <a:path extrusionOk="0" h="597" w="513">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0" name="Google Shape;11040;p89"/>
          <p:cNvGrpSpPr/>
          <p:nvPr/>
        </p:nvGrpSpPr>
        <p:grpSpPr>
          <a:xfrm>
            <a:off x="1293706" y="1791016"/>
            <a:ext cx="369294" cy="350444"/>
            <a:chOff x="1293706" y="1966416"/>
            <a:chExt cx="369294" cy="350444"/>
          </a:xfrm>
        </p:grpSpPr>
        <p:sp>
          <p:nvSpPr>
            <p:cNvPr id="11041" name="Google Shape;11041;p89"/>
            <p:cNvSpPr/>
            <p:nvPr/>
          </p:nvSpPr>
          <p:spPr>
            <a:xfrm>
              <a:off x="1509067" y="1966416"/>
              <a:ext cx="153933" cy="162994"/>
            </a:xfrm>
            <a:custGeom>
              <a:rect b="b" l="l" r="r" t="t"/>
              <a:pathLst>
                <a:path extrusionOk="0" h="5145" w="4859">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89"/>
            <p:cNvSpPr/>
            <p:nvPr/>
          </p:nvSpPr>
          <p:spPr>
            <a:xfrm>
              <a:off x="1574328" y="2021096"/>
              <a:ext cx="28702" cy="54363"/>
            </a:xfrm>
            <a:custGeom>
              <a:rect b="b" l="l" r="r" t="t"/>
              <a:pathLst>
                <a:path extrusionOk="0" h="1716" w="906">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89"/>
            <p:cNvSpPr/>
            <p:nvPr/>
          </p:nvSpPr>
          <p:spPr>
            <a:xfrm>
              <a:off x="1578098" y="2004147"/>
              <a:ext cx="15872" cy="16252"/>
            </a:xfrm>
            <a:custGeom>
              <a:rect b="b" l="l" r="r" t="t"/>
              <a:pathLst>
                <a:path extrusionOk="0" h="513" w="501">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89"/>
            <p:cNvSpPr/>
            <p:nvPr/>
          </p:nvSpPr>
          <p:spPr>
            <a:xfrm>
              <a:off x="1293706" y="1999997"/>
              <a:ext cx="274982" cy="316863"/>
            </a:xfrm>
            <a:custGeom>
              <a:rect b="b" l="l" r="r" t="t"/>
              <a:pathLst>
                <a:path extrusionOk="0" h="10002" w="868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89"/>
            <p:cNvSpPr/>
            <p:nvPr/>
          </p:nvSpPr>
          <p:spPr>
            <a:xfrm>
              <a:off x="1426826" y="2243648"/>
              <a:ext cx="10233" cy="11341"/>
            </a:xfrm>
            <a:custGeom>
              <a:rect b="b" l="l" r="r" t="t"/>
              <a:pathLst>
                <a:path extrusionOk="0" h="358" w="323">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89"/>
            <p:cNvSpPr/>
            <p:nvPr/>
          </p:nvSpPr>
          <p:spPr>
            <a:xfrm>
              <a:off x="1426826" y="2262149"/>
              <a:ext cx="10233" cy="11341"/>
            </a:xfrm>
            <a:custGeom>
              <a:rect b="b" l="l" r="r" t="t"/>
              <a:pathLst>
                <a:path extrusionOk="0" h="358" w="323">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89"/>
            <p:cNvSpPr/>
            <p:nvPr/>
          </p:nvSpPr>
          <p:spPr>
            <a:xfrm>
              <a:off x="1471336" y="2261389"/>
              <a:ext cx="63804" cy="30571"/>
            </a:xfrm>
            <a:custGeom>
              <a:rect b="b" l="l" r="r" t="t"/>
              <a:pathLst>
                <a:path extrusionOk="0" h="965" w="2014">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89"/>
            <p:cNvSpPr/>
            <p:nvPr/>
          </p:nvSpPr>
          <p:spPr>
            <a:xfrm>
              <a:off x="1420807" y="2092788"/>
              <a:ext cx="22271" cy="36971"/>
            </a:xfrm>
            <a:custGeom>
              <a:rect b="b" l="l" r="r" t="t"/>
              <a:pathLst>
                <a:path extrusionOk="0" h="1167" w="703">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9" name="Google Shape;11049;p89"/>
          <p:cNvGrpSpPr/>
          <p:nvPr/>
        </p:nvGrpSpPr>
        <p:grpSpPr>
          <a:xfrm>
            <a:off x="3967213" y="1800077"/>
            <a:ext cx="368185" cy="331816"/>
            <a:chOff x="3967213" y="1975477"/>
            <a:chExt cx="368185" cy="331816"/>
          </a:xfrm>
        </p:grpSpPr>
        <p:sp>
          <p:nvSpPr>
            <p:cNvPr id="11050" name="Google Shape;11050;p89"/>
            <p:cNvSpPr/>
            <p:nvPr/>
          </p:nvSpPr>
          <p:spPr>
            <a:xfrm>
              <a:off x="3967213" y="1975477"/>
              <a:ext cx="368185" cy="331816"/>
            </a:xfrm>
            <a:custGeom>
              <a:rect b="b" l="l" r="r" t="t"/>
              <a:pathLst>
                <a:path extrusionOk="0" h="10474" w="11622">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89"/>
            <p:cNvSpPr/>
            <p:nvPr/>
          </p:nvSpPr>
          <p:spPr>
            <a:xfrm>
              <a:off x="4237665" y="2034307"/>
              <a:ext cx="32092" cy="63772"/>
            </a:xfrm>
            <a:custGeom>
              <a:rect b="b" l="l" r="r" t="t"/>
              <a:pathLst>
                <a:path extrusionOk="0" h="2013" w="1013">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89"/>
            <p:cNvSpPr/>
            <p:nvPr/>
          </p:nvSpPr>
          <p:spPr>
            <a:xfrm>
              <a:off x="4241815" y="2014317"/>
              <a:ext cx="17012" cy="17012"/>
            </a:xfrm>
            <a:custGeom>
              <a:rect b="b" l="l" r="r" t="t"/>
              <a:pathLst>
                <a:path extrusionOk="0" h="537" w="537">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3" name="Google Shape;11053;p89"/>
          <p:cNvGrpSpPr/>
          <p:nvPr/>
        </p:nvGrpSpPr>
        <p:grpSpPr>
          <a:xfrm>
            <a:off x="8047661" y="1793646"/>
            <a:ext cx="279132" cy="356875"/>
            <a:chOff x="8047661" y="1969046"/>
            <a:chExt cx="279132" cy="356875"/>
          </a:xfrm>
        </p:grpSpPr>
        <p:sp>
          <p:nvSpPr>
            <p:cNvPr id="11054" name="Google Shape;11054;p89"/>
            <p:cNvSpPr/>
            <p:nvPr/>
          </p:nvSpPr>
          <p:spPr>
            <a:xfrm>
              <a:off x="8169502" y="2126115"/>
              <a:ext cx="33961" cy="15713"/>
            </a:xfrm>
            <a:custGeom>
              <a:rect b="b" l="l" r="r" t="t"/>
              <a:pathLst>
                <a:path extrusionOk="0" h="496" w="1072">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89"/>
            <p:cNvSpPr/>
            <p:nvPr/>
          </p:nvSpPr>
          <p:spPr>
            <a:xfrm>
              <a:off x="8141592" y="2047517"/>
              <a:ext cx="27562" cy="10581"/>
            </a:xfrm>
            <a:custGeom>
              <a:rect b="b" l="l" r="r" t="t"/>
              <a:pathLst>
                <a:path extrusionOk="0" h="334" w="87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89"/>
            <p:cNvSpPr/>
            <p:nvPr/>
          </p:nvSpPr>
          <p:spPr>
            <a:xfrm>
              <a:off x="8203431" y="2047517"/>
              <a:ext cx="27181" cy="10581"/>
            </a:xfrm>
            <a:custGeom>
              <a:rect b="b" l="l" r="r" t="t"/>
              <a:pathLst>
                <a:path extrusionOk="0" h="334" w="858">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89"/>
            <p:cNvSpPr/>
            <p:nvPr/>
          </p:nvSpPr>
          <p:spPr>
            <a:xfrm>
              <a:off x="8047661" y="1969046"/>
              <a:ext cx="279132" cy="356875"/>
            </a:xfrm>
            <a:custGeom>
              <a:rect b="b" l="l" r="r" t="t"/>
              <a:pathLst>
                <a:path extrusionOk="0" h="11265" w="8811">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8" name="Google Shape;11058;p89"/>
          <p:cNvGrpSpPr/>
          <p:nvPr/>
        </p:nvGrpSpPr>
        <p:grpSpPr>
          <a:xfrm>
            <a:off x="7596157" y="1792759"/>
            <a:ext cx="279544" cy="358142"/>
            <a:chOff x="7596157" y="1968159"/>
            <a:chExt cx="279544" cy="358142"/>
          </a:xfrm>
        </p:grpSpPr>
        <p:sp>
          <p:nvSpPr>
            <p:cNvPr id="11059" name="Google Shape;11059;p89"/>
            <p:cNvSpPr/>
            <p:nvPr/>
          </p:nvSpPr>
          <p:spPr>
            <a:xfrm>
              <a:off x="7696868" y="2092408"/>
              <a:ext cx="10581" cy="16252"/>
            </a:xfrm>
            <a:custGeom>
              <a:rect b="b" l="l" r="r" t="t"/>
              <a:pathLst>
                <a:path extrusionOk="0" h="513" w="334">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89"/>
            <p:cNvSpPr/>
            <p:nvPr/>
          </p:nvSpPr>
          <p:spPr>
            <a:xfrm>
              <a:off x="7764378" y="2092408"/>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89"/>
            <p:cNvSpPr/>
            <p:nvPr/>
          </p:nvSpPr>
          <p:spPr>
            <a:xfrm>
              <a:off x="7713088" y="2143032"/>
              <a:ext cx="45302" cy="15777"/>
            </a:xfrm>
            <a:custGeom>
              <a:rect b="b" l="l" r="r" t="t"/>
              <a:pathLst>
                <a:path extrusionOk="0" h="498" w="143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89"/>
            <p:cNvSpPr/>
            <p:nvPr/>
          </p:nvSpPr>
          <p:spPr>
            <a:xfrm>
              <a:off x="7691197" y="2075427"/>
              <a:ext cx="21923" cy="10581"/>
            </a:xfrm>
            <a:custGeom>
              <a:rect b="b" l="l" r="r" t="t"/>
              <a:pathLst>
                <a:path extrusionOk="0" h="334" w="692">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89"/>
            <p:cNvSpPr/>
            <p:nvPr/>
          </p:nvSpPr>
          <p:spPr>
            <a:xfrm>
              <a:off x="7758739" y="2075427"/>
              <a:ext cx="21891" cy="10581"/>
            </a:xfrm>
            <a:custGeom>
              <a:rect b="b" l="l" r="r" t="t"/>
              <a:pathLst>
                <a:path extrusionOk="0" h="334" w="691">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89"/>
            <p:cNvSpPr/>
            <p:nvPr/>
          </p:nvSpPr>
          <p:spPr>
            <a:xfrm>
              <a:off x="7596157" y="1968159"/>
              <a:ext cx="279544" cy="358142"/>
            </a:xfrm>
            <a:custGeom>
              <a:rect b="b" l="l" r="r" t="t"/>
              <a:pathLst>
                <a:path extrusionOk="0" h="11305" w="8824">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5" name="Google Shape;11065;p89"/>
          <p:cNvGrpSpPr/>
          <p:nvPr/>
        </p:nvGrpSpPr>
        <p:grpSpPr>
          <a:xfrm>
            <a:off x="7147315" y="1793646"/>
            <a:ext cx="279513" cy="357636"/>
            <a:chOff x="7147315" y="1969046"/>
            <a:chExt cx="279513" cy="357636"/>
          </a:xfrm>
        </p:grpSpPr>
        <p:sp>
          <p:nvSpPr>
            <p:cNvPr id="11066" name="Google Shape;11066;p89"/>
            <p:cNvSpPr/>
            <p:nvPr/>
          </p:nvSpPr>
          <p:spPr>
            <a:xfrm>
              <a:off x="7248026" y="2081098"/>
              <a:ext cx="10581" cy="16252"/>
            </a:xfrm>
            <a:custGeom>
              <a:rect b="b" l="l" r="r" t="t"/>
              <a:pathLst>
                <a:path extrusionOk="0" h="513" w="334">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89"/>
            <p:cNvSpPr/>
            <p:nvPr/>
          </p:nvSpPr>
          <p:spPr>
            <a:xfrm>
              <a:off x="7315536" y="2081098"/>
              <a:ext cx="10581" cy="16252"/>
            </a:xfrm>
            <a:custGeom>
              <a:rect b="b" l="l" r="r" t="t"/>
              <a:pathLst>
                <a:path extrusionOk="0" h="513" w="334">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89"/>
            <p:cNvSpPr/>
            <p:nvPr/>
          </p:nvSpPr>
          <p:spPr>
            <a:xfrm>
              <a:off x="7241595" y="2064308"/>
              <a:ext cx="28702" cy="16442"/>
            </a:xfrm>
            <a:custGeom>
              <a:rect b="b" l="l" r="r" t="t"/>
              <a:pathLst>
                <a:path extrusionOk="0" h="519" w="906">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89"/>
            <p:cNvSpPr/>
            <p:nvPr/>
          </p:nvSpPr>
          <p:spPr>
            <a:xfrm>
              <a:off x="7303466" y="2064276"/>
              <a:ext cx="28702" cy="16474"/>
            </a:xfrm>
            <a:custGeom>
              <a:rect b="b" l="l" r="r" t="t"/>
              <a:pathLst>
                <a:path extrusionOk="0" h="520" w="906">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89"/>
            <p:cNvSpPr/>
            <p:nvPr/>
          </p:nvSpPr>
          <p:spPr>
            <a:xfrm>
              <a:off x="7281575" y="2277229"/>
              <a:ext cx="10993" cy="49452"/>
            </a:xfrm>
            <a:custGeom>
              <a:rect b="b" l="l" r="r" t="t"/>
              <a:pathLst>
                <a:path extrusionOk="0" h="1561" w="347">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89"/>
            <p:cNvSpPr/>
            <p:nvPr/>
          </p:nvSpPr>
          <p:spPr>
            <a:xfrm>
              <a:off x="7147315" y="1969046"/>
              <a:ext cx="279513" cy="357255"/>
            </a:xfrm>
            <a:custGeom>
              <a:rect b="b" l="l" r="r" t="t"/>
              <a:pathLst>
                <a:path extrusionOk="0" h="11277" w="8823">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89"/>
            <p:cNvSpPr/>
            <p:nvPr/>
          </p:nvSpPr>
          <p:spPr>
            <a:xfrm>
              <a:off x="7248026" y="2111067"/>
              <a:ext cx="78471" cy="36052"/>
            </a:xfrm>
            <a:custGeom>
              <a:rect b="b" l="l" r="r" t="t"/>
              <a:pathLst>
                <a:path extrusionOk="0" h="1138" w="2477">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3" name="Google Shape;11073;p89"/>
          <p:cNvGrpSpPr/>
          <p:nvPr/>
        </p:nvGrpSpPr>
        <p:grpSpPr>
          <a:xfrm>
            <a:off x="6697681" y="1792917"/>
            <a:ext cx="280305" cy="359093"/>
            <a:chOff x="6697681" y="1968317"/>
            <a:chExt cx="280305" cy="359093"/>
          </a:xfrm>
        </p:grpSpPr>
        <p:sp>
          <p:nvSpPr>
            <p:cNvPr id="11074" name="Google Shape;11074;p89"/>
            <p:cNvSpPr/>
            <p:nvPr/>
          </p:nvSpPr>
          <p:spPr>
            <a:xfrm>
              <a:off x="6799152" y="2092408"/>
              <a:ext cx="10613" cy="16252"/>
            </a:xfrm>
            <a:custGeom>
              <a:rect b="b" l="l" r="r" t="t"/>
              <a:pathLst>
                <a:path extrusionOk="0" h="513" w="335">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89"/>
            <p:cNvSpPr/>
            <p:nvPr/>
          </p:nvSpPr>
          <p:spPr>
            <a:xfrm>
              <a:off x="6866662" y="2092408"/>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89"/>
            <p:cNvSpPr/>
            <p:nvPr/>
          </p:nvSpPr>
          <p:spPr>
            <a:xfrm>
              <a:off x="6815372" y="2143032"/>
              <a:ext cx="45302" cy="15777"/>
            </a:xfrm>
            <a:custGeom>
              <a:rect b="b" l="l" r="r" t="t"/>
              <a:pathLst>
                <a:path extrusionOk="0" h="498" w="143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89"/>
            <p:cNvSpPr/>
            <p:nvPr/>
          </p:nvSpPr>
          <p:spPr>
            <a:xfrm>
              <a:off x="6697681" y="1968317"/>
              <a:ext cx="280305" cy="358713"/>
            </a:xfrm>
            <a:custGeom>
              <a:rect b="b" l="l" r="r" t="t"/>
              <a:pathLst>
                <a:path extrusionOk="0" h="11323" w="8848">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89"/>
            <p:cNvSpPr/>
            <p:nvPr/>
          </p:nvSpPr>
          <p:spPr>
            <a:xfrm>
              <a:off x="6888933" y="2249319"/>
              <a:ext cx="10201" cy="78091"/>
            </a:xfrm>
            <a:custGeom>
              <a:rect b="b" l="l" r="r" t="t"/>
              <a:pathLst>
                <a:path extrusionOk="0" h="2465" w="322">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89"/>
            <p:cNvSpPr/>
            <p:nvPr/>
          </p:nvSpPr>
          <p:spPr>
            <a:xfrm>
              <a:off x="6793133" y="2075364"/>
              <a:ext cx="22651" cy="13306"/>
            </a:xfrm>
            <a:custGeom>
              <a:rect b="b" l="l" r="r" t="t"/>
              <a:pathLst>
                <a:path extrusionOk="0" h="420" w="715">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89"/>
            <p:cNvSpPr/>
            <p:nvPr/>
          </p:nvSpPr>
          <p:spPr>
            <a:xfrm>
              <a:off x="6859502" y="2075649"/>
              <a:ext cx="23792" cy="13401"/>
            </a:xfrm>
            <a:custGeom>
              <a:rect b="b" l="l" r="r" t="t"/>
              <a:pathLst>
                <a:path extrusionOk="0" h="423" w="751">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1" name="Google Shape;11081;p89"/>
          <p:cNvGrpSpPr/>
          <p:nvPr/>
        </p:nvGrpSpPr>
        <p:grpSpPr>
          <a:xfrm>
            <a:off x="6248839" y="1792537"/>
            <a:ext cx="280273" cy="358744"/>
            <a:chOff x="6248839" y="1967937"/>
            <a:chExt cx="280273" cy="358744"/>
          </a:xfrm>
        </p:grpSpPr>
        <p:sp>
          <p:nvSpPr>
            <p:cNvPr id="11082" name="Google Shape;11082;p89"/>
            <p:cNvSpPr/>
            <p:nvPr/>
          </p:nvSpPr>
          <p:spPr>
            <a:xfrm>
              <a:off x="6383859" y="2316449"/>
              <a:ext cx="10613" cy="10233"/>
            </a:xfrm>
            <a:custGeom>
              <a:rect b="b" l="l" r="r" t="t"/>
              <a:pathLst>
                <a:path extrusionOk="0" h="323" w="335">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89"/>
            <p:cNvSpPr/>
            <p:nvPr/>
          </p:nvSpPr>
          <p:spPr>
            <a:xfrm>
              <a:off x="6248839" y="1967937"/>
              <a:ext cx="280273" cy="358364"/>
            </a:xfrm>
            <a:custGeom>
              <a:rect b="b" l="l" r="r" t="t"/>
              <a:pathLst>
                <a:path extrusionOk="0" h="11312" w="8847">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89"/>
            <p:cNvSpPr/>
            <p:nvPr/>
          </p:nvSpPr>
          <p:spPr>
            <a:xfrm>
              <a:off x="6445730" y="2238009"/>
              <a:ext cx="10201" cy="88672"/>
            </a:xfrm>
            <a:custGeom>
              <a:rect b="b" l="l" r="r" t="t"/>
              <a:pathLst>
                <a:path extrusionOk="0" h="2799" w="322">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89"/>
            <p:cNvSpPr/>
            <p:nvPr/>
          </p:nvSpPr>
          <p:spPr>
            <a:xfrm>
              <a:off x="6383859" y="2249319"/>
              <a:ext cx="10613" cy="10581"/>
            </a:xfrm>
            <a:custGeom>
              <a:rect b="b" l="l" r="r" t="t"/>
              <a:pathLst>
                <a:path extrusionOk="0" h="334" w="335">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89"/>
            <p:cNvSpPr/>
            <p:nvPr/>
          </p:nvSpPr>
          <p:spPr>
            <a:xfrm>
              <a:off x="6383859" y="2282868"/>
              <a:ext cx="10613" cy="10613"/>
            </a:xfrm>
            <a:custGeom>
              <a:rect b="b" l="l" r="r" t="t"/>
              <a:pathLst>
                <a:path extrusionOk="0" h="335" w="335">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89"/>
            <p:cNvSpPr/>
            <p:nvPr/>
          </p:nvSpPr>
          <p:spPr>
            <a:xfrm>
              <a:off x="6378220" y="2154247"/>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8" name="Google Shape;11088;p89"/>
          <p:cNvGrpSpPr/>
          <p:nvPr/>
        </p:nvGrpSpPr>
        <p:grpSpPr>
          <a:xfrm>
            <a:off x="5801485" y="1793646"/>
            <a:ext cx="279164" cy="357794"/>
            <a:chOff x="5801485" y="1969046"/>
            <a:chExt cx="279164" cy="357794"/>
          </a:xfrm>
        </p:grpSpPr>
        <p:sp>
          <p:nvSpPr>
            <p:cNvPr id="11089" name="Google Shape;11089;p89"/>
            <p:cNvSpPr/>
            <p:nvPr/>
          </p:nvSpPr>
          <p:spPr>
            <a:xfrm>
              <a:off x="5901436" y="2092408"/>
              <a:ext cx="10613" cy="16252"/>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89"/>
            <p:cNvSpPr/>
            <p:nvPr/>
          </p:nvSpPr>
          <p:spPr>
            <a:xfrm>
              <a:off x="5968597" y="2092408"/>
              <a:ext cx="10581" cy="16252"/>
            </a:xfrm>
            <a:custGeom>
              <a:rect b="b" l="l" r="r" t="t"/>
              <a:pathLst>
                <a:path extrusionOk="0" h="513" w="334">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89"/>
            <p:cNvSpPr/>
            <p:nvPr/>
          </p:nvSpPr>
          <p:spPr>
            <a:xfrm>
              <a:off x="5801485" y="1969046"/>
              <a:ext cx="279164" cy="357636"/>
            </a:xfrm>
            <a:custGeom>
              <a:rect b="b" l="l" r="r" t="t"/>
              <a:pathLst>
                <a:path extrusionOk="0" h="11289" w="8812">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89"/>
            <p:cNvSpPr/>
            <p:nvPr/>
          </p:nvSpPr>
          <p:spPr>
            <a:xfrm>
              <a:off x="5895797" y="2075427"/>
              <a:ext cx="21891" cy="10581"/>
            </a:xfrm>
            <a:custGeom>
              <a:rect b="b" l="l" r="r" t="t"/>
              <a:pathLst>
                <a:path extrusionOk="0" h="334" w="691">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89"/>
            <p:cNvSpPr/>
            <p:nvPr/>
          </p:nvSpPr>
          <p:spPr>
            <a:xfrm>
              <a:off x="5962927" y="2075427"/>
              <a:ext cx="21542" cy="10581"/>
            </a:xfrm>
            <a:custGeom>
              <a:rect b="b" l="l" r="r" t="t"/>
              <a:pathLst>
                <a:path extrusionOk="0" h="334" w="68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89"/>
            <p:cNvSpPr/>
            <p:nvPr/>
          </p:nvSpPr>
          <p:spPr>
            <a:xfrm>
              <a:off x="5845615" y="2282868"/>
              <a:ext cx="10233" cy="43813"/>
            </a:xfrm>
            <a:custGeom>
              <a:rect b="b" l="l" r="r" t="t"/>
              <a:pathLst>
                <a:path extrusionOk="0" h="1383" w="323">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89"/>
            <p:cNvSpPr/>
            <p:nvPr/>
          </p:nvSpPr>
          <p:spPr>
            <a:xfrm>
              <a:off x="6024798" y="2282868"/>
              <a:ext cx="10201" cy="43813"/>
            </a:xfrm>
            <a:custGeom>
              <a:rect b="b" l="l" r="r" t="t"/>
              <a:pathLst>
                <a:path extrusionOk="0" h="1383" w="322">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89"/>
            <p:cNvSpPr/>
            <p:nvPr/>
          </p:nvSpPr>
          <p:spPr>
            <a:xfrm>
              <a:off x="5868267" y="2260248"/>
              <a:ext cx="144112" cy="66591"/>
            </a:xfrm>
            <a:custGeom>
              <a:rect b="b" l="l" r="r" t="t"/>
              <a:pathLst>
                <a:path extrusionOk="0" h="2102" w="4549">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89"/>
            <p:cNvSpPr/>
            <p:nvPr/>
          </p:nvSpPr>
          <p:spPr>
            <a:xfrm>
              <a:off x="5890126" y="2013556"/>
              <a:ext cx="10581" cy="10613"/>
            </a:xfrm>
            <a:custGeom>
              <a:rect b="b" l="l" r="r" t="t"/>
              <a:pathLst>
                <a:path extrusionOk="0" h="335" w="334">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89"/>
            <p:cNvSpPr/>
            <p:nvPr/>
          </p:nvSpPr>
          <p:spPr>
            <a:xfrm>
              <a:off x="5979907" y="2013556"/>
              <a:ext cx="10201" cy="10613"/>
            </a:xfrm>
            <a:custGeom>
              <a:rect b="b" l="l" r="r" t="t"/>
              <a:pathLst>
                <a:path extrusionOk="0" h="335" w="322">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89"/>
            <p:cNvSpPr/>
            <p:nvPr/>
          </p:nvSpPr>
          <p:spPr>
            <a:xfrm>
              <a:off x="5861455" y="2002247"/>
              <a:ext cx="127892" cy="155454"/>
            </a:xfrm>
            <a:custGeom>
              <a:rect b="b" l="l" r="r" t="t"/>
              <a:pathLst>
                <a:path extrusionOk="0" h="4907" w="4037">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89"/>
            <p:cNvSpPr/>
            <p:nvPr/>
          </p:nvSpPr>
          <p:spPr>
            <a:xfrm>
              <a:off x="5890886" y="2060633"/>
              <a:ext cx="128652" cy="127227"/>
            </a:xfrm>
            <a:custGeom>
              <a:rect b="b" l="l" r="r" t="t"/>
              <a:pathLst>
                <a:path extrusionOk="0" h="4016" w="4061">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89"/>
            <p:cNvSpPr/>
            <p:nvPr/>
          </p:nvSpPr>
          <p:spPr>
            <a:xfrm>
              <a:off x="5910116" y="2122947"/>
              <a:ext cx="61142" cy="33232"/>
            </a:xfrm>
            <a:custGeom>
              <a:rect b="b" l="l" r="r" t="t"/>
              <a:pathLst>
                <a:path extrusionOk="0" h="1049" w="193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2" name="Google Shape;11102;p89"/>
          <p:cNvGrpSpPr/>
          <p:nvPr/>
        </p:nvGrpSpPr>
        <p:grpSpPr>
          <a:xfrm>
            <a:off x="5352643" y="1793646"/>
            <a:ext cx="278404" cy="358364"/>
            <a:chOff x="5352643" y="1969046"/>
            <a:chExt cx="278404" cy="358364"/>
          </a:xfrm>
        </p:grpSpPr>
        <p:sp>
          <p:nvSpPr>
            <p:cNvPr id="11103" name="Google Shape;11103;p89"/>
            <p:cNvSpPr/>
            <p:nvPr/>
          </p:nvSpPr>
          <p:spPr>
            <a:xfrm>
              <a:off x="5352643" y="1969046"/>
              <a:ext cx="278404" cy="358364"/>
            </a:xfrm>
            <a:custGeom>
              <a:rect b="b" l="l" r="r" t="t"/>
              <a:pathLst>
                <a:path extrusionOk="0" h="11312" w="8788">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89"/>
            <p:cNvSpPr/>
            <p:nvPr/>
          </p:nvSpPr>
          <p:spPr>
            <a:xfrm>
              <a:off x="5452593" y="2092408"/>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89"/>
            <p:cNvSpPr/>
            <p:nvPr/>
          </p:nvSpPr>
          <p:spPr>
            <a:xfrm>
              <a:off x="5519723" y="2092408"/>
              <a:ext cx="10233" cy="16252"/>
            </a:xfrm>
            <a:custGeom>
              <a:rect b="b" l="l" r="r" t="t"/>
              <a:pathLst>
                <a:path extrusionOk="0" h="513" w="323">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89"/>
            <p:cNvSpPr/>
            <p:nvPr/>
          </p:nvSpPr>
          <p:spPr>
            <a:xfrm>
              <a:off x="5474833" y="2137298"/>
              <a:ext cx="32852" cy="10201"/>
            </a:xfrm>
            <a:custGeom>
              <a:rect b="b" l="l" r="r" t="t"/>
              <a:pathLst>
                <a:path extrusionOk="0" h="322" w="1037">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7" name="Google Shape;11107;p89"/>
          <p:cNvGrpSpPr/>
          <p:nvPr/>
        </p:nvGrpSpPr>
        <p:grpSpPr>
          <a:xfrm>
            <a:off x="4897750" y="1792917"/>
            <a:ext cx="279132" cy="358364"/>
            <a:chOff x="4897750" y="1968317"/>
            <a:chExt cx="279132" cy="358364"/>
          </a:xfrm>
        </p:grpSpPr>
        <p:sp>
          <p:nvSpPr>
            <p:cNvPr id="11108" name="Google Shape;11108;p89"/>
            <p:cNvSpPr/>
            <p:nvPr/>
          </p:nvSpPr>
          <p:spPr>
            <a:xfrm>
              <a:off x="4997700" y="2075427"/>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89"/>
            <p:cNvSpPr/>
            <p:nvPr/>
          </p:nvSpPr>
          <p:spPr>
            <a:xfrm>
              <a:off x="5064830" y="2075427"/>
              <a:ext cx="10233" cy="16252"/>
            </a:xfrm>
            <a:custGeom>
              <a:rect b="b" l="l" r="r" t="t"/>
              <a:pathLst>
                <a:path extrusionOk="0" h="513" w="323">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89"/>
            <p:cNvSpPr/>
            <p:nvPr/>
          </p:nvSpPr>
          <p:spPr>
            <a:xfrm>
              <a:off x="5013920" y="2115122"/>
              <a:ext cx="45302" cy="16157"/>
            </a:xfrm>
            <a:custGeom>
              <a:rect b="b" l="l" r="r" t="t"/>
              <a:pathLst>
                <a:path extrusionOk="0" h="510" w="143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89"/>
            <p:cNvSpPr/>
            <p:nvPr/>
          </p:nvSpPr>
          <p:spPr>
            <a:xfrm>
              <a:off x="4897750" y="1968317"/>
              <a:ext cx="279132" cy="358364"/>
            </a:xfrm>
            <a:custGeom>
              <a:rect b="b" l="l" r="r" t="t"/>
              <a:pathLst>
                <a:path extrusionOk="0" h="11312" w="8811">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89"/>
            <p:cNvSpPr/>
            <p:nvPr/>
          </p:nvSpPr>
          <p:spPr>
            <a:xfrm>
              <a:off x="4992030" y="2058827"/>
              <a:ext cx="21923" cy="10581"/>
            </a:xfrm>
            <a:custGeom>
              <a:rect b="b" l="l" r="r" t="t"/>
              <a:pathLst>
                <a:path extrusionOk="0" h="334" w="692">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89"/>
            <p:cNvSpPr/>
            <p:nvPr/>
          </p:nvSpPr>
          <p:spPr>
            <a:xfrm>
              <a:off x="5059191" y="2058827"/>
              <a:ext cx="21511" cy="10581"/>
            </a:xfrm>
            <a:custGeom>
              <a:rect b="b" l="l" r="r" t="t"/>
              <a:pathLst>
                <a:path extrusionOk="0" h="334" w="679">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89"/>
            <p:cNvSpPr/>
            <p:nvPr/>
          </p:nvSpPr>
          <p:spPr>
            <a:xfrm>
              <a:off x="4941500" y="2271558"/>
              <a:ext cx="10581" cy="55123"/>
            </a:xfrm>
            <a:custGeom>
              <a:rect b="b" l="l" r="r" t="t"/>
              <a:pathLst>
                <a:path extrusionOk="0" h="1740" w="334">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89"/>
            <p:cNvSpPr/>
            <p:nvPr/>
          </p:nvSpPr>
          <p:spPr>
            <a:xfrm>
              <a:off x="4963739" y="225457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89"/>
            <p:cNvSpPr/>
            <p:nvPr/>
          </p:nvSpPr>
          <p:spPr>
            <a:xfrm>
              <a:off x="5098791" y="225457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89"/>
            <p:cNvSpPr/>
            <p:nvPr/>
          </p:nvSpPr>
          <p:spPr>
            <a:xfrm>
              <a:off x="5098791" y="228286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89"/>
            <p:cNvSpPr/>
            <p:nvPr/>
          </p:nvSpPr>
          <p:spPr>
            <a:xfrm>
              <a:off x="4963739" y="228286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89"/>
            <p:cNvSpPr/>
            <p:nvPr/>
          </p:nvSpPr>
          <p:spPr>
            <a:xfrm>
              <a:off x="5098791" y="2310778"/>
              <a:ext cx="10201" cy="10233"/>
            </a:xfrm>
            <a:custGeom>
              <a:rect b="b" l="l" r="r" t="t"/>
              <a:pathLst>
                <a:path extrusionOk="0" h="323" w="322">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89"/>
            <p:cNvSpPr/>
            <p:nvPr/>
          </p:nvSpPr>
          <p:spPr>
            <a:xfrm>
              <a:off x="4963739" y="2310778"/>
              <a:ext cx="10233" cy="10233"/>
            </a:xfrm>
            <a:custGeom>
              <a:rect b="b" l="l" r="r" t="t"/>
              <a:pathLst>
                <a:path extrusionOk="0" h="323" w="323">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21" name="Google Shape;11121;p89"/>
          <p:cNvSpPr/>
          <p:nvPr/>
        </p:nvSpPr>
        <p:spPr>
          <a:xfrm>
            <a:off x="872362" y="1337644"/>
            <a:ext cx="325164" cy="347783"/>
          </a:xfrm>
          <a:custGeom>
            <a:rect b="b" l="l" r="r" t="t"/>
            <a:pathLst>
              <a:path extrusionOk="0" h="10978" w="10264">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22" name="Google Shape;11122;p89"/>
          <p:cNvGrpSpPr/>
          <p:nvPr/>
        </p:nvGrpSpPr>
        <p:grpSpPr>
          <a:xfrm>
            <a:off x="1767449" y="1337644"/>
            <a:ext cx="324403" cy="347783"/>
            <a:chOff x="1767449" y="1513044"/>
            <a:chExt cx="324403" cy="347783"/>
          </a:xfrm>
        </p:grpSpPr>
        <p:sp>
          <p:nvSpPr>
            <p:cNvPr id="11123" name="Google Shape;11123;p89"/>
            <p:cNvSpPr/>
            <p:nvPr/>
          </p:nvSpPr>
          <p:spPr>
            <a:xfrm>
              <a:off x="1850039" y="1513044"/>
              <a:ext cx="159604" cy="347783"/>
            </a:xfrm>
            <a:custGeom>
              <a:rect b="b" l="l" r="r" t="t"/>
              <a:pathLst>
                <a:path extrusionOk="0" h="10978" w="5038">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89"/>
            <p:cNvSpPr/>
            <p:nvPr/>
          </p:nvSpPr>
          <p:spPr>
            <a:xfrm>
              <a:off x="1887009" y="1702332"/>
              <a:ext cx="53222" cy="48375"/>
            </a:xfrm>
            <a:custGeom>
              <a:rect b="b" l="l" r="r" t="t"/>
              <a:pathLst>
                <a:path extrusionOk="0" h="1527" w="168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89"/>
            <p:cNvSpPr/>
            <p:nvPr/>
          </p:nvSpPr>
          <p:spPr>
            <a:xfrm>
              <a:off x="1943970" y="1686745"/>
              <a:ext cx="28702" cy="63962"/>
            </a:xfrm>
            <a:custGeom>
              <a:rect b="b" l="l" r="r" t="t"/>
              <a:pathLst>
                <a:path extrusionOk="0" h="2019" w="906">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89"/>
            <p:cNvSpPr/>
            <p:nvPr/>
          </p:nvSpPr>
          <p:spPr>
            <a:xfrm>
              <a:off x="2029221" y="1707306"/>
              <a:ext cx="62631" cy="10201"/>
            </a:xfrm>
            <a:custGeom>
              <a:rect b="b" l="l" r="r" t="t"/>
              <a:pathLst>
                <a:path extrusionOk="0" h="322" w="1977">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89"/>
            <p:cNvSpPr/>
            <p:nvPr/>
          </p:nvSpPr>
          <p:spPr>
            <a:xfrm>
              <a:off x="2029221" y="1758311"/>
              <a:ext cx="47552" cy="46696"/>
            </a:xfrm>
            <a:custGeom>
              <a:rect b="b" l="l" r="r" t="t"/>
              <a:pathLst>
                <a:path extrusionOk="0" h="1474" w="1501">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89"/>
            <p:cNvSpPr/>
            <p:nvPr/>
          </p:nvSpPr>
          <p:spPr>
            <a:xfrm>
              <a:off x="2029221" y="1615339"/>
              <a:ext cx="47552" cy="46728"/>
            </a:xfrm>
            <a:custGeom>
              <a:rect b="b" l="l" r="r" t="t"/>
              <a:pathLst>
                <a:path extrusionOk="0" h="1475" w="1501">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89"/>
            <p:cNvSpPr/>
            <p:nvPr/>
          </p:nvSpPr>
          <p:spPr>
            <a:xfrm>
              <a:off x="1767449" y="1703504"/>
              <a:ext cx="63012" cy="10233"/>
            </a:xfrm>
            <a:custGeom>
              <a:rect b="b" l="l" r="r" t="t"/>
              <a:pathLst>
                <a:path extrusionOk="0" h="323" w="1989">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89"/>
            <p:cNvSpPr/>
            <p:nvPr/>
          </p:nvSpPr>
          <p:spPr>
            <a:xfrm>
              <a:off x="1783289" y="1615719"/>
              <a:ext cx="47552" cy="46728"/>
            </a:xfrm>
            <a:custGeom>
              <a:rect b="b" l="l" r="r" t="t"/>
              <a:pathLst>
                <a:path extrusionOk="0" h="1475" w="1501">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89"/>
            <p:cNvSpPr/>
            <p:nvPr/>
          </p:nvSpPr>
          <p:spPr>
            <a:xfrm>
              <a:off x="1783289" y="1758311"/>
              <a:ext cx="47552" cy="46696"/>
            </a:xfrm>
            <a:custGeom>
              <a:rect b="b" l="l" r="r" t="t"/>
              <a:pathLst>
                <a:path extrusionOk="0" h="1474" w="1501">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2" name="Google Shape;11132;p89"/>
          <p:cNvGrpSpPr/>
          <p:nvPr/>
        </p:nvGrpSpPr>
        <p:grpSpPr>
          <a:xfrm>
            <a:off x="4007193" y="1337327"/>
            <a:ext cx="320633" cy="348100"/>
            <a:chOff x="4007193" y="1512727"/>
            <a:chExt cx="320633" cy="348100"/>
          </a:xfrm>
        </p:grpSpPr>
        <p:sp>
          <p:nvSpPr>
            <p:cNvPr id="11133" name="Google Shape;11133;p89"/>
            <p:cNvSpPr/>
            <p:nvPr/>
          </p:nvSpPr>
          <p:spPr>
            <a:xfrm>
              <a:off x="4177695" y="1512727"/>
              <a:ext cx="143732" cy="153109"/>
            </a:xfrm>
            <a:custGeom>
              <a:rect b="b" l="l" r="r" t="t"/>
              <a:pathLst>
                <a:path extrusionOk="0" h="4833" w="4537">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89"/>
            <p:cNvSpPr/>
            <p:nvPr/>
          </p:nvSpPr>
          <p:spPr>
            <a:xfrm>
              <a:off x="4214666" y="1543583"/>
              <a:ext cx="77711" cy="77363"/>
            </a:xfrm>
            <a:custGeom>
              <a:rect b="b" l="l" r="r" t="t"/>
              <a:pathLst>
                <a:path extrusionOk="0" h="2442" w="2453">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89"/>
            <p:cNvSpPr/>
            <p:nvPr/>
          </p:nvSpPr>
          <p:spPr>
            <a:xfrm>
              <a:off x="4007193" y="1541334"/>
              <a:ext cx="320633" cy="319493"/>
            </a:xfrm>
            <a:custGeom>
              <a:rect b="b" l="l" r="r" t="t"/>
              <a:pathLst>
                <a:path extrusionOk="0" h="10085" w="10121">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89"/>
            <p:cNvSpPr/>
            <p:nvPr/>
          </p:nvSpPr>
          <p:spPr>
            <a:xfrm>
              <a:off x="4064914" y="1665805"/>
              <a:ext cx="101123" cy="40012"/>
            </a:xfrm>
            <a:custGeom>
              <a:rect b="b" l="l" r="r" t="t"/>
              <a:pathLst>
                <a:path extrusionOk="0" h="1263" w="3192">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89"/>
            <p:cNvSpPr/>
            <p:nvPr/>
          </p:nvSpPr>
          <p:spPr>
            <a:xfrm>
              <a:off x="4162235" y="1749155"/>
              <a:ext cx="101851" cy="60382"/>
            </a:xfrm>
            <a:custGeom>
              <a:rect b="b" l="l" r="r" t="t"/>
              <a:pathLst>
                <a:path extrusionOk="0" h="1906" w="3215">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8" name="Google Shape;11138;p89"/>
          <p:cNvGrpSpPr/>
          <p:nvPr/>
        </p:nvGrpSpPr>
        <p:grpSpPr>
          <a:xfrm>
            <a:off x="3530425" y="1333347"/>
            <a:ext cx="368175" cy="344594"/>
            <a:chOff x="3530425" y="1508747"/>
            <a:chExt cx="368175" cy="344594"/>
          </a:xfrm>
        </p:grpSpPr>
        <p:sp>
          <p:nvSpPr>
            <p:cNvPr id="11139" name="Google Shape;11139;p89"/>
            <p:cNvSpPr/>
            <p:nvPr/>
          </p:nvSpPr>
          <p:spPr>
            <a:xfrm>
              <a:off x="3530425" y="1508747"/>
              <a:ext cx="316765" cy="344594"/>
            </a:xfrm>
            <a:custGeom>
              <a:rect b="b" l="l" r="r" t="t"/>
              <a:pathLst>
                <a:path extrusionOk="0" h="8538" w="7848">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89"/>
            <p:cNvSpPr/>
            <p:nvPr/>
          </p:nvSpPr>
          <p:spPr>
            <a:xfrm>
              <a:off x="3870185" y="1675515"/>
              <a:ext cx="28415" cy="11099"/>
            </a:xfrm>
            <a:custGeom>
              <a:rect b="b" l="l" r="r" t="t"/>
              <a:pathLst>
                <a:path extrusionOk="0" h="275" w="704">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89"/>
            <p:cNvSpPr/>
            <p:nvPr/>
          </p:nvSpPr>
          <p:spPr>
            <a:xfrm>
              <a:off x="3846170" y="1610293"/>
              <a:ext cx="25993" cy="22965"/>
            </a:xfrm>
            <a:custGeom>
              <a:rect b="b" l="l" r="r" t="t"/>
              <a:pathLst>
                <a:path extrusionOk="0" h="569" w="644">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89"/>
            <p:cNvSpPr/>
            <p:nvPr/>
          </p:nvSpPr>
          <p:spPr>
            <a:xfrm>
              <a:off x="3847623" y="1728508"/>
              <a:ext cx="24540" cy="23086"/>
            </a:xfrm>
            <a:custGeom>
              <a:rect b="b" l="l" r="r" t="t"/>
              <a:pathLst>
                <a:path extrusionOk="0" h="572" w="608">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3" name="Google Shape;11143;p89"/>
          <p:cNvGrpSpPr/>
          <p:nvPr/>
        </p:nvGrpSpPr>
        <p:grpSpPr>
          <a:xfrm>
            <a:off x="3127598" y="1337834"/>
            <a:ext cx="289714" cy="347593"/>
            <a:chOff x="3127598" y="1513234"/>
            <a:chExt cx="289714" cy="347593"/>
          </a:xfrm>
        </p:grpSpPr>
        <p:sp>
          <p:nvSpPr>
            <p:cNvPr id="11144" name="Google Shape;11144;p89"/>
            <p:cNvSpPr/>
            <p:nvPr/>
          </p:nvSpPr>
          <p:spPr>
            <a:xfrm>
              <a:off x="3127598" y="1513234"/>
              <a:ext cx="289714" cy="347593"/>
            </a:xfrm>
            <a:custGeom>
              <a:rect b="b" l="l" r="r" t="t"/>
              <a:pathLst>
                <a:path extrusionOk="0" h="10972" w="9145">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89"/>
            <p:cNvSpPr/>
            <p:nvPr/>
          </p:nvSpPr>
          <p:spPr>
            <a:xfrm>
              <a:off x="3254698" y="1788375"/>
              <a:ext cx="121493" cy="10233"/>
            </a:xfrm>
            <a:custGeom>
              <a:rect b="b" l="l" r="r" t="t"/>
              <a:pathLst>
                <a:path extrusionOk="0" h="323" w="3835">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89"/>
            <p:cNvSpPr/>
            <p:nvPr/>
          </p:nvSpPr>
          <p:spPr>
            <a:xfrm>
              <a:off x="3185668" y="1638275"/>
              <a:ext cx="172783" cy="29051"/>
            </a:xfrm>
            <a:custGeom>
              <a:rect b="b" l="l" r="r" t="t"/>
              <a:pathLst>
                <a:path extrusionOk="0" h="917" w="5454">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89"/>
            <p:cNvSpPr/>
            <p:nvPr/>
          </p:nvSpPr>
          <p:spPr>
            <a:xfrm>
              <a:off x="3186428" y="1681645"/>
              <a:ext cx="172022" cy="10581"/>
            </a:xfrm>
            <a:custGeom>
              <a:rect b="b" l="l" r="r" t="t"/>
              <a:pathLst>
                <a:path extrusionOk="0" h="334" w="543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89"/>
            <p:cNvSpPr/>
            <p:nvPr/>
          </p:nvSpPr>
          <p:spPr>
            <a:xfrm>
              <a:off x="3186428" y="1707306"/>
              <a:ext cx="172022" cy="10201"/>
            </a:xfrm>
            <a:custGeom>
              <a:rect b="b" l="l" r="r" t="t"/>
              <a:pathLst>
                <a:path extrusionOk="0" h="322" w="543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9" name="Google Shape;11149;p89"/>
          <p:cNvGrpSpPr/>
          <p:nvPr/>
        </p:nvGrpSpPr>
        <p:grpSpPr>
          <a:xfrm>
            <a:off x="2662884" y="1337644"/>
            <a:ext cx="322914" cy="348543"/>
            <a:chOff x="2662884" y="1513044"/>
            <a:chExt cx="322914" cy="348543"/>
          </a:xfrm>
        </p:grpSpPr>
        <p:sp>
          <p:nvSpPr>
            <p:cNvPr id="11150" name="Google Shape;11150;p89"/>
            <p:cNvSpPr/>
            <p:nvPr/>
          </p:nvSpPr>
          <p:spPr>
            <a:xfrm>
              <a:off x="2662884" y="1513044"/>
              <a:ext cx="260663" cy="348543"/>
            </a:xfrm>
            <a:custGeom>
              <a:rect b="b" l="l" r="r" t="t"/>
              <a:pathLst>
                <a:path extrusionOk="0" h="11002" w="8228">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89"/>
            <p:cNvSpPr/>
            <p:nvPr/>
          </p:nvSpPr>
          <p:spPr>
            <a:xfrm>
              <a:off x="2663264" y="1513044"/>
              <a:ext cx="165243" cy="282554"/>
            </a:xfrm>
            <a:custGeom>
              <a:rect b="b" l="l" r="r" t="t"/>
              <a:pathLst>
                <a:path extrusionOk="0" h="8919" w="5216">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89"/>
            <p:cNvSpPr/>
            <p:nvPr/>
          </p:nvSpPr>
          <p:spPr>
            <a:xfrm>
              <a:off x="2717596" y="1747634"/>
              <a:ext cx="152412" cy="10613"/>
            </a:xfrm>
            <a:custGeom>
              <a:rect b="b" l="l" r="r" t="t"/>
              <a:pathLst>
                <a:path extrusionOk="0" h="335" w="4811">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89"/>
            <p:cNvSpPr/>
            <p:nvPr/>
          </p:nvSpPr>
          <p:spPr>
            <a:xfrm>
              <a:off x="2788876" y="1809886"/>
              <a:ext cx="81132" cy="10581"/>
            </a:xfrm>
            <a:custGeom>
              <a:rect b="b" l="l" r="r" t="t"/>
              <a:pathLst>
                <a:path extrusionOk="0" h="334" w="2561">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89"/>
            <p:cNvSpPr/>
            <p:nvPr/>
          </p:nvSpPr>
          <p:spPr>
            <a:xfrm>
              <a:off x="2717596" y="1722385"/>
              <a:ext cx="152412" cy="10201"/>
            </a:xfrm>
            <a:custGeom>
              <a:rect b="b" l="l" r="r" t="t"/>
              <a:pathLst>
                <a:path extrusionOk="0" h="322" w="4811">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89"/>
            <p:cNvSpPr/>
            <p:nvPr/>
          </p:nvSpPr>
          <p:spPr>
            <a:xfrm>
              <a:off x="2717596" y="1696344"/>
              <a:ext cx="152412" cy="10613"/>
            </a:xfrm>
            <a:custGeom>
              <a:rect b="b" l="l" r="r" t="t"/>
              <a:pathLst>
                <a:path extrusionOk="0" h="335" w="4811">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89"/>
            <p:cNvSpPr/>
            <p:nvPr/>
          </p:nvSpPr>
          <p:spPr>
            <a:xfrm>
              <a:off x="2717596" y="1670335"/>
              <a:ext cx="152412" cy="10581"/>
            </a:xfrm>
            <a:custGeom>
              <a:rect b="b" l="l" r="r" t="t"/>
              <a:pathLst>
                <a:path extrusionOk="0" h="334" w="4811">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89"/>
            <p:cNvSpPr/>
            <p:nvPr/>
          </p:nvSpPr>
          <p:spPr>
            <a:xfrm>
              <a:off x="2778326" y="1594145"/>
              <a:ext cx="31332" cy="61111"/>
            </a:xfrm>
            <a:custGeom>
              <a:rect b="b" l="l" r="r" t="t"/>
              <a:pathLst>
                <a:path extrusionOk="0" h="1929" w="989">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89"/>
            <p:cNvSpPr/>
            <p:nvPr/>
          </p:nvSpPr>
          <p:spPr>
            <a:xfrm>
              <a:off x="2782476" y="1575263"/>
              <a:ext cx="16220" cy="15872"/>
            </a:xfrm>
            <a:custGeom>
              <a:rect b="b" l="l" r="r" t="t"/>
              <a:pathLst>
                <a:path extrusionOk="0" h="501" w="512">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89"/>
            <p:cNvSpPr/>
            <p:nvPr/>
          </p:nvSpPr>
          <p:spPr>
            <a:xfrm>
              <a:off x="2943537" y="1513044"/>
              <a:ext cx="42261" cy="347783"/>
            </a:xfrm>
            <a:custGeom>
              <a:rect b="b" l="l" r="r" t="t"/>
              <a:pathLst>
                <a:path extrusionOk="0" h="10978" w="1334">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0" name="Google Shape;11160;p89"/>
          <p:cNvGrpSpPr/>
          <p:nvPr/>
        </p:nvGrpSpPr>
        <p:grpSpPr>
          <a:xfrm>
            <a:off x="2232511" y="1337359"/>
            <a:ext cx="299534" cy="348068"/>
            <a:chOff x="2232511" y="1512759"/>
            <a:chExt cx="299534" cy="348068"/>
          </a:xfrm>
        </p:grpSpPr>
        <p:sp>
          <p:nvSpPr>
            <p:cNvPr id="11161" name="Google Shape;11161;p89"/>
            <p:cNvSpPr/>
            <p:nvPr/>
          </p:nvSpPr>
          <p:spPr>
            <a:xfrm>
              <a:off x="2278162" y="1715226"/>
              <a:ext cx="95452" cy="10581"/>
            </a:xfrm>
            <a:custGeom>
              <a:rect b="b" l="l" r="r" t="t"/>
              <a:pathLst>
                <a:path extrusionOk="0" h="334" w="3013">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89"/>
            <p:cNvSpPr/>
            <p:nvPr/>
          </p:nvSpPr>
          <p:spPr>
            <a:xfrm>
              <a:off x="2278162" y="1734455"/>
              <a:ext cx="95452" cy="10581"/>
            </a:xfrm>
            <a:custGeom>
              <a:rect b="b" l="l" r="r" t="t"/>
              <a:pathLst>
                <a:path extrusionOk="0" h="334" w="3013">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89"/>
            <p:cNvSpPr/>
            <p:nvPr/>
          </p:nvSpPr>
          <p:spPr>
            <a:xfrm>
              <a:off x="2278162" y="1754446"/>
              <a:ext cx="95452" cy="10201"/>
            </a:xfrm>
            <a:custGeom>
              <a:rect b="b" l="l" r="r" t="t"/>
              <a:pathLst>
                <a:path extrusionOk="0" h="322" w="3013">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89"/>
            <p:cNvSpPr/>
            <p:nvPr/>
          </p:nvSpPr>
          <p:spPr>
            <a:xfrm>
              <a:off x="2278162" y="1773675"/>
              <a:ext cx="95452" cy="10581"/>
            </a:xfrm>
            <a:custGeom>
              <a:rect b="b" l="l" r="r" t="t"/>
              <a:pathLst>
                <a:path extrusionOk="0" h="334" w="3013">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89"/>
            <p:cNvSpPr/>
            <p:nvPr/>
          </p:nvSpPr>
          <p:spPr>
            <a:xfrm>
              <a:off x="2232511" y="1512759"/>
              <a:ext cx="299534" cy="348068"/>
            </a:xfrm>
            <a:custGeom>
              <a:rect b="b" l="l" r="r" t="t"/>
              <a:pathLst>
                <a:path extrusionOk="0" h="10987" w="9455">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89"/>
            <p:cNvSpPr/>
            <p:nvPr/>
          </p:nvSpPr>
          <p:spPr>
            <a:xfrm>
              <a:off x="2422623"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89"/>
            <p:cNvSpPr/>
            <p:nvPr/>
          </p:nvSpPr>
          <p:spPr>
            <a:xfrm>
              <a:off x="2442613" y="1574883"/>
              <a:ext cx="10581" cy="11373"/>
            </a:xfrm>
            <a:custGeom>
              <a:rect b="b" l="l" r="r" t="t"/>
              <a:pathLst>
                <a:path extrusionOk="0" h="359" w="334">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89"/>
            <p:cNvSpPr/>
            <p:nvPr/>
          </p:nvSpPr>
          <p:spPr>
            <a:xfrm>
              <a:off x="2462983" y="1574883"/>
              <a:ext cx="10581" cy="11373"/>
            </a:xfrm>
            <a:custGeom>
              <a:rect b="b" l="l" r="r" t="t"/>
              <a:pathLst>
                <a:path extrusionOk="0" h="359" w="334">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89"/>
            <p:cNvSpPr/>
            <p:nvPr/>
          </p:nvSpPr>
          <p:spPr>
            <a:xfrm>
              <a:off x="2482974"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89"/>
            <p:cNvSpPr/>
            <p:nvPr/>
          </p:nvSpPr>
          <p:spPr>
            <a:xfrm>
              <a:off x="2312852" y="1654495"/>
              <a:ext cx="26073" cy="49041"/>
            </a:xfrm>
            <a:custGeom>
              <a:rect b="b" l="l" r="r" t="t"/>
              <a:pathLst>
                <a:path extrusionOk="0" h="1548" w="823">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89"/>
            <p:cNvSpPr/>
            <p:nvPr/>
          </p:nvSpPr>
          <p:spPr>
            <a:xfrm>
              <a:off x="2316242" y="1637135"/>
              <a:ext cx="14383" cy="13971"/>
            </a:xfrm>
            <a:custGeom>
              <a:rect b="b" l="l" r="r" t="t"/>
              <a:pathLst>
                <a:path extrusionOk="0" h="441" w="454">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2" name="Google Shape;11172;p89"/>
          <p:cNvGrpSpPr/>
          <p:nvPr/>
        </p:nvGrpSpPr>
        <p:grpSpPr>
          <a:xfrm>
            <a:off x="1331406" y="1337961"/>
            <a:ext cx="301784" cy="348607"/>
            <a:chOff x="1331406" y="1513361"/>
            <a:chExt cx="301784" cy="348607"/>
          </a:xfrm>
        </p:grpSpPr>
        <p:sp>
          <p:nvSpPr>
            <p:cNvPr id="11173" name="Google Shape;11173;p89"/>
            <p:cNvSpPr/>
            <p:nvPr/>
          </p:nvSpPr>
          <p:spPr>
            <a:xfrm>
              <a:off x="1473237" y="1513361"/>
              <a:ext cx="159952" cy="169076"/>
            </a:xfrm>
            <a:custGeom>
              <a:rect b="b" l="l" r="r" t="t"/>
              <a:pathLst>
                <a:path extrusionOk="0" h="5337" w="5049">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89"/>
            <p:cNvSpPr/>
            <p:nvPr/>
          </p:nvSpPr>
          <p:spPr>
            <a:xfrm>
              <a:off x="1331406" y="1579033"/>
              <a:ext cx="152412" cy="282934"/>
            </a:xfrm>
            <a:custGeom>
              <a:rect b="b" l="l" r="r" t="t"/>
              <a:pathLst>
                <a:path extrusionOk="0" h="8931" w="4811">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89"/>
            <p:cNvSpPr/>
            <p:nvPr/>
          </p:nvSpPr>
          <p:spPr>
            <a:xfrm>
              <a:off x="1373667" y="1686935"/>
              <a:ext cx="66401" cy="10581"/>
            </a:xfrm>
            <a:custGeom>
              <a:rect b="b" l="l" r="r" t="t"/>
              <a:pathLst>
                <a:path extrusionOk="0" h="334" w="2096">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89"/>
            <p:cNvSpPr/>
            <p:nvPr/>
          </p:nvSpPr>
          <p:spPr>
            <a:xfrm>
              <a:off x="1518508" y="1536044"/>
              <a:ext cx="72452" cy="112812"/>
            </a:xfrm>
            <a:custGeom>
              <a:rect b="b" l="l" r="r" t="t"/>
              <a:pathLst>
                <a:path extrusionOk="0" h="3561" w="2287">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7" name="Google Shape;11177;p89"/>
          <p:cNvGrpSpPr/>
          <p:nvPr/>
        </p:nvGrpSpPr>
        <p:grpSpPr>
          <a:xfrm>
            <a:off x="7144274" y="1324814"/>
            <a:ext cx="282174" cy="355735"/>
            <a:chOff x="7144274" y="1500214"/>
            <a:chExt cx="282174" cy="355735"/>
          </a:xfrm>
        </p:grpSpPr>
        <p:sp>
          <p:nvSpPr>
            <p:cNvPr id="11178" name="Google Shape;11178;p89"/>
            <p:cNvSpPr/>
            <p:nvPr/>
          </p:nvSpPr>
          <p:spPr>
            <a:xfrm>
              <a:off x="7245745" y="1613375"/>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89"/>
            <p:cNvSpPr/>
            <p:nvPr/>
          </p:nvSpPr>
          <p:spPr>
            <a:xfrm>
              <a:off x="7313635" y="1613375"/>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89"/>
            <p:cNvSpPr/>
            <p:nvPr/>
          </p:nvSpPr>
          <p:spPr>
            <a:xfrm>
              <a:off x="7262345" y="1653070"/>
              <a:ext cx="45302" cy="16157"/>
            </a:xfrm>
            <a:custGeom>
              <a:rect b="b" l="l" r="r" t="t"/>
              <a:pathLst>
                <a:path extrusionOk="0" h="510" w="143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89"/>
            <p:cNvSpPr/>
            <p:nvPr/>
          </p:nvSpPr>
          <p:spPr>
            <a:xfrm>
              <a:off x="7144274" y="1500214"/>
              <a:ext cx="282174" cy="355735"/>
            </a:xfrm>
            <a:custGeom>
              <a:rect b="b" l="l" r="r" t="t"/>
              <a:pathLst>
                <a:path extrusionOk="0" h="11229" w="8907">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89"/>
            <p:cNvSpPr/>
            <p:nvPr/>
          </p:nvSpPr>
          <p:spPr>
            <a:xfrm>
              <a:off x="7239726" y="1594081"/>
              <a:ext cx="22651" cy="12165"/>
            </a:xfrm>
            <a:custGeom>
              <a:rect b="b" l="l" r="r" t="t"/>
              <a:pathLst>
                <a:path extrusionOk="0" h="384" w="715">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89"/>
            <p:cNvSpPr/>
            <p:nvPr/>
          </p:nvSpPr>
          <p:spPr>
            <a:xfrm>
              <a:off x="7307616" y="1594462"/>
              <a:ext cx="22651" cy="12514"/>
            </a:xfrm>
            <a:custGeom>
              <a:rect b="b" l="l" r="r" t="t"/>
              <a:pathLst>
                <a:path extrusionOk="0" h="395" w="715">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4" name="Google Shape;11184;p89"/>
          <p:cNvGrpSpPr/>
          <p:nvPr/>
        </p:nvGrpSpPr>
        <p:grpSpPr>
          <a:xfrm>
            <a:off x="6685262" y="1324814"/>
            <a:ext cx="289682" cy="354594"/>
            <a:chOff x="6685262" y="1500214"/>
            <a:chExt cx="289682" cy="354594"/>
          </a:xfrm>
        </p:grpSpPr>
        <p:sp>
          <p:nvSpPr>
            <p:cNvPr id="11185" name="Google Shape;11185;p89"/>
            <p:cNvSpPr/>
            <p:nvPr/>
          </p:nvSpPr>
          <p:spPr>
            <a:xfrm>
              <a:off x="6685262" y="1500214"/>
              <a:ext cx="289682" cy="354594"/>
            </a:xfrm>
            <a:custGeom>
              <a:rect b="b" l="l" r="r" t="t"/>
              <a:pathLst>
                <a:path extrusionOk="0" h="11193" w="9144">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89"/>
            <p:cNvSpPr/>
            <p:nvPr/>
          </p:nvSpPr>
          <p:spPr>
            <a:xfrm>
              <a:off x="6792372" y="1655984"/>
              <a:ext cx="76222" cy="38143"/>
            </a:xfrm>
            <a:custGeom>
              <a:rect b="b" l="l" r="r" t="t"/>
              <a:pathLst>
                <a:path extrusionOk="0" h="1204" w="2406">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89"/>
            <p:cNvSpPr/>
            <p:nvPr/>
          </p:nvSpPr>
          <p:spPr>
            <a:xfrm>
              <a:off x="6785593" y="1622815"/>
              <a:ext cx="21891" cy="10581"/>
            </a:xfrm>
            <a:custGeom>
              <a:rect b="b" l="l" r="r" t="t"/>
              <a:pathLst>
                <a:path extrusionOk="0" h="334" w="691">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89"/>
            <p:cNvSpPr/>
            <p:nvPr/>
          </p:nvSpPr>
          <p:spPr>
            <a:xfrm>
              <a:off x="6852723" y="1622815"/>
              <a:ext cx="21542" cy="10581"/>
            </a:xfrm>
            <a:custGeom>
              <a:rect b="b" l="l" r="r" t="t"/>
              <a:pathLst>
                <a:path extrusionOk="0" h="334" w="68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9" name="Google Shape;11189;p89"/>
          <p:cNvGrpSpPr/>
          <p:nvPr/>
        </p:nvGrpSpPr>
        <p:grpSpPr>
          <a:xfrm>
            <a:off x="6200938" y="1325194"/>
            <a:ext cx="322154" cy="355355"/>
            <a:chOff x="6200938" y="1500594"/>
            <a:chExt cx="322154" cy="355355"/>
          </a:xfrm>
        </p:grpSpPr>
        <p:sp>
          <p:nvSpPr>
            <p:cNvPr id="11190" name="Google Shape;11190;p89"/>
            <p:cNvSpPr/>
            <p:nvPr/>
          </p:nvSpPr>
          <p:spPr>
            <a:xfrm>
              <a:off x="6325789" y="1605835"/>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89"/>
            <p:cNvSpPr/>
            <p:nvPr/>
          </p:nvSpPr>
          <p:spPr>
            <a:xfrm>
              <a:off x="6387280" y="1605835"/>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89"/>
            <p:cNvSpPr/>
            <p:nvPr/>
          </p:nvSpPr>
          <p:spPr>
            <a:xfrm>
              <a:off x="6345779" y="1650725"/>
              <a:ext cx="32472" cy="10201"/>
            </a:xfrm>
            <a:custGeom>
              <a:rect b="b" l="l" r="r" t="t"/>
              <a:pathLst>
                <a:path extrusionOk="0" h="322" w="1025">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89"/>
            <p:cNvSpPr/>
            <p:nvPr/>
          </p:nvSpPr>
          <p:spPr>
            <a:xfrm>
              <a:off x="6200938" y="1500594"/>
              <a:ext cx="322154" cy="355355"/>
            </a:xfrm>
            <a:custGeom>
              <a:rect b="b" l="l" r="r" t="t"/>
              <a:pathLst>
                <a:path extrusionOk="0" h="11217" w="10169">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89"/>
            <p:cNvSpPr/>
            <p:nvPr/>
          </p:nvSpPr>
          <p:spPr>
            <a:xfrm>
              <a:off x="6312199" y="1800445"/>
              <a:ext cx="99253" cy="54743"/>
            </a:xfrm>
            <a:custGeom>
              <a:rect b="b" l="l" r="r" t="t"/>
              <a:pathLst>
                <a:path extrusionOk="0" h="1728" w="3133">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5" name="Google Shape;11195;p89"/>
          <p:cNvGrpSpPr/>
          <p:nvPr/>
        </p:nvGrpSpPr>
        <p:grpSpPr>
          <a:xfrm>
            <a:off x="5289631" y="1324814"/>
            <a:ext cx="332355" cy="354974"/>
            <a:chOff x="5289631" y="1500214"/>
            <a:chExt cx="332355" cy="354974"/>
          </a:xfrm>
        </p:grpSpPr>
        <p:sp>
          <p:nvSpPr>
            <p:cNvPr id="11196" name="Google Shape;11196;p89"/>
            <p:cNvSpPr/>
            <p:nvPr/>
          </p:nvSpPr>
          <p:spPr>
            <a:xfrm>
              <a:off x="5432603" y="1667040"/>
              <a:ext cx="45651" cy="16157"/>
            </a:xfrm>
            <a:custGeom>
              <a:rect b="b" l="l" r="r" t="t"/>
              <a:pathLst>
                <a:path extrusionOk="0" h="510" w="1441">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89"/>
            <p:cNvSpPr/>
            <p:nvPr/>
          </p:nvSpPr>
          <p:spPr>
            <a:xfrm>
              <a:off x="5416763" y="1628074"/>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89"/>
            <p:cNvSpPr/>
            <p:nvPr/>
          </p:nvSpPr>
          <p:spPr>
            <a:xfrm>
              <a:off x="5483893" y="1628074"/>
              <a:ext cx="10233" cy="15872"/>
            </a:xfrm>
            <a:custGeom>
              <a:rect b="b" l="l" r="r" t="t"/>
              <a:pathLst>
                <a:path extrusionOk="0" h="501" w="323">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89"/>
            <p:cNvSpPr/>
            <p:nvPr/>
          </p:nvSpPr>
          <p:spPr>
            <a:xfrm>
              <a:off x="5411093" y="1611474"/>
              <a:ext cx="21923" cy="10613"/>
            </a:xfrm>
            <a:custGeom>
              <a:rect b="b" l="l" r="r" t="t"/>
              <a:pathLst>
                <a:path extrusionOk="0" h="335" w="692">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89"/>
            <p:cNvSpPr/>
            <p:nvPr/>
          </p:nvSpPr>
          <p:spPr>
            <a:xfrm>
              <a:off x="5478254" y="1611474"/>
              <a:ext cx="21511" cy="10613"/>
            </a:xfrm>
            <a:custGeom>
              <a:rect b="b" l="l" r="r" t="t"/>
              <a:pathLst>
                <a:path extrusionOk="0" h="335" w="679">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89"/>
            <p:cNvSpPr/>
            <p:nvPr/>
          </p:nvSpPr>
          <p:spPr>
            <a:xfrm>
              <a:off x="5289631" y="1500214"/>
              <a:ext cx="332355" cy="354974"/>
            </a:xfrm>
            <a:custGeom>
              <a:rect b="b" l="l" r="r" t="t"/>
              <a:pathLst>
                <a:path extrusionOk="0" h="11205" w="10491">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2" name="Google Shape;11202;p89"/>
          <p:cNvGrpSpPr/>
          <p:nvPr/>
        </p:nvGrpSpPr>
        <p:grpSpPr>
          <a:xfrm>
            <a:off x="5748295" y="1324433"/>
            <a:ext cx="323294" cy="356115"/>
            <a:chOff x="5748295" y="1499833"/>
            <a:chExt cx="323294" cy="356115"/>
          </a:xfrm>
        </p:grpSpPr>
        <p:sp>
          <p:nvSpPr>
            <p:cNvPr id="11203" name="Google Shape;11203;p89"/>
            <p:cNvSpPr/>
            <p:nvPr/>
          </p:nvSpPr>
          <p:spPr>
            <a:xfrm>
              <a:off x="5871276" y="1611474"/>
              <a:ext cx="10581" cy="16252"/>
            </a:xfrm>
            <a:custGeom>
              <a:rect b="b" l="l" r="r" t="t"/>
              <a:pathLst>
                <a:path extrusionOk="0" h="513" w="334">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89"/>
            <p:cNvSpPr/>
            <p:nvPr/>
          </p:nvSpPr>
          <p:spPr>
            <a:xfrm>
              <a:off x="5938406" y="1611474"/>
              <a:ext cx="10233" cy="16252"/>
            </a:xfrm>
            <a:custGeom>
              <a:rect b="b" l="l" r="r" t="t"/>
              <a:pathLst>
                <a:path extrusionOk="0" h="513" w="323">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89"/>
            <p:cNvSpPr/>
            <p:nvPr/>
          </p:nvSpPr>
          <p:spPr>
            <a:xfrm>
              <a:off x="5887116" y="1650820"/>
              <a:ext cx="45683" cy="15777"/>
            </a:xfrm>
            <a:custGeom>
              <a:rect b="b" l="l" r="r" t="t"/>
              <a:pathLst>
                <a:path extrusionOk="0" h="498" w="1442">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89"/>
            <p:cNvSpPr/>
            <p:nvPr/>
          </p:nvSpPr>
          <p:spPr>
            <a:xfrm>
              <a:off x="5748295" y="1499833"/>
              <a:ext cx="323294" cy="355355"/>
            </a:xfrm>
            <a:custGeom>
              <a:rect b="b" l="l" r="r" t="t"/>
              <a:pathLst>
                <a:path extrusionOk="0" h="11217" w="10205">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89"/>
            <p:cNvSpPr/>
            <p:nvPr/>
          </p:nvSpPr>
          <p:spPr>
            <a:xfrm>
              <a:off x="5865225" y="1594842"/>
              <a:ext cx="22683" cy="12894"/>
            </a:xfrm>
            <a:custGeom>
              <a:rect b="b" l="l" r="r" t="t"/>
              <a:pathLst>
                <a:path extrusionOk="0" h="407" w="716">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89"/>
            <p:cNvSpPr/>
            <p:nvPr/>
          </p:nvSpPr>
          <p:spPr>
            <a:xfrm>
              <a:off x="5931627" y="1594462"/>
              <a:ext cx="23412" cy="12894"/>
            </a:xfrm>
            <a:custGeom>
              <a:rect b="b" l="l" r="r" t="t"/>
              <a:pathLst>
                <a:path extrusionOk="0" h="407" w="739">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89"/>
            <p:cNvSpPr/>
            <p:nvPr/>
          </p:nvSpPr>
          <p:spPr>
            <a:xfrm>
              <a:off x="5993846" y="1778586"/>
              <a:ext cx="10613" cy="77363"/>
            </a:xfrm>
            <a:custGeom>
              <a:rect b="b" l="l" r="r" t="t"/>
              <a:pathLst>
                <a:path extrusionOk="0" h="2442" w="335">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0" name="Google Shape;11210;p89"/>
          <p:cNvGrpSpPr/>
          <p:nvPr/>
        </p:nvGrpSpPr>
        <p:grpSpPr>
          <a:xfrm>
            <a:off x="8047661" y="1325637"/>
            <a:ext cx="278404" cy="355260"/>
            <a:chOff x="8047661" y="1501037"/>
            <a:chExt cx="278404" cy="355260"/>
          </a:xfrm>
        </p:grpSpPr>
        <p:sp>
          <p:nvSpPr>
            <p:cNvPr id="11211" name="Google Shape;11211;p89"/>
            <p:cNvSpPr/>
            <p:nvPr/>
          </p:nvSpPr>
          <p:spPr>
            <a:xfrm>
              <a:off x="8147611" y="1622815"/>
              <a:ext cx="10581" cy="16220"/>
            </a:xfrm>
            <a:custGeom>
              <a:rect b="b" l="l" r="r" t="t"/>
              <a:pathLst>
                <a:path extrusionOk="0" h="512" w="334">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89"/>
            <p:cNvSpPr/>
            <p:nvPr/>
          </p:nvSpPr>
          <p:spPr>
            <a:xfrm>
              <a:off x="8214741" y="1622815"/>
              <a:ext cx="10233" cy="16220"/>
            </a:xfrm>
            <a:custGeom>
              <a:rect b="b" l="l" r="r" t="t"/>
              <a:pathLst>
                <a:path extrusionOk="0" h="512" w="323">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89"/>
            <p:cNvSpPr/>
            <p:nvPr/>
          </p:nvSpPr>
          <p:spPr>
            <a:xfrm>
              <a:off x="8163451" y="1661370"/>
              <a:ext cx="45302" cy="16157"/>
            </a:xfrm>
            <a:custGeom>
              <a:rect b="b" l="l" r="r" t="t"/>
              <a:pathLst>
                <a:path extrusionOk="0" h="510" w="143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89"/>
            <p:cNvSpPr/>
            <p:nvPr/>
          </p:nvSpPr>
          <p:spPr>
            <a:xfrm>
              <a:off x="8047661" y="1501037"/>
              <a:ext cx="278404" cy="355260"/>
            </a:xfrm>
            <a:custGeom>
              <a:rect b="b" l="l" r="r" t="t"/>
              <a:pathLst>
                <a:path extrusionOk="0" h="11214" w="8788">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5" name="Google Shape;11215;p89"/>
          <p:cNvGrpSpPr/>
          <p:nvPr/>
        </p:nvGrpSpPr>
        <p:grpSpPr>
          <a:xfrm>
            <a:off x="4903389" y="1324814"/>
            <a:ext cx="267854" cy="355735"/>
            <a:chOff x="4903389" y="1500214"/>
            <a:chExt cx="267854" cy="355735"/>
          </a:xfrm>
        </p:grpSpPr>
        <p:sp>
          <p:nvSpPr>
            <p:cNvPr id="11216" name="Google Shape;11216;p89"/>
            <p:cNvSpPr/>
            <p:nvPr/>
          </p:nvSpPr>
          <p:spPr>
            <a:xfrm>
              <a:off x="4997700" y="1611854"/>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89"/>
            <p:cNvSpPr/>
            <p:nvPr/>
          </p:nvSpPr>
          <p:spPr>
            <a:xfrm>
              <a:off x="5064830" y="1611854"/>
              <a:ext cx="10233" cy="16252"/>
            </a:xfrm>
            <a:custGeom>
              <a:rect b="b" l="l" r="r" t="t"/>
              <a:pathLst>
                <a:path extrusionOk="0" h="513" w="323">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89"/>
            <p:cNvSpPr/>
            <p:nvPr/>
          </p:nvSpPr>
          <p:spPr>
            <a:xfrm>
              <a:off x="5013160" y="1650820"/>
              <a:ext cx="45302" cy="15777"/>
            </a:xfrm>
            <a:custGeom>
              <a:rect b="b" l="l" r="r" t="t"/>
              <a:pathLst>
                <a:path extrusionOk="0" h="498" w="143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89"/>
            <p:cNvSpPr/>
            <p:nvPr/>
          </p:nvSpPr>
          <p:spPr>
            <a:xfrm>
              <a:off x="4903389" y="1500214"/>
              <a:ext cx="267854" cy="355735"/>
            </a:xfrm>
            <a:custGeom>
              <a:rect b="b" l="l" r="r" t="t"/>
              <a:pathLst>
                <a:path extrusionOk="0" h="11229" w="8455">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89"/>
            <p:cNvSpPr/>
            <p:nvPr/>
          </p:nvSpPr>
          <p:spPr>
            <a:xfrm>
              <a:off x="5031281" y="1828007"/>
              <a:ext cx="10201" cy="15872"/>
            </a:xfrm>
            <a:custGeom>
              <a:rect b="b" l="l" r="r" t="t"/>
              <a:pathLst>
                <a:path extrusionOk="0" h="501" w="322">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1" name="Google Shape;11221;p89"/>
          <p:cNvGrpSpPr/>
          <p:nvPr/>
        </p:nvGrpSpPr>
        <p:grpSpPr>
          <a:xfrm>
            <a:off x="7613518" y="1325954"/>
            <a:ext cx="264433" cy="353074"/>
            <a:chOff x="7613518" y="1501354"/>
            <a:chExt cx="264433" cy="353074"/>
          </a:xfrm>
        </p:grpSpPr>
        <p:sp>
          <p:nvSpPr>
            <p:cNvPr id="11222" name="Google Shape;11222;p89"/>
            <p:cNvSpPr/>
            <p:nvPr/>
          </p:nvSpPr>
          <p:spPr>
            <a:xfrm>
              <a:off x="7707069" y="1628454"/>
              <a:ext cx="10201" cy="16252"/>
            </a:xfrm>
            <a:custGeom>
              <a:rect b="b" l="l" r="r" t="t"/>
              <a:pathLst>
                <a:path extrusionOk="0" h="513" w="322">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89"/>
            <p:cNvSpPr/>
            <p:nvPr/>
          </p:nvSpPr>
          <p:spPr>
            <a:xfrm>
              <a:off x="7773439" y="1628454"/>
              <a:ext cx="10201" cy="16252"/>
            </a:xfrm>
            <a:custGeom>
              <a:rect b="b" l="l" r="r" t="t"/>
              <a:pathLst>
                <a:path extrusionOk="0" h="513" w="322">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89"/>
            <p:cNvSpPr/>
            <p:nvPr/>
          </p:nvSpPr>
          <p:spPr>
            <a:xfrm>
              <a:off x="7613518" y="1501354"/>
              <a:ext cx="264433" cy="353074"/>
            </a:xfrm>
            <a:custGeom>
              <a:rect b="b" l="l" r="r" t="t"/>
              <a:pathLst>
                <a:path extrusionOk="0" h="11145" w="8347">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89"/>
            <p:cNvSpPr/>
            <p:nvPr/>
          </p:nvSpPr>
          <p:spPr>
            <a:xfrm>
              <a:off x="7701778" y="1611474"/>
              <a:ext cx="21162" cy="10613"/>
            </a:xfrm>
            <a:custGeom>
              <a:rect b="b" l="l" r="r" t="t"/>
              <a:pathLst>
                <a:path extrusionOk="0" h="335" w="668">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89"/>
            <p:cNvSpPr/>
            <p:nvPr/>
          </p:nvSpPr>
          <p:spPr>
            <a:xfrm>
              <a:off x="7768148" y="1611474"/>
              <a:ext cx="21162" cy="10613"/>
            </a:xfrm>
            <a:custGeom>
              <a:rect b="b" l="l" r="r" t="t"/>
              <a:pathLst>
                <a:path extrusionOk="0" h="335" w="668">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89"/>
            <p:cNvSpPr/>
            <p:nvPr/>
          </p:nvSpPr>
          <p:spPr>
            <a:xfrm>
              <a:off x="7715337" y="1659025"/>
              <a:ext cx="60382" cy="32820"/>
            </a:xfrm>
            <a:custGeom>
              <a:rect b="b" l="l" r="r" t="t"/>
              <a:pathLst>
                <a:path extrusionOk="0" h="1036" w="1906">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28" name="Google Shape;11228;p89"/>
          <p:cNvSpPr txBox="1"/>
          <p:nvPr/>
        </p:nvSpPr>
        <p:spPr>
          <a:xfrm>
            <a:off x="849675"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Help &amp; Support Icons</a:t>
            </a:r>
            <a:endParaRPr sz="2400">
              <a:solidFill>
                <a:srgbClr val="FFFFFF"/>
              </a:solidFill>
            </a:endParaRPr>
          </a:p>
        </p:txBody>
      </p:sp>
      <p:sp>
        <p:nvSpPr>
          <p:cNvPr id="11229" name="Google Shape;11229;p89"/>
          <p:cNvSpPr txBox="1"/>
          <p:nvPr/>
        </p:nvSpPr>
        <p:spPr>
          <a:xfrm>
            <a:off x="4858400"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233" name="Shape 11233"/>
        <p:cNvGrpSpPr/>
        <p:nvPr/>
      </p:nvGrpSpPr>
      <p:grpSpPr>
        <a:xfrm>
          <a:off x="0" y="0"/>
          <a:ext cx="0" cy="0"/>
          <a:chOff x="0" y="0"/>
          <a:chExt cx="0" cy="0"/>
        </a:xfrm>
      </p:grpSpPr>
      <p:grpSp>
        <p:nvGrpSpPr>
          <p:cNvPr id="11234" name="Google Shape;11234;p90"/>
          <p:cNvGrpSpPr/>
          <p:nvPr/>
        </p:nvGrpSpPr>
        <p:grpSpPr>
          <a:xfrm>
            <a:off x="1757085" y="1325225"/>
            <a:ext cx="371069" cy="359396"/>
            <a:chOff x="1757085" y="1500675"/>
            <a:chExt cx="371069" cy="359396"/>
          </a:xfrm>
        </p:grpSpPr>
        <p:sp>
          <p:nvSpPr>
            <p:cNvPr id="11235" name="Google Shape;11235;p90"/>
            <p:cNvSpPr/>
            <p:nvPr/>
          </p:nvSpPr>
          <p:spPr>
            <a:xfrm>
              <a:off x="2032389" y="1667206"/>
              <a:ext cx="66313" cy="60684"/>
            </a:xfrm>
            <a:custGeom>
              <a:rect b="b" l="l" r="r" t="t"/>
              <a:pathLst>
                <a:path extrusionOk="0" h="1908" w="2085">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90"/>
            <p:cNvSpPr/>
            <p:nvPr/>
          </p:nvSpPr>
          <p:spPr>
            <a:xfrm>
              <a:off x="1971419" y="1747609"/>
              <a:ext cx="12531" cy="11513"/>
            </a:xfrm>
            <a:custGeom>
              <a:rect b="b" l="l" r="r" t="t"/>
              <a:pathLst>
                <a:path extrusionOk="0" h="362" w="394">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90"/>
            <p:cNvSpPr/>
            <p:nvPr/>
          </p:nvSpPr>
          <p:spPr>
            <a:xfrm>
              <a:off x="2032008" y="1776202"/>
              <a:ext cx="62910" cy="61702"/>
            </a:xfrm>
            <a:custGeom>
              <a:rect b="b" l="l" r="r" t="t"/>
              <a:pathLst>
                <a:path extrusionOk="0" h="1940" w="1978">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90"/>
            <p:cNvSpPr/>
            <p:nvPr/>
          </p:nvSpPr>
          <p:spPr>
            <a:xfrm>
              <a:off x="1976349"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90"/>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90"/>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90"/>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90"/>
            <p:cNvSpPr/>
            <p:nvPr/>
          </p:nvSpPr>
          <p:spPr>
            <a:xfrm>
              <a:off x="1976349" y="1730530"/>
              <a:ext cx="413" cy="32"/>
            </a:xfrm>
            <a:custGeom>
              <a:rect b="b" l="l" r="r" t="t"/>
              <a:pathLst>
                <a:path extrusionOk="0" h="1" w="13">
                  <a:moveTo>
                    <a:pt x="0" y="0"/>
                  </a:moveTo>
                  <a:lnTo>
                    <a:pt x="0" y="0"/>
                  </a:lnTo>
                  <a:cubicBezTo>
                    <a:pt x="12" y="0"/>
                    <a:pt x="12" y="0"/>
                    <a:pt x="0" y="0"/>
                  </a:cubicBezTo>
                  <a:cubicBezTo>
                    <a:pt x="12" y="0"/>
                    <a:pt x="12"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90"/>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90"/>
            <p:cNvSpPr/>
            <p:nvPr/>
          </p:nvSpPr>
          <p:spPr>
            <a:xfrm>
              <a:off x="1757085" y="1500675"/>
              <a:ext cx="371069" cy="359396"/>
            </a:xfrm>
            <a:custGeom>
              <a:rect b="b" l="l" r="r" t="t"/>
              <a:pathLst>
                <a:path extrusionOk="0" h="11300" w="11667">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90"/>
            <p:cNvSpPr/>
            <p:nvPr/>
          </p:nvSpPr>
          <p:spPr>
            <a:xfrm>
              <a:off x="1976349" y="1775216"/>
              <a:ext cx="413" cy="32"/>
            </a:xfrm>
            <a:custGeom>
              <a:rect b="b" l="l" r="r" t="t"/>
              <a:pathLst>
                <a:path extrusionOk="0" h="1" w="13">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90"/>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90"/>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90"/>
            <p:cNvSpPr/>
            <p:nvPr/>
          </p:nvSpPr>
          <p:spPr>
            <a:xfrm>
              <a:off x="2016868" y="177521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90"/>
            <p:cNvSpPr/>
            <p:nvPr/>
          </p:nvSpPr>
          <p:spPr>
            <a:xfrm>
              <a:off x="1914615" y="1724837"/>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90"/>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90"/>
            <p:cNvSpPr/>
            <p:nvPr/>
          </p:nvSpPr>
          <p:spPr>
            <a:xfrm>
              <a:off x="1955898" y="1769523"/>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90"/>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90"/>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90"/>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90"/>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90"/>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90"/>
            <p:cNvSpPr/>
            <p:nvPr/>
          </p:nvSpPr>
          <p:spPr>
            <a:xfrm>
              <a:off x="2016868"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90"/>
            <p:cNvSpPr/>
            <p:nvPr/>
          </p:nvSpPr>
          <p:spPr>
            <a:xfrm>
              <a:off x="1955898" y="1769523"/>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90"/>
            <p:cNvSpPr/>
            <p:nvPr/>
          </p:nvSpPr>
          <p:spPr>
            <a:xfrm>
              <a:off x="1955898" y="1769523"/>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90"/>
            <p:cNvSpPr/>
            <p:nvPr/>
          </p:nvSpPr>
          <p:spPr>
            <a:xfrm>
              <a:off x="1812744" y="1556302"/>
              <a:ext cx="77668" cy="72929"/>
            </a:xfrm>
            <a:custGeom>
              <a:rect b="b" l="l" r="r" t="t"/>
              <a:pathLst>
                <a:path extrusionOk="0" h="2293" w="2442">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90"/>
            <p:cNvSpPr/>
            <p:nvPr/>
          </p:nvSpPr>
          <p:spPr>
            <a:xfrm>
              <a:off x="1759375" y="1695671"/>
              <a:ext cx="99613" cy="158707"/>
            </a:xfrm>
            <a:custGeom>
              <a:rect b="b" l="l" r="r" t="t"/>
              <a:pathLst>
                <a:path extrusionOk="0" h="4990" w="3132">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90"/>
            <p:cNvSpPr/>
            <p:nvPr/>
          </p:nvSpPr>
          <p:spPr>
            <a:xfrm>
              <a:off x="1794965" y="1747195"/>
              <a:ext cx="38261" cy="10623"/>
            </a:xfrm>
            <a:custGeom>
              <a:rect b="b" l="l" r="r" t="t"/>
              <a:pathLst>
                <a:path extrusionOk="0" h="334" w="1203">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90"/>
            <p:cNvSpPr/>
            <p:nvPr/>
          </p:nvSpPr>
          <p:spPr>
            <a:xfrm>
              <a:off x="1839269" y="1747195"/>
              <a:ext cx="37912" cy="10623"/>
            </a:xfrm>
            <a:custGeom>
              <a:rect b="b" l="l" r="r" t="t"/>
              <a:pathLst>
                <a:path extrusionOk="0" h="334" w="1192">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4" name="Google Shape;11264;p90"/>
          <p:cNvGrpSpPr/>
          <p:nvPr/>
        </p:nvGrpSpPr>
        <p:grpSpPr>
          <a:xfrm>
            <a:off x="2774209" y="1779241"/>
            <a:ext cx="116693" cy="374186"/>
            <a:chOff x="2774209" y="1954691"/>
            <a:chExt cx="116693" cy="374186"/>
          </a:xfrm>
        </p:grpSpPr>
        <p:sp>
          <p:nvSpPr>
            <p:cNvPr id="11265" name="Google Shape;11265;p90"/>
            <p:cNvSpPr/>
            <p:nvPr/>
          </p:nvSpPr>
          <p:spPr>
            <a:xfrm>
              <a:off x="2774209" y="2181525"/>
              <a:ext cx="115166" cy="147353"/>
            </a:xfrm>
            <a:custGeom>
              <a:rect b="b" l="l" r="r" t="t"/>
              <a:pathLst>
                <a:path extrusionOk="0" h="4633" w="3621">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90"/>
            <p:cNvSpPr/>
            <p:nvPr/>
          </p:nvSpPr>
          <p:spPr>
            <a:xfrm>
              <a:off x="2774591" y="1954691"/>
              <a:ext cx="116311" cy="255649"/>
            </a:xfrm>
            <a:custGeom>
              <a:rect b="b" l="l" r="r" t="t"/>
              <a:pathLst>
                <a:path extrusionOk="0" h="8038" w="3657">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7" name="Google Shape;11267;p90"/>
          <p:cNvGrpSpPr/>
          <p:nvPr/>
        </p:nvGrpSpPr>
        <p:grpSpPr>
          <a:xfrm>
            <a:off x="4017435" y="1324462"/>
            <a:ext cx="315092" cy="359397"/>
            <a:chOff x="4017435" y="1499912"/>
            <a:chExt cx="315092" cy="359397"/>
          </a:xfrm>
        </p:grpSpPr>
        <p:sp>
          <p:nvSpPr>
            <p:cNvPr id="11268" name="Google Shape;11268;p90"/>
            <p:cNvSpPr/>
            <p:nvPr/>
          </p:nvSpPr>
          <p:spPr>
            <a:xfrm>
              <a:off x="4017816" y="1499912"/>
              <a:ext cx="314710" cy="359397"/>
            </a:xfrm>
            <a:custGeom>
              <a:rect b="b" l="l" r="r" t="t"/>
              <a:pathLst>
                <a:path extrusionOk="0" h="11300" w="9895">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90"/>
            <p:cNvSpPr/>
            <p:nvPr/>
          </p:nvSpPr>
          <p:spPr>
            <a:xfrm>
              <a:off x="4017435" y="1522302"/>
              <a:ext cx="121591" cy="207114"/>
            </a:xfrm>
            <a:custGeom>
              <a:rect b="b" l="l" r="r" t="t"/>
              <a:pathLst>
                <a:path extrusionOk="0" h="6512" w="3823">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0" name="Google Shape;11270;p90"/>
          <p:cNvGrpSpPr/>
          <p:nvPr/>
        </p:nvGrpSpPr>
        <p:grpSpPr>
          <a:xfrm>
            <a:off x="3963652" y="1824309"/>
            <a:ext cx="374154" cy="284050"/>
            <a:chOff x="3963652" y="1999759"/>
            <a:chExt cx="374154" cy="284050"/>
          </a:xfrm>
        </p:grpSpPr>
        <p:sp>
          <p:nvSpPr>
            <p:cNvPr id="11271" name="Google Shape;11271;p90"/>
            <p:cNvSpPr/>
            <p:nvPr/>
          </p:nvSpPr>
          <p:spPr>
            <a:xfrm>
              <a:off x="4123441" y="2104652"/>
              <a:ext cx="214366" cy="179158"/>
            </a:xfrm>
            <a:custGeom>
              <a:rect b="b" l="l" r="r" t="t"/>
              <a:pathLst>
                <a:path extrusionOk="0" h="5633" w="674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90"/>
            <p:cNvSpPr/>
            <p:nvPr/>
          </p:nvSpPr>
          <p:spPr>
            <a:xfrm>
              <a:off x="3963652" y="1999759"/>
              <a:ext cx="374154" cy="283669"/>
            </a:xfrm>
            <a:custGeom>
              <a:rect b="b" l="l" r="r" t="t"/>
              <a:pathLst>
                <a:path extrusionOk="0" h="8919" w="11764">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90"/>
            <p:cNvSpPr/>
            <p:nvPr/>
          </p:nvSpPr>
          <p:spPr>
            <a:xfrm>
              <a:off x="4069309" y="2061874"/>
              <a:ext cx="234435" cy="182911"/>
            </a:xfrm>
            <a:custGeom>
              <a:rect b="b" l="l" r="r" t="t"/>
              <a:pathLst>
                <a:path extrusionOk="0" h="5751" w="7371">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4" name="Google Shape;11274;p90"/>
          <p:cNvGrpSpPr/>
          <p:nvPr/>
        </p:nvGrpSpPr>
        <p:grpSpPr>
          <a:xfrm>
            <a:off x="1777536" y="1839416"/>
            <a:ext cx="376444" cy="253772"/>
            <a:chOff x="1777536" y="2014866"/>
            <a:chExt cx="376444" cy="253772"/>
          </a:xfrm>
        </p:grpSpPr>
        <p:sp>
          <p:nvSpPr>
            <p:cNvPr id="11275" name="Google Shape;11275;p90"/>
            <p:cNvSpPr/>
            <p:nvPr/>
          </p:nvSpPr>
          <p:spPr>
            <a:xfrm>
              <a:off x="1777536" y="2178503"/>
              <a:ext cx="376444" cy="90135"/>
            </a:xfrm>
            <a:custGeom>
              <a:rect b="b" l="l" r="r" t="t"/>
              <a:pathLst>
                <a:path extrusionOk="0" h="2834" w="11836">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90"/>
            <p:cNvSpPr/>
            <p:nvPr/>
          </p:nvSpPr>
          <p:spPr>
            <a:xfrm>
              <a:off x="1859338" y="2014866"/>
              <a:ext cx="107565" cy="167072"/>
            </a:xfrm>
            <a:custGeom>
              <a:rect b="b" l="l" r="r" t="t"/>
              <a:pathLst>
                <a:path extrusionOk="0" h="5253" w="3382">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90"/>
            <p:cNvSpPr/>
            <p:nvPr/>
          </p:nvSpPr>
          <p:spPr>
            <a:xfrm>
              <a:off x="1777536" y="2036335"/>
              <a:ext cx="71243" cy="169457"/>
            </a:xfrm>
            <a:custGeom>
              <a:rect b="b" l="l" r="r" t="t"/>
              <a:pathLst>
                <a:path extrusionOk="0" h="5328" w="224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90"/>
            <p:cNvSpPr/>
            <p:nvPr/>
          </p:nvSpPr>
          <p:spPr>
            <a:xfrm>
              <a:off x="1817197" y="2078794"/>
              <a:ext cx="85714" cy="54291"/>
            </a:xfrm>
            <a:custGeom>
              <a:rect b="b" l="l" r="r" t="t"/>
              <a:pathLst>
                <a:path extrusionOk="0" h="1707" w="2695">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90"/>
            <p:cNvSpPr/>
            <p:nvPr/>
          </p:nvSpPr>
          <p:spPr>
            <a:xfrm>
              <a:off x="1826007" y="2113716"/>
              <a:ext cx="88641" cy="56867"/>
            </a:xfrm>
            <a:custGeom>
              <a:rect b="b" l="l" r="r" t="t"/>
              <a:pathLst>
                <a:path extrusionOk="0" h="1788" w="2787">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0" name="Google Shape;11280;p90"/>
          <p:cNvGrpSpPr/>
          <p:nvPr/>
        </p:nvGrpSpPr>
        <p:grpSpPr>
          <a:xfrm>
            <a:off x="1309875" y="1881876"/>
            <a:ext cx="374154" cy="169680"/>
            <a:chOff x="1309875" y="2057326"/>
            <a:chExt cx="374154" cy="169680"/>
          </a:xfrm>
        </p:grpSpPr>
        <p:sp>
          <p:nvSpPr>
            <p:cNvPr id="11281" name="Google Shape;11281;p90"/>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90"/>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90"/>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90"/>
            <p:cNvSpPr/>
            <p:nvPr/>
          </p:nvSpPr>
          <p:spPr>
            <a:xfrm>
              <a:off x="1480286" y="2212566"/>
              <a:ext cx="413" cy="32"/>
            </a:xfrm>
            <a:custGeom>
              <a:rect b="b" l="l" r="r" t="t"/>
              <a:pathLst>
                <a:path extrusionOk="0" h="1" w="13">
                  <a:moveTo>
                    <a:pt x="12" y="1"/>
                  </a:moveTo>
                  <a:cubicBezTo>
                    <a:pt x="0" y="1"/>
                    <a:pt x="0" y="1"/>
                    <a:pt x="12" y="1"/>
                  </a:cubicBezTo>
                  <a:lnTo>
                    <a:pt x="12" y="1"/>
                  </a:lnTo>
                  <a:cubicBezTo>
                    <a:pt x="0" y="1"/>
                    <a:pt x="0" y="1"/>
                    <a:pt x="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90"/>
            <p:cNvSpPr/>
            <p:nvPr/>
          </p:nvSpPr>
          <p:spPr>
            <a:xfrm>
              <a:off x="1480668" y="2212566"/>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90"/>
            <p:cNvSpPr/>
            <p:nvPr/>
          </p:nvSpPr>
          <p:spPr>
            <a:xfrm>
              <a:off x="1460599" y="2082993"/>
              <a:ext cx="223430" cy="142232"/>
            </a:xfrm>
            <a:custGeom>
              <a:rect b="b" l="l" r="r" t="t"/>
              <a:pathLst>
                <a:path extrusionOk="0" h="4472" w="7025">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90"/>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90"/>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90"/>
            <p:cNvSpPr/>
            <p:nvPr/>
          </p:nvSpPr>
          <p:spPr>
            <a:xfrm>
              <a:off x="1397339" y="218343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90"/>
            <p:cNvSpPr/>
            <p:nvPr/>
          </p:nvSpPr>
          <p:spPr>
            <a:xfrm>
              <a:off x="1309875" y="2057326"/>
              <a:ext cx="132945" cy="169680"/>
            </a:xfrm>
            <a:custGeom>
              <a:rect b="b" l="l" r="r" t="t"/>
              <a:pathLst>
                <a:path extrusionOk="0" h="5335" w="418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90"/>
            <p:cNvSpPr/>
            <p:nvPr/>
          </p:nvSpPr>
          <p:spPr>
            <a:xfrm>
              <a:off x="1460599" y="2057326"/>
              <a:ext cx="25380" cy="101140"/>
            </a:xfrm>
            <a:custGeom>
              <a:rect b="b" l="l" r="r" t="t"/>
              <a:pathLst>
                <a:path extrusionOk="0" h="3180" w="798">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92" name="Google Shape;11292;p90"/>
          <p:cNvSpPr/>
          <p:nvPr/>
        </p:nvSpPr>
        <p:spPr>
          <a:xfrm>
            <a:off x="862283" y="1900800"/>
            <a:ext cx="374536" cy="130305"/>
          </a:xfrm>
          <a:custGeom>
            <a:rect b="b" l="l" r="r" t="t"/>
            <a:pathLst>
              <a:path extrusionOk="0" h="4097" w="11776">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93" name="Google Shape;11293;p90"/>
          <p:cNvGrpSpPr/>
          <p:nvPr/>
        </p:nvGrpSpPr>
        <p:grpSpPr>
          <a:xfrm>
            <a:off x="2347450" y="1779114"/>
            <a:ext cx="113639" cy="373168"/>
            <a:chOff x="2347450" y="1954564"/>
            <a:chExt cx="113639" cy="373168"/>
          </a:xfrm>
        </p:grpSpPr>
        <p:sp>
          <p:nvSpPr>
            <p:cNvPr id="11294" name="Google Shape;11294;p90"/>
            <p:cNvSpPr/>
            <p:nvPr/>
          </p:nvSpPr>
          <p:spPr>
            <a:xfrm>
              <a:off x="2347450" y="1954564"/>
              <a:ext cx="89022" cy="261819"/>
            </a:xfrm>
            <a:custGeom>
              <a:rect b="b" l="l" r="r" t="t"/>
              <a:pathLst>
                <a:path extrusionOk="0" h="8232" w="2799">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90"/>
            <p:cNvSpPr/>
            <p:nvPr/>
          </p:nvSpPr>
          <p:spPr>
            <a:xfrm>
              <a:off x="2362970" y="1994352"/>
              <a:ext cx="98118" cy="333380"/>
            </a:xfrm>
            <a:custGeom>
              <a:rect b="b" l="l" r="r" t="t"/>
              <a:pathLst>
                <a:path extrusionOk="0" h="10482" w="3085">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96" name="Google Shape;11296;p90"/>
          <p:cNvSpPr/>
          <p:nvPr/>
        </p:nvSpPr>
        <p:spPr>
          <a:xfrm>
            <a:off x="861520" y="1411385"/>
            <a:ext cx="360160" cy="184628"/>
          </a:xfrm>
          <a:custGeom>
            <a:rect b="b" l="l" r="r" t="t"/>
            <a:pathLst>
              <a:path extrusionOk="0" h="5805" w="11324">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97" name="Google Shape;11297;p90"/>
          <p:cNvGrpSpPr/>
          <p:nvPr/>
        </p:nvGrpSpPr>
        <p:grpSpPr>
          <a:xfrm>
            <a:off x="3110102" y="1324430"/>
            <a:ext cx="330613" cy="358379"/>
            <a:chOff x="3110102" y="1499880"/>
            <a:chExt cx="330613" cy="358379"/>
          </a:xfrm>
        </p:grpSpPr>
        <p:sp>
          <p:nvSpPr>
            <p:cNvPr id="11298" name="Google Shape;11298;p90"/>
            <p:cNvSpPr/>
            <p:nvPr/>
          </p:nvSpPr>
          <p:spPr>
            <a:xfrm>
              <a:off x="3385024" y="1775979"/>
              <a:ext cx="55341" cy="71211"/>
            </a:xfrm>
            <a:custGeom>
              <a:rect b="b" l="l" r="r" t="t"/>
              <a:pathLst>
                <a:path extrusionOk="0" h="2239" w="174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90"/>
            <p:cNvSpPr/>
            <p:nvPr/>
          </p:nvSpPr>
          <p:spPr>
            <a:xfrm>
              <a:off x="3347176" y="1535501"/>
              <a:ext cx="93189" cy="61765"/>
            </a:xfrm>
            <a:custGeom>
              <a:rect b="b" l="l" r="r" t="t"/>
              <a:pathLst>
                <a:path extrusionOk="0" h="1942" w="293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90"/>
            <p:cNvSpPr/>
            <p:nvPr/>
          </p:nvSpPr>
          <p:spPr>
            <a:xfrm>
              <a:off x="3110102" y="1580728"/>
              <a:ext cx="330613" cy="277530"/>
            </a:xfrm>
            <a:custGeom>
              <a:rect b="b" l="l" r="r" t="t"/>
              <a:pathLst>
                <a:path extrusionOk="0" h="8726" w="10395">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90"/>
            <p:cNvSpPr/>
            <p:nvPr/>
          </p:nvSpPr>
          <p:spPr>
            <a:xfrm>
              <a:off x="3139267" y="1504428"/>
              <a:ext cx="77668" cy="78113"/>
            </a:xfrm>
            <a:custGeom>
              <a:rect b="b" l="l" r="r" t="t"/>
              <a:pathLst>
                <a:path extrusionOk="0" h="2456" w="2442">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90"/>
            <p:cNvSpPr/>
            <p:nvPr/>
          </p:nvSpPr>
          <p:spPr>
            <a:xfrm>
              <a:off x="3226381" y="1499880"/>
              <a:ext cx="116279" cy="82661"/>
            </a:xfrm>
            <a:custGeom>
              <a:rect b="b" l="l" r="r" t="t"/>
              <a:pathLst>
                <a:path extrusionOk="0" h="2599" w="3656">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90"/>
            <p:cNvSpPr/>
            <p:nvPr/>
          </p:nvSpPr>
          <p:spPr>
            <a:xfrm>
              <a:off x="3179786" y="1775216"/>
              <a:ext cx="86764" cy="46594"/>
            </a:xfrm>
            <a:custGeom>
              <a:rect b="b" l="l" r="r" t="t"/>
              <a:pathLst>
                <a:path extrusionOk="0" h="1465" w="2728">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90"/>
            <p:cNvSpPr/>
            <p:nvPr/>
          </p:nvSpPr>
          <p:spPr>
            <a:xfrm>
              <a:off x="3154024" y="1712337"/>
              <a:ext cx="15203" cy="109473"/>
            </a:xfrm>
            <a:custGeom>
              <a:rect b="b" l="l" r="r" t="t"/>
              <a:pathLst>
                <a:path extrusionOk="0" h="3442" w="478">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05" name="Google Shape;11305;p90"/>
          <p:cNvSpPr/>
          <p:nvPr/>
        </p:nvSpPr>
        <p:spPr>
          <a:xfrm>
            <a:off x="3196834" y="1778764"/>
            <a:ext cx="118537" cy="373518"/>
          </a:xfrm>
          <a:custGeom>
            <a:rect b="b" l="l" r="r" t="t"/>
            <a:pathLst>
              <a:path extrusionOk="0" h="11744" w="3727">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06" name="Google Shape;11306;p90"/>
          <p:cNvGrpSpPr/>
          <p:nvPr/>
        </p:nvGrpSpPr>
        <p:grpSpPr>
          <a:xfrm>
            <a:off x="3485575" y="1824309"/>
            <a:ext cx="373772" cy="284050"/>
            <a:chOff x="3531200" y="1999759"/>
            <a:chExt cx="373772" cy="284050"/>
          </a:xfrm>
        </p:grpSpPr>
        <p:sp>
          <p:nvSpPr>
            <p:cNvPr id="11307" name="Google Shape;11307;p90"/>
            <p:cNvSpPr/>
            <p:nvPr/>
          </p:nvSpPr>
          <p:spPr>
            <a:xfrm>
              <a:off x="3531200" y="1999759"/>
              <a:ext cx="373772" cy="283669"/>
            </a:xfrm>
            <a:custGeom>
              <a:rect b="b" l="l" r="r" t="t"/>
              <a:pathLst>
                <a:path extrusionOk="0" h="8919" w="11752">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90"/>
            <p:cNvSpPr/>
            <p:nvPr/>
          </p:nvSpPr>
          <p:spPr>
            <a:xfrm>
              <a:off x="3690638" y="2104652"/>
              <a:ext cx="214334" cy="179158"/>
            </a:xfrm>
            <a:custGeom>
              <a:rect b="b" l="l" r="r" t="t"/>
              <a:pathLst>
                <a:path extrusionOk="0" h="5633" w="6739">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90"/>
            <p:cNvSpPr/>
            <p:nvPr/>
          </p:nvSpPr>
          <p:spPr>
            <a:xfrm>
              <a:off x="3631163" y="2148193"/>
              <a:ext cx="259433" cy="84856"/>
            </a:xfrm>
            <a:custGeom>
              <a:rect b="b" l="l" r="r" t="t"/>
              <a:pathLst>
                <a:path extrusionOk="0" h="2668" w="8157">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90"/>
            <p:cNvSpPr/>
            <p:nvPr/>
          </p:nvSpPr>
          <p:spPr>
            <a:xfrm>
              <a:off x="3639496" y="2058089"/>
              <a:ext cx="206414" cy="73120"/>
            </a:xfrm>
            <a:custGeom>
              <a:rect b="b" l="l" r="r" t="t"/>
              <a:pathLst>
                <a:path extrusionOk="0" h="2299" w="649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1" name="Google Shape;11311;p90"/>
          <p:cNvGrpSpPr/>
          <p:nvPr/>
        </p:nvGrpSpPr>
        <p:grpSpPr>
          <a:xfrm>
            <a:off x="2667058" y="1324843"/>
            <a:ext cx="330231" cy="359015"/>
            <a:chOff x="2667058" y="1500293"/>
            <a:chExt cx="330231" cy="359015"/>
          </a:xfrm>
        </p:grpSpPr>
        <p:sp>
          <p:nvSpPr>
            <p:cNvPr id="11312" name="Google Shape;11312;p90"/>
            <p:cNvSpPr/>
            <p:nvPr/>
          </p:nvSpPr>
          <p:spPr>
            <a:xfrm>
              <a:off x="2944239" y="1581714"/>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90"/>
            <p:cNvSpPr/>
            <p:nvPr/>
          </p:nvSpPr>
          <p:spPr>
            <a:xfrm>
              <a:off x="2667058" y="1500293"/>
              <a:ext cx="330231" cy="359015"/>
            </a:xfrm>
            <a:custGeom>
              <a:rect b="b" l="l" r="r" t="t"/>
              <a:pathLst>
                <a:path extrusionOk="0" h="11288" w="10383">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90"/>
            <p:cNvSpPr/>
            <p:nvPr/>
          </p:nvSpPr>
          <p:spPr>
            <a:xfrm>
              <a:off x="2925696" y="1563140"/>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90"/>
            <p:cNvSpPr/>
            <p:nvPr/>
          </p:nvSpPr>
          <p:spPr>
            <a:xfrm>
              <a:off x="2953717" y="159456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90"/>
            <p:cNvSpPr/>
            <p:nvPr/>
          </p:nvSpPr>
          <p:spPr>
            <a:xfrm>
              <a:off x="2953717" y="1594182"/>
              <a:ext cx="32" cy="413"/>
            </a:xfrm>
            <a:custGeom>
              <a:rect b="b" l="l" r="r" t="t"/>
              <a:pathLst>
                <a:path extrusionOk="0" h="13" w="1">
                  <a:moveTo>
                    <a:pt x="1" y="1"/>
                  </a:moveTo>
                  <a:cubicBezTo>
                    <a:pt x="1" y="1"/>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90"/>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90"/>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90"/>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90"/>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90"/>
            <p:cNvSpPr/>
            <p:nvPr/>
          </p:nvSpPr>
          <p:spPr>
            <a:xfrm>
              <a:off x="2923788" y="157640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90"/>
            <p:cNvSpPr/>
            <p:nvPr/>
          </p:nvSpPr>
          <p:spPr>
            <a:xfrm>
              <a:off x="2953717" y="1594182"/>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90"/>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90"/>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90"/>
            <p:cNvSpPr/>
            <p:nvPr/>
          </p:nvSpPr>
          <p:spPr>
            <a:xfrm>
              <a:off x="2923438" y="1576784"/>
              <a:ext cx="0" cy="32"/>
            </a:xfrm>
            <a:custGeom>
              <a:rect b="b" l="l" r="r" t="t"/>
              <a:pathLst>
                <a:path extrusionOk="0" h="1" w="0">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90"/>
            <p:cNvSpPr/>
            <p:nvPr/>
          </p:nvSpPr>
          <p:spPr>
            <a:xfrm>
              <a:off x="2792783" y="1631298"/>
              <a:ext cx="87877" cy="101140"/>
            </a:xfrm>
            <a:custGeom>
              <a:rect b="b" l="l" r="r" t="t"/>
              <a:pathLst>
                <a:path extrusionOk="0" h="3180" w="2763">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90"/>
            <p:cNvSpPr/>
            <p:nvPr/>
          </p:nvSpPr>
          <p:spPr>
            <a:xfrm>
              <a:off x="2715147" y="1631298"/>
              <a:ext cx="66695" cy="122735"/>
            </a:xfrm>
            <a:custGeom>
              <a:rect b="b" l="l" r="r" t="t"/>
              <a:pathLst>
                <a:path extrusionOk="0" h="3859" w="2097">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90"/>
            <p:cNvSpPr/>
            <p:nvPr/>
          </p:nvSpPr>
          <p:spPr>
            <a:xfrm>
              <a:off x="2715911" y="1707789"/>
              <a:ext cx="166277" cy="93570"/>
            </a:xfrm>
            <a:custGeom>
              <a:rect b="b" l="l" r="r" t="t"/>
              <a:pathLst>
                <a:path extrusionOk="0" h="2942" w="5228">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90"/>
            <p:cNvSpPr/>
            <p:nvPr/>
          </p:nvSpPr>
          <p:spPr>
            <a:xfrm>
              <a:off x="2799589" y="1654706"/>
              <a:ext cx="61384" cy="62974"/>
            </a:xfrm>
            <a:custGeom>
              <a:rect b="b" l="l" r="r" t="t"/>
              <a:pathLst>
                <a:path extrusionOk="0" h="1980" w="193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0" name="Google Shape;11330;p90"/>
          <p:cNvGrpSpPr/>
          <p:nvPr/>
        </p:nvGrpSpPr>
        <p:grpSpPr>
          <a:xfrm>
            <a:off x="3567553" y="1324462"/>
            <a:ext cx="320022" cy="359778"/>
            <a:chOff x="3567553" y="1499912"/>
            <a:chExt cx="320022" cy="359778"/>
          </a:xfrm>
        </p:grpSpPr>
        <p:sp>
          <p:nvSpPr>
            <p:cNvPr id="11331" name="Google Shape;11331;p90"/>
            <p:cNvSpPr/>
            <p:nvPr/>
          </p:nvSpPr>
          <p:spPr>
            <a:xfrm>
              <a:off x="3567553" y="1502933"/>
              <a:ext cx="263218" cy="356757"/>
            </a:xfrm>
            <a:custGeom>
              <a:rect b="b" l="l" r="r" t="t"/>
              <a:pathLst>
                <a:path extrusionOk="0" h="11217" w="8276">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90"/>
            <p:cNvSpPr/>
            <p:nvPr/>
          </p:nvSpPr>
          <p:spPr>
            <a:xfrm>
              <a:off x="3638001" y="1499912"/>
              <a:ext cx="249574" cy="142773"/>
            </a:xfrm>
            <a:custGeom>
              <a:rect b="b" l="l" r="r" t="t"/>
              <a:pathLst>
                <a:path extrusionOk="0" h="4489" w="7847">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90"/>
            <p:cNvSpPr/>
            <p:nvPr/>
          </p:nvSpPr>
          <p:spPr>
            <a:xfrm>
              <a:off x="3641786" y="1594563"/>
              <a:ext cx="141659" cy="10273"/>
            </a:xfrm>
            <a:custGeom>
              <a:rect b="b" l="l" r="r" t="t"/>
              <a:pathLst>
                <a:path extrusionOk="0" h="323" w="4454">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90"/>
            <p:cNvSpPr/>
            <p:nvPr/>
          </p:nvSpPr>
          <p:spPr>
            <a:xfrm>
              <a:off x="3641786" y="1638136"/>
              <a:ext cx="141659" cy="10241"/>
            </a:xfrm>
            <a:custGeom>
              <a:rect b="b" l="l" r="r" t="t"/>
              <a:pathLst>
                <a:path extrusionOk="0" h="322" w="4454">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90"/>
            <p:cNvSpPr/>
            <p:nvPr/>
          </p:nvSpPr>
          <p:spPr>
            <a:xfrm>
              <a:off x="3641786" y="1682059"/>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90"/>
            <p:cNvSpPr/>
            <p:nvPr/>
          </p:nvSpPr>
          <p:spPr>
            <a:xfrm>
              <a:off x="3641786" y="1725600"/>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7" name="Google Shape;11337;p90"/>
          <p:cNvGrpSpPr/>
          <p:nvPr/>
        </p:nvGrpSpPr>
        <p:grpSpPr>
          <a:xfrm>
            <a:off x="1309875" y="1324462"/>
            <a:ext cx="359015" cy="358633"/>
            <a:chOff x="1309875" y="1499912"/>
            <a:chExt cx="359015" cy="358633"/>
          </a:xfrm>
        </p:grpSpPr>
        <p:sp>
          <p:nvSpPr>
            <p:cNvPr id="11338" name="Google Shape;11338;p90"/>
            <p:cNvSpPr/>
            <p:nvPr/>
          </p:nvSpPr>
          <p:spPr>
            <a:xfrm>
              <a:off x="1309875" y="1499912"/>
              <a:ext cx="133708" cy="204665"/>
            </a:xfrm>
            <a:custGeom>
              <a:rect b="b" l="l" r="r" t="t"/>
              <a:pathLst>
                <a:path extrusionOk="0" h="6435" w="4204">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90"/>
            <p:cNvSpPr/>
            <p:nvPr/>
          </p:nvSpPr>
          <p:spPr>
            <a:xfrm>
              <a:off x="1454524" y="1499912"/>
              <a:ext cx="213602" cy="123467"/>
            </a:xfrm>
            <a:custGeom>
              <a:rect b="b" l="l" r="r" t="t"/>
              <a:pathLst>
                <a:path extrusionOk="0" h="3882" w="6716">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90"/>
            <p:cNvSpPr/>
            <p:nvPr/>
          </p:nvSpPr>
          <p:spPr>
            <a:xfrm>
              <a:off x="1322756" y="1634701"/>
              <a:ext cx="346134" cy="223844"/>
            </a:xfrm>
            <a:custGeom>
              <a:rect b="b" l="l" r="r" t="t"/>
              <a:pathLst>
                <a:path extrusionOk="0" h="7038" w="10883">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90"/>
            <p:cNvSpPr/>
            <p:nvPr/>
          </p:nvSpPr>
          <p:spPr>
            <a:xfrm>
              <a:off x="1331852" y="1519217"/>
              <a:ext cx="191243" cy="140514"/>
            </a:xfrm>
            <a:custGeom>
              <a:rect b="b" l="l" r="r" t="t"/>
              <a:pathLst>
                <a:path extrusionOk="0" h="4418" w="6013">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90"/>
            <p:cNvSpPr/>
            <p:nvPr/>
          </p:nvSpPr>
          <p:spPr>
            <a:xfrm>
              <a:off x="1331852" y="1519217"/>
              <a:ext cx="315442" cy="190512"/>
            </a:xfrm>
            <a:custGeom>
              <a:rect b="b" l="l" r="r" t="t"/>
              <a:pathLst>
                <a:path extrusionOk="0" h="5990" w="9918">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90"/>
            <p:cNvSpPr/>
            <p:nvPr/>
          </p:nvSpPr>
          <p:spPr>
            <a:xfrm>
              <a:off x="1587056" y="1669178"/>
              <a:ext cx="32" cy="32"/>
            </a:xfrm>
            <a:custGeom>
              <a:rect b="b" l="l" r="r" t="t"/>
              <a:pathLst>
                <a:path extrusionOk="0" h="1" w="1">
                  <a:moveTo>
                    <a:pt x="1" y="0"/>
                  </a:moveTo>
                  <a:lnTo>
                    <a:pt x="1" y="0"/>
                  </a:lnTo>
                  <a:lnTo>
                    <a:pt x="1" y="0"/>
                  </a:ln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90"/>
            <p:cNvSpPr/>
            <p:nvPr/>
          </p:nvSpPr>
          <p:spPr>
            <a:xfrm>
              <a:off x="1471190" y="1538523"/>
              <a:ext cx="160965" cy="141278"/>
            </a:xfrm>
            <a:custGeom>
              <a:rect b="b" l="l" r="r" t="t"/>
              <a:pathLst>
                <a:path extrusionOk="0" h="4442" w="5061">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90"/>
            <p:cNvSpPr/>
            <p:nvPr/>
          </p:nvSpPr>
          <p:spPr>
            <a:xfrm>
              <a:off x="1354943" y="1540049"/>
              <a:ext cx="124230" cy="148847"/>
            </a:xfrm>
            <a:custGeom>
              <a:rect b="b" l="l" r="r" t="t"/>
              <a:pathLst>
                <a:path extrusionOk="0" h="4680" w="3906">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90"/>
            <p:cNvSpPr/>
            <p:nvPr/>
          </p:nvSpPr>
          <p:spPr>
            <a:xfrm>
              <a:off x="1399629" y="1581714"/>
              <a:ext cx="37148" cy="52669"/>
            </a:xfrm>
            <a:custGeom>
              <a:rect b="b" l="l" r="r" t="t"/>
              <a:pathLst>
                <a:path extrusionOk="0" h="1656" w="1168">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7" name="Google Shape;11347;p90"/>
          <p:cNvGrpSpPr/>
          <p:nvPr/>
        </p:nvGrpSpPr>
        <p:grpSpPr>
          <a:xfrm>
            <a:off x="2219466" y="1324843"/>
            <a:ext cx="330613" cy="359015"/>
            <a:chOff x="2219466" y="1500293"/>
            <a:chExt cx="330613" cy="359015"/>
          </a:xfrm>
        </p:grpSpPr>
        <p:sp>
          <p:nvSpPr>
            <p:cNvPr id="11348" name="Google Shape;11348;p90"/>
            <p:cNvSpPr/>
            <p:nvPr/>
          </p:nvSpPr>
          <p:spPr>
            <a:xfrm>
              <a:off x="2353906" y="1635560"/>
              <a:ext cx="65518" cy="82121"/>
            </a:xfrm>
            <a:custGeom>
              <a:rect b="b" l="l" r="r" t="t"/>
              <a:pathLst>
                <a:path extrusionOk="0" h="2582" w="206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90"/>
            <p:cNvSpPr/>
            <p:nvPr/>
          </p:nvSpPr>
          <p:spPr>
            <a:xfrm>
              <a:off x="2219466" y="1500293"/>
              <a:ext cx="330613" cy="359015"/>
            </a:xfrm>
            <a:custGeom>
              <a:rect b="b" l="l" r="r" t="t"/>
              <a:pathLst>
                <a:path extrusionOk="0" h="11288" w="10395">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0" name="Google Shape;11350;p90"/>
          <p:cNvGrpSpPr/>
          <p:nvPr/>
        </p:nvGrpSpPr>
        <p:grpSpPr>
          <a:xfrm>
            <a:off x="5343544" y="1333908"/>
            <a:ext cx="244676" cy="351095"/>
            <a:chOff x="5343544" y="1509358"/>
            <a:chExt cx="244676" cy="351095"/>
          </a:xfrm>
        </p:grpSpPr>
        <p:sp>
          <p:nvSpPr>
            <p:cNvPr id="11351" name="Google Shape;11351;p90"/>
            <p:cNvSpPr/>
            <p:nvPr/>
          </p:nvSpPr>
          <p:spPr>
            <a:xfrm>
              <a:off x="5430658" y="1574494"/>
              <a:ext cx="25031" cy="10655"/>
            </a:xfrm>
            <a:custGeom>
              <a:rect b="b" l="l" r="r" t="t"/>
              <a:pathLst>
                <a:path extrusionOk="0" h="335" w="787">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90"/>
            <p:cNvSpPr/>
            <p:nvPr/>
          </p:nvSpPr>
          <p:spPr>
            <a:xfrm>
              <a:off x="5447706" y="1613137"/>
              <a:ext cx="39025" cy="38643"/>
            </a:xfrm>
            <a:custGeom>
              <a:rect b="b" l="l" r="r" t="t"/>
              <a:pathLst>
                <a:path extrusionOk="0" h="1215" w="1227">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90"/>
            <p:cNvSpPr/>
            <p:nvPr/>
          </p:nvSpPr>
          <p:spPr>
            <a:xfrm>
              <a:off x="5343544" y="1509358"/>
              <a:ext cx="244676" cy="351095"/>
            </a:xfrm>
            <a:custGeom>
              <a:rect b="b" l="l" r="r" t="t"/>
              <a:pathLst>
                <a:path extrusionOk="0" h="11039" w="7693">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4" name="Google Shape;11354;p90"/>
          <p:cNvGrpSpPr/>
          <p:nvPr/>
        </p:nvGrpSpPr>
        <p:grpSpPr>
          <a:xfrm>
            <a:off x="4882340" y="1333908"/>
            <a:ext cx="246171" cy="351095"/>
            <a:chOff x="4882340" y="1509358"/>
            <a:chExt cx="246171" cy="351095"/>
          </a:xfrm>
        </p:grpSpPr>
        <p:sp>
          <p:nvSpPr>
            <p:cNvPr id="11355" name="Google Shape;11355;p90"/>
            <p:cNvSpPr/>
            <p:nvPr/>
          </p:nvSpPr>
          <p:spPr>
            <a:xfrm>
              <a:off x="4935709" y="1576784"/>
              <a:ext cx="30724" cy="30692"/>
            </a:xfrm>
            <a:custGeom>
              <a:rect b="b" l="l" r="r" t="t"/>
              <a:pathLst>
                <a:path extrusionOk="0" h="965" w="966">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90"/>
            <p:cNvSpPr/>
            <p:nvPr/>
          </p:nvSpPr>
          <p:spPr>
            <a:xfrm>
              <a:off x="5043655" y="1597235"/>
              <a:ext cx="30692" cy="31073"/>
            </a:xfrm>
            <a:custGeom>
              <a:rect b="b" l="l" r="r" t="t"/>
              <a:pathLst>
                <a:path extrusionOk="0" h="977" w="965">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90"/>
            <p:cNvSpPr/>
            <p:nvPr/>
          </p:nvSpPr>
          <p:spPr>
            <a:xfrm>
              <a:off x="4993657" y="1538046"/>
              <a:ext cx="36003" cy="26271"/>
            </a:xfrm>
            <a:custGeom>
              <a:rect b="b" l="l" r="r" t="t"/>
              <a:pathLst>
                <a:path extrusionOk="0" h="826" w="1132">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90"/>
            <p:cNvSpPr/>
            <p:nvPr/>
          </p:nvSpPr>
          <p:spPr>
            <a:xfrm>
              <a:off x="4931924" y="1693795"/>
              <a:ext cx="146589" cy="104161"/>
            </a:xfrm>
            <a:custGeom>
              <a:rect b="b" l="l" r="r" t="t"/>
              <a:pathLst>
                <a:path extrusionOk="0" h="3275" w="4609">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90"/>
            <p:cNvSpPr/>
            <p:nvPr/>
          </p:nvSpPr>
          <p:spPr>
            <a:xfrm>
              <a:off x="4882340" y="1509358"/>
              <a:ext cx="246171" cy="351095"/>
            </a:xfrm>
            <a:custGeom>
              <a:rect b="b" l="l" r="r" t="t"/>
              <a:pathLst>
                <a:path extrusionOk="0" h="11039" w="774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0" name="Google Shape;11360;p90"/>
          <p:cNvGrpSpPr/>
          <p:nvPr/>
        </p:nvGrpSpPr>
        <p:grpSpPr>
          <a:xfrm>
            <a:off x="6273204" y="1333558"/>
            <a:ext cx="236343" cy="351445"/>
            <a:chOff x="6273204" y="1509008"/>
            <a:chExt cx="236343" cy="351445"/>
          </a:xfrm>
        </p:grpSpPr>
        <p:sp>
          <p:nvSpPr>
            <p:cNvPr id="11361" name="Google Shape;11361;p90"/>
            <p:cNvSpPr/>
            <p:nvPr/>
          </p:nvSpPr>
          <p:spPr>
            <a:xfrm>
              <a:off x="6273204" y="1509008"/>
              <a:ext cx="236343" cy="351445"/>
            </a:xfrm>
            <a:custGeom>
              <a:rect b="b" l="l" r="r" t="t"/>
              <a:pathLst>
                <a:path extrusionOk="0" h="11050" w="7431">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90"/>
            <p:cNvSpPr/>
            <p:nvPr/>
          </p:nvSpPr>
          <p:spPr>
            <a:xfrm>
              <a:off x="6330390" y="1703241"/>
              <a:ext cx="120064" cy="85237"/>
            </a:xfrm>
            <a:custGeom>
              <a:rect b="b" l="l" r="r" t="t"/>
              <a:pathLst>
                <a:path extrusionOk="0" h="2680" w="3775">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63" name="Google Shape;11363;p90"/>
          <p:cNvSpPr/>
          <p:nvPr/>
        </p:nvSpPr>
        <p:spPr>
          <a:xfrm>
            <a:off x="5809710" y="1334289"/>
            <a:ext cx="243913" cy="351445"/>
          </a:xfrm>
          <a:custGeom>
            <a:rect b="b" l="l" r="r" t="t"/>
            <a:pathLst>
              <a:path extrusionOk="0" h="11050" w="7669">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64" name="Google Shape;11364;p90"/>
          <p:cNvGrpSpPr/>
          <p:nvPr/>
        </p:nvGrpSpPr>
        <p:grpSpPr>
          <a:xfrm>
            <a:off x="7219530" y="1332794"/>
            <a:ext cx="191625" cy="352209"/>
            <a:chOff x="7219530" y="1508244"/>
            <a:chExt cx="191625" cy="352209"/>
          </a:xfrm>
        </p:grpSpPr>
        <p:sp>
          <p:nvSpPr>
            <p:cNvPr id="11365" name="Google Shape;11365;p90"/>
            <p:cNvSpPr/>
            <p:nvPr/>
          </p:nvSpPr>
          <p:spPr>
            <a:xfrm>
              <a:off x="7219530" y="1508244"/>
              <a:ext cx="191625" cy="352209"/>
            </a:xfrm>
            <a:custGeom>
              <a:rect b="b" l="l" r="r" t="t"/>
              <a:pathLst>
                <a:path extrusionOk="0" h="11074" w="6025">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90"/>
            <p:cNvSpPr/>
            <p:nvPr/>
          </p:nvSpPr>
          <p:spPr>
            <a:xfrm>
              <a:off x="7376679" y="1654039"/>
              <a:ext cx="795" cy="32"/>
            </a:xfrm>
            <a:custGeom>
              <a:rect b="b" l="l" r="r" t="t"/>
              <a:pathLst>
                <a:path extrusionOk="0" h="1" w="25">
                  <a:moveTo>
                    <a:pt x="24"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7" name="Google Shape;11367;p90"/>
          <p:cNvGrpSpPr/>
          <p:nvPr/>
        </p:nvGrpSpPr>
        <p:grpSpPr>
          <a:xfrm>
            <a:off x="7699309" y="1333176"/>
            <a:ext cx="154922" cy="351827"/>
            <a:chOff x="7699309" y="1508626"/>
            <a:chExt cx="154922" cy="351827"/>
          </a:xfrm>
        </p:grpSpPr>
        <p:sp>
          <p:nvSpPr>
            <p:cNvPr id="11368" name="Google Shape;11368;p90"/>
            <p:cNvSpPr/>
            <p:nvPr/>
          </p:nvSpPr>
          <p:spPr>
            <a:xfrm>
              <a:off x="7733022" y="1737336"/>
              <a:ext cx="24267" cy="57599"/>
            </a:xfrm>
            <a:custGeom>
              <a:rect b="b" l="l" r="r" t="t"/>
              <a:pathLst>
                <a:path extrusionOk="0" h="1811" w="763">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90"/>
            <p:cNvSpPr/>
            <p:nvPr/>
          </p:nvSpPr>
          <p:spPr>
            <a:xfrm>
              <a:off x="7796632" y="1737336"/>
              <a:ext cx="23504" cy="57599"/>
            </a:xfrm>
            <a:custGeom>
              <a:rect b="b" l="l" r="r" t="t"/>
              <a:pathLst>
                <a:path extrusionOk="0" h="1811" w="739">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90"/>
            <p:cNvSpPr/>
            <p:nvPr/>
          </p:nvSpPr>
          <p:spPr>
            <a:xfrm>
              <a:off x="7757639" y="1792231"/>
              <a:ext cx="32" cy="795"/>
            </a:xfrm>
            <a:custGeom>
              <a:rect b="b" l="l" r="r" t="t"/>
              <a:pathLst>
                <a:path extrusionOk="0" h="25" w="1">
                  <a:moveTo>
                    <a:pt x="0" y="1"/>
                  </a:moveTo>
                  <a:cubicBezTo>
                    <a:pt x="0" y="1"/>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90"/>
            <p:cNvSpPr/>
            <p:nvPr/>
          </p:nvSpPr>
          <p:spPr>
            <a:xfrm>
              <a:off x="7757639" y="1784280"/>
              <a:ext cx="39406" cy="76173"/>
            </a:xfrm>
            <a:custGeom>
              <a:rect b="b" l="l" r="r" t="t"/>
              <a:pathLst>
                <a:path extrusionOk="0" h="2395" w="1239">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90"/>
            <p:cNvSpPr/>
            <p:nvPr/>
          </p:nvSpPr>
          <p:spPr>
            <a:xfrm>
              <a:off x="7805347" y="1642016"/>
              <a:ext cx="48884" cy="201771"/>
            </a:xfrm>
            <a:custGeom>
              <a:rect b="b" l="l" r="r" t="t"/>
              <a:pathLst>
                <a:path extrusionOk="0" h="6344" w="1537">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90"/>
            <p:cNvSpPr/>
            <p:nvPr/>
          </p:nvSpPr>
          <p:spPr>
            <a:xfrm>
              <a:off x="7699309" y="1642239"/>
              <a:ext cx="48884" cy="202661"/>
            </a:xfrm>
            <a:custGeom>
              <a:rect b="b" l="l" r="r" t="t"/>
              <a:pathLst>
                <a:path extrusionOk="0" h="6372" w="1537">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90"/>
            <p:cNvSpPr/>
            <p:nvPr/>
          </p:nvSpPr>
          <p:spPr>
            <a:xfrm>
              <a:off x="7743613" y="1508626"/>
              <a:ext cx="66313" cy="208673"/>
            </a:xfrm>
            <a:custGeom>
              <a:rect b="b" l="l" r="r" t="t"/>
              <a:pathLst>
                <a:path extrusionOk="0" h="6561" w="2085">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5" name="Google Shape;11375;p90"/>
          <p:cNvGrpSpPr/>
          <p:nvPr/>
        </p:nvGrpSpPr>
        <p:grpSpPr>
          <a:xfrm>
            <a:off x="8161690" y="1333558"/>
            <a:ext cx="153396" cy="351064"/>
            <a:chOff x="8161690" y="1509008"/>
            <a:chExt cx="153396" cy="351064"/>
          </a:xfrm>
        </p:grpSpPr>
        <p:sp>
          <p:nvSpPr>
            <p:cNvPr id="11376" name="Google Shape;11376;p90"/>
            <p:cNvSpPr/>
            <p:nvPr/>
          </p:nvSpPr>
          <p:spPr>
            <a:xfrm>
              <a:off x="8207871" y="1699838"/>
              <a:ext cx="61384" cy="61765"/>
            </a:xfrm>
            <a:custGeom>
              <a:rect b="b" l="l" r="r" t="t"/>
              <a:pathLst>
                <a:path extrusionOk="0" h="1942" w="193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90"/>
            <p:cNvSpPr/>
            <p:nvPr/>
          </p:nvSpPr>
          <p:spPr>
            <a:xfrm>
              <a:off x="8199919" y="1800564"/>
              <a:ext cx="77668" cy="29579"/>
            </a:xfrm>
            <a:custGeom>
              <a:rect b="b" l="l" r="r" t="t"/>
              <a:pathLst>
                <a:path extrusionOk="0" h="930" w="2442">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90"/>
            <p:cNvSpPr/>
            <p:nvPr/>
          </p:nvSpPr>
          <p:spPr>
            <a:xfrm>
              <a:off x="8161690" y="1664598"/>
              <a:ext cx="153396" cy="195474"/>
            </a:xfrm>
            <a:custGeom>
              <a:rect b="b" l="l" r="r" t="t"/>
              <a:pathLst>
                <a:path extrusionOk="0" h="6146" w="4823">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90"/>
            <p:cNvSpPr/>
            <p:nvPr/>
          </p:nvSpPr>
          <p:spPr>
            <a:xfrm>
              <a:off x="8201828" y="1509008"/>
              <a:ext cx="73851" cy="181034"/>
            </a:xfrm>
            <a:custGeom>
              <a:rect b="b" l="l" r="r" t="t"/>
              <a:pathLst>
                <a:path extrusionOk="0" h="5692" w="2322">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0" name="Google Shape;11380;p90"/>
          <p:cNvGrpSpPr/>
          <p:nvPr/>
        </p:nvGrpSpPr>
        <p:grpSpPr>
          <a:xfrm>
            <a:off x="6746940" y="1333431"/>
            <a:ext cx="213221" cy="352304"/>
            <a:chOff x="6746940" y="1508881"/>
            <a:chExt cx="213221" cy="352304"/>
          </a:xfrm>
        </p:grpSpPr>
        <p:sp>
          <p:nvSpPr>
            <p:cNvPr id="11381" name="Google Shape;11381;p90"/>
            <p:cNvSpPr/>
            <p:nvPr/>
          </p:nvSpPr>
          <p:spPr>
            <a:xfrm>
              <a:off x="6805238" y="1661227"/>
              <a:ext cx="10655" cy="1024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90"/>
            <p:cNvSpPr/>
            <p:nvPr/>
          </p:nvSpPr>
          <p:spPr>
            <a:xfrm>
              <a:off x="6804125" y="1706294"/>
              <a:ext cx="10623" cy="10241"/>
            </a:xfrm>
            <a:custGeom>
              <a:rect b="b" l="l" r="r" t="t"/>
              <a:pathLst>
                <a:path extrusionOk="0" h="322" w="334">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90"/>
            <p:cNvSpPr/>
            <p:nvPr/>
          </p:nvSpPr>
          <p:spPr>
            <a:xfrm>
              <a:off x="6803362" y="1754002"/>
              <a:ext cx="10623" cy="10241"/>
            </a:xfrm>
            <a:custGeom>
              <a:rect b="b" l="l" r="r" t="t"/>
              <a:pathLst>
                <a:path extrusionOk="0" h="322" w="334">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90"/>
            <p:cNvSpPr/>
            <p:nvPr/>
          </p:nvSpPr>
          <p:spPr>
            <a:xfrm>
              <a:off x="6746940" y="1508881"/>
              <a:ext cx="213221" cy="352304"/>
            </a:xfrm>
            <a:custGeom>
              <a:rect b="b" l="l" r="r" t="t"/>
              <a:pathLst>
                <a:path extrusionOk="0" h="11077" w="6704">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5" name="Google Shape;11385;p90"/>
          <p:cNvGrpSpPr/>
          <p:nvPr/>
        </p:nvGrpSpPr>
        <p:grpSpPr>
          <a:xfrm>
            <a:off x="5770336" y="1832165"/>
            <a:ext cx="350682" cy="292097"/>
            <a:chOff x="5770336" y="2007615"/>
            <a:chExt cx="350682" cy="292097"/>
          </a:xfrm>
        </p:grpSpPr>
        <p:sp>
          <p:nvSpPr>
            <p:cNvPr id="11386" name="Google Shape;11386;p90"/>
            <p:cNvSpPr/>
            <p:nvPr/>
          </p:nvSpPr>
          <p:spPr>
            <a:xfrm>
              <a:off x="5780545" y="2007615"/>
              <a:ext cx="329500" cy="75855"/>
            </a:xfrm>
            <a:custGeom>
              <a:rect b="b" l="l" r="r" t="t"/>
              <a:pathLst>
                <a:path extrusionOk="0" h="2385" w="1036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90"/>
            <p:cNvSpPr/>
            <p:nvPr/>
          </p:nvSpPr>
          <p:spPr>
            <a:xfrm>
              <a:off x="5779400" y="2097082"/>
              <a:ext cx="329500" cy="76014"/>
            </a:xfrm>
            <a:custGeom>
              <a:rect b="b" l="l" r="r" t="t"/>
              <a:pathLst>
                <a:path extrusionOk="0" h="2390" w="1036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90"/>
            <p:cNvSpPr/>
            <p:nvPr/>
          </p:nvSpPr>
          <p:spPr>
            <a:xfrm>
              <a:off x="5800996" y="2031850"/>
              <a:ext cx="288217" cy="117201"/>
            </a:xfrm>
            <a:custGeom>
              <a:rect b="b" l="l" r="r" t="t"/>
              <a:pathLst>
                <a:path extrusionOk="0" h="3685" w="9062">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90"/>
            <p:cNvSpPr/>
            <p:nvPr/>
          </p:nvSpPr>
          <p:spPr>
            <a:xfrm>
              <a:off x="5770336" y="2186073"/>
              <a:ext cx="350682" cy="113639"/>
            </a:xfrm>
            <a:custGeom>
              <a:rect b="b" l="l" r="r" t="t"/>
              <a:pathLst>
                <a:path extrusionOk="0" h="3573" w="11026">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0" name="Google Shape;11390;p90"/>
          <p:cNvGrpSpPr/>
          <p:nvPr/>
        </p:nvGrpSpPr>
        <p:grpSpPr>
          <a:xfrm>
            <a:off x="5326878" y="1804908"/>
            <a:ext cx="350332" cy="346229"/>
            <a:chOff x="5326878" y="1980358"/>
            <a:chExt cx="350332" cy="346229"/>
          </a:xfrm>
        </p:grpSpPr>
        <p:sp>
          <p:nvSpPr>
            <p:cNvPr id="11391" name="Google Shape;11391;p90"/>
            <p:cNvSpPr/>
            <p:nvPr/>
          </p:nvSpPr>
          <p:spPr>
            <a:xfrm>
              <a:off x="5352259" y="2005834"/>
              <a:ext cx="94715" cy="94683"/>
            </a:xfrm>
            <a:custGeom>
              <a:rect b="b" l="l" r="r" t="t"/>
              <a:pathLst>
                <a:path extrusionOk="0" h="2977" w="2978">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90"/>
            <p:cNvSpPr/>
            <p:nvPr/>
          </p:nvSpPr>
          <p:spPr>
            <a:xfrm>
              <a:off x="5534024" y="2005834"/>
              <a:ext cx="94715" cy="94683"/>
            </a:xfrm>
            <a:custGeom>
              <a:rect b="b" l="l" r="r" t="t"/>
              <a:pathLst>
                <a:path extrusionOk="0" h="2977" w="2978">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90"/>
            <p:cNvSpPr/>
            <p:nvPr/>
          </p:nvSpPr>
          <p:spPr>
            <a:xfrm>
              <a:off x="5326878" y="1980358"/>
              <a:ext cx="350332" cy="144776"/>
            </a:xfrm>
            <a:custGeom>
              <a:rect b="b" l="l" r="r" t="t"/>
              <a:pathLst>
                <a:path extrusionOk="0" h="4552" w="11015">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90"/>
            <p:cNvSpPr/>
            <p:nvPr/>
          </p:nvSpPr>
          <p:spPr>
            <a:xfrm>
              <a:off x="5627181" y="2089131"/>
              <a:ext cx="42460" cy="237456"/>
            </a:xfrm>
            <a:custGeom>
              <a:rect b="b" l="l" r="r" t="t"/>
              <a:pathLst>
                <a:path extrusionOk="0" h="7466" w="1335">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95" name="Google Shape;11395;p90"/>
          <p:cNvSpPr/>
          <p:nvPr/>
        </p:nvSpPr>
        <p:spPr>
          <a:xfrm>
            <a:off x="7992774" y="1802332"/>
            <a:ext cx="330645" cy="349950"/>
          </a:xfrm>
          <a:custGeom>
            <a:rect b="b" l="l" r="r" t="t"/>
            <a:pathLst>
              <a:path extrusionOk="0" h="11003" w="10396">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96" name="Google Shape;11396;p90"/>
          <p:cNvGrpSpPr/>
          <p:nvPr/>
        </p:nvGrpSpPr>
        <p:grpSpPr>
          <a:xfrm>
            <a:off x="4883835" y="1817121"/>
            <a:ext cx="350300" cy="323043"/>
            <a:chOff x="4883835" y="1992571"/>
            <a:chExt cx="350300" cy="323043"/>
          </a:xfrm>
        </p:grpSpPr>
        <p:sp>
          <p:nvSpPr>
            <p:cNvPr id="11397" name="Google Shape;11397;p90"/>
            <p:cNvSpPr/>
            <p:nvPr/>
          </p:nvSpPr>
          <p:spPr>
            <a:xfrm>
              <a:off x="4883835" y="1992571"/>
              <a:ext cx="350300" cy="123085"/>
            </a:xfrm>
            <a:custGeom>
              <a:rect b="b" l="l" r="r" t="t"/>
              <a:pathLst>
                <a:path extrusionOk="0" h="3870" w="11014">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90"/>
            <p:cNvSpPr/>
            <p:nvPr/>
          </p:nvSpPr>
          <p:spPr>
            <a:xfrm>
              <a:off x="5084174" y="2009237"/>
              <a:ext cx="130655" cy="88641"/>
            </a:xfrm>
            <a:custGeom>
              <a:rect b="b" l="l" r="r" t="t"/>
              <a:pathLst>
                <a:path extrusionOk="0" h="2787" w="4108">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90"/>
            <p:cNvSpPr/>
            <p:nvPr/>
          </p:nvSpPr>
          <p:spPr>
            <a:xfrm>
              <a:off x="4904285" y="2009237"/>
              <a:ext cx="130687" cy="88641"/>
            </a:xfrm>
            <a:custGeom>
              <a:rect b="b" l="l" r="r" t="t"/>
              <a:pathLst>
                <a:path extrusionOk="0" h="2787" w="4109">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90"/>
            <p:cNvSpPr/>
            <p:nvPr/>
          </p:nvSpPr>
          <p:spPr>
            <a:xfrm>
              <a:off x="4943660" y="2123576"/>
              <a:ext cx="231413" cy="66631"/>
            </a:xfrm>
            <a:custGeom>
              <a:rect b="b" l="l" r="r" t="t"/>
              <a:pathLst>
                <a:path extrusionOk="0" h="2095" w="7276">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90"/>
            <p:cNvSpPr/>
            <p:nvPr/>
          </p:nvSpPr>
          <p:spPr>
            <a:xfrm>
              <a:off x="5142473" y="2191384"/>
              <a:ext cx="26907" cy="123467"/>
            </a:xfrm>
            <a:custGeom>
              <a:rect b="b" l="l" r="r" t="t"/>
              <a:pathLst>
                <a:path extrusionOk="0" h="3882" w="846">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90"/>
            <p:cNvSpPr/>
            <p:nvPr/>
          </p:nvSpPr>
          <p:spPr>
            <a:xfrm>
              <a:off x="5203825" y="2089513"/>
              <a:ext cx="27289" cy="226102"/>
            </a:xfrm>
            <a:custGeom>
              <a:rect b="b" l="l" r="r" t="t"/>
              <a:pathLst>
                <a:path extrusionOk="0" h="7109" w="858">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3" name="Google Shape;11403;p90"/>
          <p:cNvGrpSpPr/>
          <p:nvPr/>
        </p:nvGrpSpPr>
        <p:grpSpPr>
          <a:xfrm>
            <a:off x="7548967" y="1803477"/>
            <a:ext cx="333285" cy="349950"/>
            <a:chOff x="7548967" y="1978927"/>
            <a:chExt cx="333285" cy="349950"/>
          </a:xfrm>
        </p:grpSpPr>
        <p:sp>
          <p:nvSpPr>
            <p:cNvPr id="11404" name="Google Shape;11404;p90"/>
            <p:cNvSpPr/>
            <p:nvPr/>
          </p:nvSpPr>
          <p:spPr>
            <a:xfrm>
              <a:off x="7548967" y="1978927"/>
              <a:ext cx="333285" cy="234816"/>
            </a:xfrm>
            <a:custGeom>
              <a:rect b="b" l="l" r="r" t="t"/>
              <a:pathLst>
                <a:path extrusionOk="0" h="7383" w="10479">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90"/>
            <p:cNvSpPr/>
            <p:nvPr/>
          </p:nvSpPr>
          <p:spPr>
            <a:xfrm>
              <a:off x="7570562" y="2001667"/>
              <a:ext cx="51142" cy="51142"/>
            </a:xfrm>
            <a:custGeom>
              <a:rect b="b" l="l" r="r" t="t"/>
              <a:pathLst>
                <a:path extrusionOk="0" h="1608" w="1608">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90"/>
            <p:cNvSpPr/>
            <p:nvPr/>
          </p:nvSpPr>
          <p:spPr>
            <a:xfrm>
              <a:off x="7807986" y="2001667"/>
              <a:ext cx="51174" cy="51142"/>
            </a:xfrm>
            <a:custGeom>
              <a:rect b="b" l="l" r="r" t="t"/>
              <a:pathLst>
                <a:path extrusionOk="0" h="1608" w="1609">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90"/>
            <p:cNvSpPr/>
            <p:nvPr/>
          </p:nvSpPr>
          <p:spPr>
            <a:xfrm>
              <a:off x="7570180" y="2121699"/>
              <a:ext cx="288980" cy="207178"/>
            </a:xfrm>
            <a:custGeom>
              <a:rect b="b" l="l" r="r" t="t"/>
              <a:pathLst>
                <a:path extrusionOk="0" h="6514" w="9086">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90"/>
            <p:cNvSpPr/>
            <p:nvPr/>
          </p:nvSpPr>
          <p:spPr>
            <a:xfrm>
              <a:off x="7658408" y="2088368"/>
              <a:ext cx="30342" cy="154922"/>
            </a:xfrm>
            <a:custGeom>
              <a:rect b="b" l="l" r="r" t="t"/>
              <a:pathLst>
                <a:path extrusionOk="0" h="4871" w="954">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90"/>
            <p:cNvSpPr/>
            <p:nvPr/>
          </p:nvSpPr>
          <p:spPr>
            <a:xfrm>
              <a:off x="7700072" y="2088368"/>
              <a:ext cx="30310" cy="154922"/>
            </a:xfrm>
            <a:custGeom>
              <a:rect b="b" l="l" r="r" t="t"/>
              <a:pathLst>
                <a:path extrusionOk="0" h="4871" w="953">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90"/>
            <p:cNvSpPr/>
            <p:nvPr/>
          </p:nvSpPr>
          <p:spPr>
            <a:xfrm>
              <a:off x="7741737" y="2088368"/>
              <a:ext cx="30310" cy="154922"/>
            </a:xfrm>
            <a:custGeom>
              <a:rect b="b" l="l" r="r" t="t"/>
              <a:pathLst>
                <a:path extrusionOk="0" h="4871" w="953">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1" name="Google Shape;11411;p90"/>
          <p:cNvGrpSpPr/>
          <p:nvPr/>
        </p:nvGrpSpPr>
        <p:grpSpPr>
          <a:xfrm>
            <a:off x="6214142" y="1803477"/>
            <a:ext cx="346515" cy="350300"/>
            <a:chOff x="6214142" y="1978927"/>
            <a:chExt cx="346515" cy="350300"/>
          </a:xfrm>
        </p:grpSpPr>
        <p:sp>
          <p:nvSpPr>
            <p:cNvPr id="11412" name="Google Shape;11412;p90"/>
            <p:cNvSpPr/>
            <p:nvPr/>
          </p:nvSpPr>
          <p:spPr>
            <a:xfrm>
              <a:off x="6289870" y="1978927"/>
              <a:ext cx="196937" cy="262073"/>
            </a:xfrm>
            <a:custGeom>
              <a:rect b="b" l="l" r="r" t="t"/>
              <a:pathLst>
                <a:path extrusionOk="0" h="8240" w="6192">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90"/>
            <p:cNvSpPr/>
            <p:nvPr/>
          </p:nvSpPr>
          <p:spPr>
            <a:xfrm>
              <a:off x="6214142" y="2182256"/>
              <a:ext cx="346515" cy="146971"/>
            </a:xfrm>
            <a:custGeom>
              <a:rect b="b" l="l" r="r" t="t"/>
              <a:pathLst>
                <a:path extrusionOk="0" h="4621" w="10895">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4" name="Google Shape;11414;p90"/>
          <p:cNvGrpSpPr/>
          <p:nvPr/>
        </p:nvGrpSpPr>
        <p:grpSpPr>
          <a:xfrm>
            <a:off x="7105923" y="1803095"/>
            <a:ext cx="333285" cy="350682"/>
            <a:chOff x="7105923" y="1978545"/>
            <a:chExt cx="333285" cy="350682"/>
          </a:xfrm>
        </p:grpSpPr>
        <p:sp>
          <p:nvSpPr>
            <p:cNvPr id="11415" name="Google Shape;11415;p90"/>
            <p:cNvSpPr/>
            <p:nvPr/>
          </p:nvSpPr>
          <p:spPr>
            <a:xfrm>
              <a:off x="7128632" y="2237978"/>
              <a:ext cx="220059" cy="91249"/>
            </a:xfrm>
            <a:custGeom>
              <a:rect b="b" l="l" r="r" t="t"/>
              <a:pathLst>
                <a:path extrusionOk="0" h="2869" w="6919">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90"/>
            <p:cNvSpPr/>
            <p:nvPr/>
          </p:nvSpPr>
          <p:spPr>
            <a:xfrm>
              <a:off x="7105923" y="2079271"/>
              <a:ext cx="266621" cy="145063"/>
            </a:xfrm>
            <a:custGeom>
              <a:rect b="b" l="l" r="r" t="t"/>
              <a:pathLst>
                <a:path extrusionOk="0" h="4561" w="8383">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90"/>
            <p:cNvSpPr/>
            <p:nvPr/>
          </p:nvSpPr>
          <p:spPr>
            <a:xfrm>
              <a:off x="7144184" y="2098609"/>
              <a:ext cx="190480" cy="33332"/>
            </a:xfrm>
            <a:custGeom>
              <a:rect b="b" l="l" r="r" t="t"/>
              <a:pathLst>
                <a:path extrusionOk="0" h="1048" w="5989">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90"/>
            <p:cNvSpPr/>
            <p:nvPr/>
          </p:nvSpPr>
          <p:spPr>
            <a:xfrm>
              <a:off x="7196440" y="1978927"/>
              <a:ext cx="242768" cy="96210"/>
            </a:xfrm>
            <a:custGeom>
              <a:rect b="b" l="l" r="r" t="t"/>
              <a:pathLst>
                <a:path extrusionOk="0" h="3025" w="7633">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90"/>
            <p:cNvSpPr/>
            <p:nvPr/>
          </p:nvSpPr>
          <p:spPr>
            <a:xfrm>
              <a:off x="7145297" y="2025139"/>
              <a:ext cx="32982" cy="33363"/>
            </a:xfrm>
            <a:custGeom>
              <a:rect b="b" l="l" r="r" t="t"/>
              <a:pathLst>
                <a:path extrusionOk="0" h="1049" w="1037">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90"/>
            <p:cNvSpPr/>
            <p:nvPr/>
          </p:nvSpPr>
          <p:spPr>
            <a:xfrm>
              <a:off x="7338417" y="2045590"/>
              <a:ext cx="32982" cy="33332"/>
            </a:xfrm>
            <a:custGeom>
              <a:rect b="b" l="l" r="r" t="t"/>
              <a:pathLst>
                <a:path extrusionOk="0" h="1048" w="1037">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90"/>
            <p:cNvSpPr/>
            <p:nvPr/>
          </p:nvSpPr>
          <p:spPr>
            <a:xfrm>
              <a:off x="7263453" y="1978545"/>
              <a:ext cx="33363" cy="32982"/>
            </a:xfrm>
            <a:custGeom>
              <a:rect b="b" l="l" r="r" t="t"/>
              <a:pathLst>
                <a:path extrusionOk="0" h="1037" w="1049">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22" name="Google Shape;11422;p90"/>
          <p:cNvSpPr/>
          <p:nvPr/>
        </p:nvSpPr>
        <p:spPr>
          <a:xfrm>
            <a:off x="6658713" y="1803095"/>
            <a:ext cx="342349" cy="350332"/>
          </a:xfrm>
          <a:custGeom>
            <a:rect b="b" l="l" r="r" t="t"/>
            <a:pathLst>
              <a:path extrusionOk="0" h="11015" w="10764">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90"/>
          <p:cNvSpPr/>
          <p:nvPr/>
        </p:nvSpPr>
        <p:spPr>
          <a:xfrm>
            <a:off x="4104898" y="2246807"/>
            <a:ext cx="91662" cy="351541"/>
          </a:xfrm>
          <a:custGeom>
            <a:rect b="b" l="l" r="r" t="t"/>
            <a:pathLst>
              <a:path extrusionOk="0" h="11053" w="2882">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24" name="Google Shape;11424;p90"/>
          <p:cNvGrpSpPr/>
          <p:nvPr/>
        </p:nvGrpSpPr>
        <p:grpSpPr>
          <a:xfrm>
            <a:off x="3616406" y="2246902"/>
            <a:ext cx="203393" cy="351827"/>
            <a:chOff x="3616406" y="2422352"/>
            <a:chExt cx="203393" cy="351827"/>
          </a:xfrm>
        </p:grpSpPr>
        <p:sp>
          <p:nvSpPr>
            <p:cNvPr id="11425" name="Google Shape;11425;p90"/>
            <p:cNvSpPr/>
            <p:nvPr/>
          </p:nvSpPr>
          <p:spPr>
            <a:xfrm>
              <a:off x="3640641" y="2422352"/>
              <a:ext cx="154159" cy="92075"/>
            </a:xfrm>
            <a:custGeom>
              <a:rect b="b" l="l" r="r" t="t"/>
              <a:pathLst>
                <a:path extrusionOk="0" h="2895" w="4847">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90"/>
            <p:cNvSpPr/>
            <p:nvPr/>
          </p:nvSpPr>
          <p:spPr>
            <a:xfrm>
              <a:off x="3616406" y="2479156"/>
              <a:ext cx="203393" cy="295023"/>
            </a:xfrm>
            <a:custGeom>
              <a:rect b="b" l="l" r="r" t="t"/>
              <a:pathLst>
                <a:path extrusionOk="0" h="9276" w="6395">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7" name="Google Shape;11427;p90"/>
          <p:cNvGrpSpPr/>
          <p:nvPr/>
        </p:nvGrpSpPr>
        <p:grpSpPr>
          <a:xfrm>
            <a:off x="878187" y="2246520"/>
            <a:ext cx="272696" cy="351827"/>
            <a:chOff x="913012" y="2421970"/>
            <a:chExt cx="272696" cy="351827"/>
          </a:xfrm>
        </p:grpSpPr>
        <p:sp>
          <p:nvSpPr>
            <p:cNvPr id="11428" name="Google Shape;11428;p90"/>
            <p:cNvSpPr/>
            <p:nvPr/>
          </p:nvSpPr>
          <p:spPr>
            <a:xfrm>
              <a:off x="913012" y="2421970"/>
              <a:ext cx="272696" cy="351827"/>
            </a:xfrm>
            <a:custGeom>
              <a:rect b="b" l="l" r="r" t="t"/>
              <a:pathLst>
                <a:path extrusionOk="0" h="11062" w="8574">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90"/>
            <p:cNvSpPr/>
            <p:nvPr/>
          </p:nvSpPr>
          <p:spPr>
            <a:xfrm>
              <a:off x="1028146" y="2491719"/>
              <a:ext cx="37880" cy="32918"/>
            </a:xfrm>
            <a:custGeom>
              <a:rect b="b" l="l" r="r" t="t"/>
              <a:pathLst>
                <a:path extrusionOk="0" h="1035" w="1191">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90"/>
            <p:cNvSpPr/>
            <p:nvPr/>
          </p:nvSpPr>
          <p:spPr>
            <a:xfrm>
              <a:off x="952769" y="2687447"/>
              <a:ext cx="16316" cy="16316"/>
            </a:xfrm>
            <a:custGeom>
              <a:rect b="b" l="l" r="r" t="t"/>
              <a:pathLst>
                <a:path extrusionOk="0" h="513" w="513">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90"/>
            <p:cNvSpPr/>
            <p:nvPr/>
          </p:nvSpPr>
          <p:spPr>
            <a:xfrm>
              <a:off x="1130368" y="2687447"/>
              <a:ext cx="15934" cy="16316"/>
            </a:xfrm>
            <a:custGeom>
              <a:rect b="b" l="l" r="r" t="t"/>
              <a:pathLst>
                <a:path extrusionOk="0" h="513" w="501">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2" name="Google Shape;11432;p90"/>
          <p:cNvGrpSpPr/>
          <p:nvPr/>
        </p:nvGrpSpPr>
        <p:grpSpPr>
          <a:xfrm>
            <a:off x="2274743" y="2246902"/>
            <a:ext cx="255649" cy="351445"/>
            <a:chOff x="2274743" y="2422352"/>
            <a:chExt cx="255649" cy="351445"/>
          </a:xfrm>
        </p:grpSpPr>
        <p:sp>
          <p:nvSpPr>
            <p:cNvPr id="11433" name="Google Shape;11433;p90"/>
            <p:cNvSpPr/>
            <p:nvPr/>
          </p:nvSpPr>
          <p:spPr>
            <a:xfrm>
              <a:off x="2274743" y="2422352"/>
              <a:ext cx="255649" cy="351445"/>
            </a:xfrm>
            <a:custGeom>
              <a:rect b="b" l="l" r="r" t="t"/>
              <a:pathLst>
                <a:path extrusionOk="0" h="11050" w="8038">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90"/>
            <p:cNvSpPr/>
            <p:nvPr/>
          </p:nvSpPr>
          <p:spPr>
            <a:xfrm>
              <a:off x="2347831" y="2600714"/>
              <a:ext cx="71975" cy="75378"/>
            </a:xfrm>
            <a:custGeom>
              <a:rect b="b" l="l" r="r" t="t"/>
              <a:pathLst>
                <a:path extrusionOk="0" h="2370" w="2263">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90"/>
            <p:cNvSpPr/>
            <p:nvPr/>
          </p:nvSpPr>
          <p:spPr>
            <a:xfrm>
              <a:off x="2408801" y="2546964"/>
              <a:ext cx="43573" cy="93539"/>
            </a:xfrm>
            <a:custGeom>
              <a:rect b="b" l="l" r="r" t="t"/>
              <a:pathLst>
                <a:path extrusionOk="0" h="2941" w="137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6" name="Google Shape;11436;p90"/>
          <p:cNvGrpSpPr/>
          <p:nvPr/>
        </p:nvGrpSpPr>
        <p:grpSpPr>
          <a:xfrm>
            <a:off x="2708723" y="2245789"/>
            <a:ext cx="246552" cy="352558"/>
            <a:chOff x="2708723" y="2421239"/>
            <a:chExt cx="246552" cy="352558"/>
          </a:xfrm>
        </p:grpSpPr>
        <p:sp>
          <p:nvSpPr>
            <p:cNvPr id="11437" name="Google Shape;11437;p90"/>
            <p:cNvSpPr/>
            <p:nvPr/>
          </p:nvSpPr>
          <p:spPr>
            <a:xfrm>
              <a:off x="2708723" y="2421239"/>
              <a:ext cx="246552" cy="282905"/>
            </a:xfrm>
            <a:custGeom>
              <a:rect b="b" l="l" r="r" t="t"/>
              <a:pathLst>
                <a:path extrusionOk="0" h="8895" w="7752">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90"/>
            <p:cNvSpPr/>
            <p:nvPr/>
          </p:nvSpPr>
          <p:spPr>
            <a:xfrm>
              <a:off x="2813234" y="2654497"/>
              <a:ext cx="58712" cy="119301"/>
            </a:xfrm>
            <a:custGeom>
              <a:rect b="b" l="l" r="r" t="t"/>
              <a:pathLst>
                <a:path extrusionOk="0" h="3751" w="1846">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9" name="Google Shape;11439;p90"/>
          <p:cNvGrpSpPr/>
          <p:nvPr/>
        </p:nvGrpSpPr>
        <p:grpSpPr>
          <a:xfrm>
            <a:off x="1835485" y="2246902"/>
            <a:ext cx="259433" cy="350714"/>
            <a:chOff x="1835485" y="2422352"/>
            <a:chExt cx="259433" cy="350714"/>
          </a:xfrm>
        </p:grpSpPr>
        <p:sp>
          <p:nvSpPr>
            <p:cNvPr id="11440" name="Google Shape;11440;p90"/>
            <p:cNvSpPr/>
            <p:nvPr/>
          </p:nvSpPr>
          <p:spPr>
            <a:xfrm>
              <a:off x="2027460" y="2437141"/>
              <a:ext cx="36767" cy="33713"/>
            </a:xfrm>
            <a:custGeom>
              <a:rect b="b" l="l" r="r" t="t"/>
              <a:pathLst>
                <a:path extrusionOk="0" h="1060" w="1156">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90"/>
            <p:cNvSpPr/>
            <p:nvPr/>
          </p:nvSpPr>
          <p:spPr>
            <a:xfrm>
              <a:off x="1870693" y="2531125"/>
              <a:ext cx="33968" cy="32059"/>
            </a:xfrm>
            <a:custGeom>
              <a:rect b="b" l="l" r="r" t="t"/>
              <a:pathLst>
                <a:path extrusionOk="0" h="1008" w="1068">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90"/>
            <p:cNvSpPr/>
            <p:nvPr/>
          </p:nvSpPr>
          <p:spPr>
            <a:xfrm>
              <a:off x="2028223" y="2531030"/>
              <a:ext cx="32218" cy="31042"/>
            </a:xfrm>
            <a:custGeom>
              <a:rect b="b" l="l" r="r" t="t"/>
              <a:pathLst>
                <a:path extrusionOk="0" h="976" w="1013">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90"/>
            <p:cNvSpPr/>
            <p:nvPr/>
          </p:nvSpPr>
          <p:spPr>
            <a:xfrm>
              <a:off x="1952495" y="2480714"/>
              <a:ext cx="35208" cy="29165"/>
            </a:xfrm>
            <a:custGeom>
              <a:rect b="b" l="l" r="r" t="t"/>
              <a:pathLst>
                <a:path extrusionOk="0" h="917" w="1107">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90"/>
            <p:cNvSpPr/>
            <p:nvPr/>
          </p:nvSpPr>
          <p:spPr>
            <a:xfrm>
              <a:off x="1835485" y="2422352"/>
              <a:ext cx="259433" cy="350714"/>
            </a:xfrm>
            <a:custGeom>
              <a:rect b="b" l="l" r="r" t="t"/>
              <a:pathLst>
                <a:path extrusionOk="0" h="11027" w="8157">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90"/>
            <p:cNvSpPr/>
            <p:nvPr/>
          </p:nvSpPr>
          <p:spPr>
            <a:xfrm>
              <a:off x="1916142" y="2464366"/>
              <a:ext cx="86001" cy="74646"/>
            </a:xfrm>
            <a:custGeom>
              <a:rect b="b" l="l" r="r" t="t"/>
              <a:pathLst>
                <a:path extrusionOk="0" h="2347" w="2704">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90"/>
            <p:cNvSpPr/>
            <p:nvPr/>
          </p:nvSpPr>
          <p:spPr>
            <a:xfrm>
              <a:off x="1910449" y="2663211"/>
              <a:ext cx="108328" cy="89022"/>
            </a:xfrm>
            <a:custGeom>
              <a:rect b="b" l="l" r="r" t="t"/>
              <a:pathLst>
                <a:path extrusionOk="0" h="2799" w="3406">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7" name="Google Shape;11447;p90"/>
          <p:cNvGrpSpPr/>
          <p:nvPr/>
        </p:nvGrpSpPr>
        <p:grpSpPr>
          <a:xfrm>
            <a:off x="3150240" y="2246902"/>
            <a:ext cx="212489" cy="351445"/>
            <a:chOff x="3150240" y="2422352"/>
            <a:chExt cx="212489" cy="351445"/>
          </a:xfrm>
        </p:grpSpPr>
        <p:sp>
          <p:nvSpPr>
            <p:cNvPr id="11448" name="Google Shape;11448;p90"/>
            <p:cNvSpPr/>
            <p:nvPr/>
          </p:nvSpPr>
          <p:spPr>
            <a:xfrm>
              <a:off x="3150240" y="2422352"/>
              <a:ext cx="212489" cy="351445"/>
            </a:xfrm>
            <a:custGeom>
              <a:rect b="b" l="l" r="r" t="t"/>
              <a:pathLst>
                <a:path extrusionOk="0" h="11050" w="6681">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90"/>
            <p:cNvSpPr/>
            <p:nvPr/>
          </p:nvSpPr>
          <p:spPr>
            <a:xfrm>
              <a:off x="3239230" y="2721860"/>
              <a:ext cx="32982" cy="32250"/>
            </a:xfrm>
            <a:custGeom>
              <a:rect b="b" l="l" r="r" t="t"/>
              <a:pathLst>
                <a:path extrusionOk="0" h="1014" w="1037">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0" name="Google Shape;11450;p90"/>
          <p:cNvGrpSpPr/>
          <p:nvPr/>
        </p:nvGrpSpPr>
        <p:grpSpPr>
          <a:xfrm>
            <a:off x="1367060" y="2246679"/>
            <a:ext cx="269261" cy="352050"/>
            <a:chOff x="1367060" y="2422129"/>
            <a:chExt cx="269261" cy="352050"/>
          </a:xfrm>
        </p:grpSpPr>
        <p:sp>
          <p:nvSpPr>
            <p:cNvPr id="11451" name="Google Shape;11451;p90"/>
            <p:cNvSpPr/>
            <p:nvPr/>
          </p:nvSpPr>
          <p:spPr>
            <a:xfrm>
              <a:off x="1392059" y="2651857"/>
              <a:ext cx="129160" cy="122322"/>
            </a:xfrm>
            <a:custGeom>
              <a:rect b="b" l="l" r="r" t="t"/>
              <a:pathLst>
                <a:path extrusionOk="0" h="3846" w="4061">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90"/>
            <p:cNvSpPr/>
            <p:nvPr/>
          </p:nvSpPr>
          <p:spPr>
            <a:xfrm>
              <a:off x="1367060" y="2441912"/>
              <a:ext cx="82184" cy="212139"/>
            </a:xfrm>
            <a:custGeom>
              <a:rect b="b" l="l" r="r" t="t"/>
              <a:pathLst>
                <a:path extrusionOk="0" h="6670" w="2584">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90"/>
            <p:cNvSpPr/>
            <p:nvPr/>
          </p:nvSpPr>
          <p:spPr>
            <a:xfrm>
              <a:off x="1456051" y="2422129"/>
              <a:ext cx="180271" cy="162937"/>
            </a:xfrm>
            <a:custGeom>
              <a:rect b="b" l="l" r="r" t="t"/>
              <a:pathLst>
                <a:path extrusionOk="0" h="5123" w="5668">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90"/>
            <p:cNvSpPr/>
            <p:nvPr/>
          </p:nvSpPr>
          <p:spPr>
            <a:xfrm>
              <a:off x="1532160" y="2593590"/>
              <a:ext cx="81834" cy="180207"/>
            </a:xfrm>
            <a:custGeom>
              <a:rect b="b" l="l" r="r" t="t"/>
              <a:pathLst>
                <a:path extrusionOk="0" h="5666" w="2573">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90"/>
            <p:cNvSpPr/>
            <p:nvPr/>
          </p:nvSpPr>
          <p:spPr>
            <a:xfrm>
              <a:off x="1425359" y="2572313"/>
              <a:ext cx="24267" cy="17843"/>
            </a:xfrm>
            <a:custGeom>
              <a:rect b="b" l="l" r="r" t="t"/>
              <a:pathLst>
                <a:path extrusionOk="0" h="561" w="763">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90"/>
            <p:cNvSpPr/>
            <p:nvPr/>
          </p:nvSpPr>
          <p:spPr>
            <a:xfrm>
              <a:off x="1562820" y="2573680"/>
              <a:ext cx="26176" cy="17620"/>
            </a:xfrm>
            <a:custGeom>
              <a:rect b="b" l="l" r="r" t="t"/>
              <a:pathLst>
                <a:path extrusionOk="0" h="554" w="823">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90"/>
            <p:cNvSpPr/>
            <p:nvPr/>
          </p:nvSpPr>
          <p:spPr>
            <a:xfrm>
              <a:off x="1448100" y="2481414"/>
              <a:ext cx="125375" cy="191275"/>
            </a:xfrm>
            <a:custGeom>
              <a:rect b="b" l="l" r="r" t="t"/>
              <a:pathLst>
                <a:path extrusionOk="0" h="6014" w="3942">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90"/>
            <p:cNvSpPr/>
            <p:nvPr/>
          </p:nvSpPr>
          <p:spPr>
            <a:xfrm>
              <a:off x="1502232" y="2449259"/>
              <a:ext cx="10655" cy="25380"/>
            </a:xfrm>
            <a:custGeom>
              <a:rect b="b" l="l" r="r" t="t"/>
              <a:pathLst>
                <a:path extrusionOk="0" h="798" w="335">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90"/>
            <p:cNvSpPr/>
            <p:nvPr/>
          </p:nvSpPr>
          <p:spPr>
            <a:xfrm>
              <a:off x="1458309" y="2460582"/>
              <a:ext cx="18988" cy="23090"/>
            </a:xfrm>
            <a:custGeom>
              <a:rect b="b" l="l" r="r" t="t"/>
              <a:pathLst>
                <a:path extrusionOk="0" h="726" w="597">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90"/>
            <p:cNvSpPr/>
            <p:nvPr/>
          </p:nvSpPr>
          <p:spPr>
            <a:xfrm>
              <a:off x="1425741" y="2492768"/>
              <a:ext cx="25031" cy="17874"/>
            </a:xfrm>
            <a:custGeom>
              <a:rect b="b" l="l" r="r" t="t"/>
              <a:pathLst>
                <a:path extrusionOk="0" h="562" w="787">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90"/>
            <p:cNvSpPr/>
            <p:nvPr/>
          </p:nvSpPr>
          <p:spPr>
            <a:xfrm>
              <a:off x="1414768" y="2535959"/>
              <a:ext cx="25031" cy="10655"/>
            </a:xfrm>
            <a:custGeom>
              <a:rect b="b" l="l" r="r" t="t"/>
              <a:pathLst>
                <a:path extrusionOk="0" h="335" w="787">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90"/>
            <p:cNvSpPr/>
            <p:nvPr/>
          </p:nvSpPr>
          <p:spPr>
            <a:xfrm>
              <a:off x="1573825" y="2537104"/>
              <a:ext cx="24999" cy="10241"/>
            </a:xfrm>
            <a:custGeom>
              <a:rect b="b" l="l" r="r" t="t"/>
              <a:pathLst>
                <a:path extrusionOk="0" h="322" w="786">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90"/>
            <p:cNvSpPr/>
            <p:nvPr/>
          </p:nvSpPr>
          <p:spPr>
            <a:xfrm>
              <a:off x="1563965" y="2493627"/>
              <a:ext cx="24649" cy="17525"/>
            </a:xfrm>
            <a:custGeom>
              <a:rect b="b" l="l" r="r" t="t"/>
              <a:pathLst>
                <a:path extrusionOk="0" h="551" w="775">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90"/>
            <p:cNvSpPr/>
            <p:nvPr/>
          </p:nvSpPr>
          <p:spPr>
            <a:xfrm>
              <a:off x="1537853" y="2461440"/>
              <a:ext cx="18956" cy="23090"/>
            </a:xfrm>
            <a:custGeom>
              <a:rect b="b" l="l" r="r" t="t"/>
              <a:pathLst>
                <a:path extrusionOk="0" h="726" w="596">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65" name="Google Shape;11465;p90"/>
          <p:cNvSpPr/>
          <p:nvPr/>
        </p:nvSpPr>
        <p:spPr>
          <a:xfrm>
            <a:off x="7075994" y="2250464"/>
            <a:ext cx="353354" cy="351318"/>
          </a:xfrm>
          <a:custGeom>
            <a:rect b="b" l="l" r="r" t="t"/>
            <a:pathLst>
              <a:path extrusionOk="0" h="11046" w="1111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66" name="Google Shape;11466;p90"/>
          <p:cNvGrpSpPr/>
          <p:nvPr/>
        </p:nvGrpSpPr>
        <p:grpSpPr>
          <a:xfrm>
            <a:off x="4882690" y="2249955"/>
            <a:ext cx="274573" cy="350682"/>
            <a:chOff x="4882690" y="2425405"/>
            <a:chExt cx="274573" cy="350682"/>
          </a:xfrm>
        </p:grpSpPr>
        <p:sp>
          <p:nvSpPr>
            <p:cNvPr id="11467" name="Google Shape;11467;p90"/>
            <p:cNvSpPr/>
            <p:nvPr/>
          </p:nvSpPr>
          <p:spPr>
            <a:xfrm>
              <a:off x="4882690" y="2425405"/>
              <a:ext cx="92075" cy="350682"/>
            </a:xfrm>
            <a:custGeom>
              <a:rect b="b" l="l" r="r" t="t"/>
              <a:pathLst>
                <a:path extrusionOk="0" h="11026" w="2895">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90"/>
            <p:cNvSpPr/>
            <p:nvPr/>
          </p:nvSpPr>
          <p:spPr>
            <a:xfrm>
              <a:off x="4966782" y="2429254"/>
              <a:ext cx="190480" cy="250655"/>
            </a:xfrm>
            <a:custGeom>
              <a:rect b="b" l="l" r="r" t="t"/>
              <a:pathLst>
                <a:path extrusionOk="0" h="7881" w="5989">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9" name="Google Shape;11469;p90"/>
          <p:cNvGrpSpPr/>
          <p:nvPr/>
        </p:nvGrpSpPr>
        <p:grpSpPr>
          <a:xfrm>
            <a:off x="6627639" y="2268434"/>
            <a:ext cx="355993" cy="313247"/>
            <a:chOff x="6627639" y="2443884"/>
            <a:chExt cx="355993" cy="313247"/>
          </a:xfrm>
        </p:grpSpPr>
        <p:sp>
          <p:nvSpPr>
            <p:cNvPr id="11470" name="Google Shape;11470;p90"/>
            <p:cNvSpPr/>
            <p:nvPr/>
          </p:nvSpPr>
          <p:spPr>
            <a:xfrm>
              <a:off x="6627639" y="2444266"/>
              <a:ext cx="92807" cy="87941"/>
            </a:xfrm>
            <a:custGeom>
              <a:rect b="b" l="l" r="r" t="t"/>
              <a:pathLst>
                <a:path extrusionOk="0" h="2765" w="2918">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90"/>
            <p:cNvSpPr/>
            <p:nvPr/>
          </p:nvSpPr>
          <p:spPr>
            <a:xfrm>
              <a:off x="6891589" y="2443884"/>
              <a:ext cx="92044" cy="86446"/>
            </a:xfrm>
            <a:custGeom>
              <a:rect b="b" l="l" r="r" t="t"/>
              <a:pathLst>
                <a:path extrusionOk="0" h="2718" w="2894">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90"/>
            <p:cNvSpPr/>
            <p:nvPr/>
          </p:nvSpPr>
          <p:spPr>
            <a:xfrm>
              <a:off x="6662498" y="2512201"/>
              <a:ext cx="288185" cy="244930"/>
            </a:xfrm>
            <a:custGeom>
              <a:rect b="b" l="l" r="r" t="t"/>
              <a:pathLst>
                <a:path extrusionOk="0" h="7701" w="9061">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3" name="Google Shape;11473;p90"/>
          <p:cNvGrpSpPr/>
          <p:nvPr/>
        </p:nvGrpSpPr>
        <p:grpSpPr>
          <a:xfrm>
            <a:off x="6183451" y="2286690"/>
            <a:ext cx="351445" cy="277976"/>
            <a:chOff x="6183451" y="2462140"/>
            <a:chExt cx="351445" cy="277976"/>
          </a:xfrm>
        </p:grpSpPr>
        <p:sp>
          <p:nvSpPr>
            <p:cNvPr id="11474" name="Google Shape;11474;p90"/>
            <p:cNvSpPr/>
            <p:nvPr/>
          </p:nvSpPr>
          <p:spPr>
            <a:xfrm>
              <a:off x="6315251" y="2514777"/>
              <a:ext cx="120446" cy="10241"/>
            </a:xfrm>
            <a:custGeom>
              <a:rect b="b" l="l" r="r" t="t"/>
              <a:pathLst>
                <a:path extrusionOk="0" h="322" w="3787">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90"/>
            <p:cNvSpPr/>
            <p:nvPr/>
          </p:nvSpPr>
          <p:spPr>
            <a:xfrm>
              <a:off x="6274349" y="2514777"/>
              <a:ext cx="27670" cy="10241"/>
            </a:xfrm>
            <a:custGeom>
              <a:rect b="b" l="l" r="r" t="t"/>
              <a:pathLst>
                <a:path extrusionOk="0" h="322" w="87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90"/>
            <p:cNvSpPr/>
            <p:nvPr/>
          </p:nvSpPr>
          <p:spPr>
            <a:xfrm>
              <a:off x="6274349" y="2672307"/>
              <a:ext cx="64405" cy="10623"/>
            </a:xfrm>
            <a:custGeom>
              <a:rect b="b" l="l" r="r" t="t"/>
              <a:pathLst>
                <a:path extrusionOk="0" h="334" w="2025">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90"/>
            <p:cNvSpPr/>
            <p:nvPr/>
          </p:nvSpPr>
          <p:spPr>
            <a:xfrm>
              <a:off x="6274731" y="2619670"/>
              <a:ext cx="85619" cy="10623"/>
            </a:xfrm>
            <a:custGeom>
              <a:rect b="b" l="l" r="r" t="t"/>
              <a:pathLst>
                <a:path extrusionOk="0" h="334" w="2692">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90"/>
            <p:cNvSpPr/>
            <p:nvPr/>
          </p:nvSpPr>
          <p:spPr>
            <a:xfrm>
              <a:off x="6274731" y="2567383"/>
              <a:ext cx="122704" cy="10273"/>
            </a:xfrm>
            <a:custGeom>
              <a:rect b="b" l="l" r="r" t="t"/>
              <a:pathLst>
                <a:path extrusionOk="0" h="323" w="3858">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90"/>
            <p:cNvSpPr/>
            <p:nvPr/>
          </p:nvSpPr>
          <p:spPr>
            <a:xfrm>
              <a:off x="6183451" y="2462140"/>
              <a:ext cx="339709" cy="277976"/>
            </a:xfrm>
            <a:custGeom>
              <a:rect b="b" l="l" r="r" t="t"/>
              <a:pathLst>
                <a:path extrusionOk="0" h="8740" w="10681">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90"/>
            <p:cNvSpPr/>
            <p:nvPr/>
          </p:nvSpPr>
          <p:spPr>
            <a:xfrm>
              <a:off x="6367888" y="2552562"/>
              <a:ext cx="167008" cy="132627"/>
            </a:xfrm>
            <a:custGeom>
              <a:rect b="b" l="l" r="r" t="t"/>
              <a:pathLst>
                <a:path extrusionOk="0" h="4170" w="5251">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1" name="Google Shape;11481;p90"/>
          <p:cNvGrpSpPr/>
          <p:nvPr/>
        </p:nvGrpSpPr>
        <p:grpSpPr>
          <a:xfrm>
            <a:off x="5735477" y="2254408"/>
            <a:ext cx="353354" cy="341299"/>
            <a:chOff x="5735477" y="2429858"/>
            <a:chExt cx="353354" cy="341299"/>
          </a:xfrm>
        </p:grpSpPr>
        <p:sp>
          <p:nvSpPr>
            <p:cNvPr id="11482" name="Google Shape;11482;p90"/>
            <p:cNvSpPr/>
            <p:nvPr/>
          </p:nvSpPr>
          <p:spPr>
            <a:xfrm>
              <a:off x="5824468" y="2594703"/>
              <a:ext cx="176359" cy="76968"/>
            </a:xfrm>
            <a:custGeom>
              <a:rect b="b" l="l" r="r" t="t"/>
              <a:pathLst>
                <a:path extrusionOk="0" h="2420" w="5545">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90"/>
            <p:cNvSpPr/>
            <p:nvPr/>
          </p:nvSpPr>
          <p:spPr>
            <a:xfrm>
              <a:off x="5735477" y="2429858"/>
              <a:ext cx="353354" cy="126202"/>
            </a:xfrm>
            <a:custGeom>
              <a:rect b="b" l="l" r="r" t="t"/>
              <a:pathLst>
                <a:path extrusionOk="0" h="3968" w="1111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90"/>
            <p:cNvSpPr/>
            <p:nvPr/>
          </p:nvSpPr>
          <p:spPr>
            <a:xfrm>
              <a:off x="5762384" y="2464271"/>
              <a:ext cx="134440" cy="72102"/>
            </a:xfrm>
            <a:custGeom>
              <a:rect b="b" l="l" r="r" t="t"/>
              <a:pathLst>
                <a:path extrusionOk="0" h="2267" w="4227">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90"/>
            <p:cNvSpPr/>
            <p:nvPr/>
          </p:nvSpPr>
          <p:spPr>
            <a:xfrm>
              <a:off x="5928247" y="2463921"/>
              <a:ext cx="134821" cy="70957"/>
            </a:xfrm>
            <a:custGeom>
              <a:rect b="b" l="l" r="r" t="t"/>
              <a:pathLst>
                <a:path extrusionOk="0" h="2231" w="4239">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90"/>
            <p:cNvSpPr/>
            <p:nvPr/>
          </p:nvSpPr>
          <p:spPr>
            <a:xfrm>
              <a:off x="5966859" y="2655642"/>
              <a:ext cx="28434" cy="113258"/>
            </a:xfrm>
            <a:custGeom>
              <a:rect b="b" l="l" r="r" t="t"/>
              <a:pathLst>
                <a:path extrusionOk="0" h="3561" w="894">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90"/>
            <p:cNvSpPr/>
            <p:nvPr/>
          </p:nvSpPr>
          <p:spPr>
            <a:xfrm>
              <a:off x="6054704" y="2499988"/>
              <a:ext cx="27670" cy="271169"/>
            </a:xfrm>
            <a:custGeom>
              <a:rect b="b" l="l" r="r" t="t"/>
              <a:pathLst>
                <a:path extrusionOk="0" h="8526" w="87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8" name="Google Shape;11488;p90"/>
          <p:cNvGrpSpPr/>
          <p:nvPr/>
        </p:nvGrpSpPr>
        <p:grpSpPr>
          <a:xfrm>
            <a:off x="5243735" y="2271523"/>
            <a:ext cx="405255" cy="275499"/>
            <a:chOff x="5283337" y="2478774"/>
            <a:chExt cx="358633" cy="243913"/>
          </a:xfrm>
        </p:grpSpPr>
        <p:sp>
          <p:nvSpPr>
            <p:cNvPr id="11489" name="Google Shape;11489;p90"/>
            <p:cNvSpPr/>
            <p:nvPr/>
          </p:nvSpPr>
          <p:spPr>
            <a:xfrm>
              <a:off x="5386735" y="2511056"/>
              <a:ext cx="21596" cy="20387"/>
            </a:xfrm>
            <a:custGeom>
              <a:rect b="b" l="l" r="r" t="t"/>
              <a:pathLst>
                <a:path extrusionOk="0" h="641" w="679">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90"/>
            <p:cNvSpPr/>
            <p:nvPr/>
          </p:nvSpPr>
          <p:spPr>
            <a:xfrm>
              <a:off x="5321599" y="2575811"/>
              <a:ext cx="21977" cy="20387"/>
            </a:xfrm>
            <a:custGeom>
              <a:rect b="b" l="l" r="r" t="t"/>
              <a:pathLst>
                <a:path extrusionOk="0" h="641" w="691">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90"/>
            <p:cNvSpPr/>
            <p:nvPr/>
          </p:nvSpPr>
          <p:spPr>
            <a:xfrm>
              <a:off x="5386735" y="2575811"/>
              <a:ext cx="21596" cy="20387"/>
            </a:xfrm>
            <a:custGeom>
              <a:rect b="b" l="l" r="r" t="t"/>
              <a:pathLst>
                <a:path extrusionOk="0" h="641" w="679">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90"/>
            <p:cNvSpPr/>
            <p:nvPr/>
          </p:nvSpPr>
          <p:spPr>
            <a:xfrm>
              <a:off x="5321599" y="2511056"/>
              <a:ext cx="21977" cy="20387"/>
            </a:xfrm>
            <a:custGeom>
              <a:rect b="b" l="l" r="r" t="t"/>
              <a:pathLst>
                <a:path extrusionOk="0" h="641" w="691">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90"/>
            <p:cNvSpPr/>
            <p:nvPr/>
          </p:nvSpPr>
          <p:spPr>
            <a:xfrm>
              <a:off x="5522670" y="2520916"/>
              <a:ext cx="17079" cy="15457"/>
            </a:xfrm>
            <a:custGeom>
              <a:rect b="b" l="l" r="r" t="t"/>
              <a:pathLst>
                <a:path extrusionOk="0" h="486" w="537">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90"/>
            <p:cNvSpPr/>
            <p:nvPr/>
          </p:nvSpPr>
          <p:spPr>
            <a:xfrm>
              <a:off x="5473054" y="2570531"/>
              <a:ext cx="16698" cy="15839"/>
            </a:xfrm>
            <a:custGeom>
              <a:rect b="b" l="l" r="r" t="t"/>
              <a:pathLst>
                <a:path extrusionOk="0" h="498" w="525">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90"/>
            <p:cNvSpPr/>
            <p:nvPr/>
          </p:nvSpPr>
          <p:spPr>
            <a:xfrm>
              <a:off x="5522670" y="2570531"/>
              <a:ext cx="17079" cy="15839"/>
            </a:xfrm>
            <a:custGeom>
              <a:rect b="b" l="l" r="r" t="t"/>
              <a:pathLst>
                <a:path extrusionOk="0" h="498" w="537">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90"/>
            <p:cNvSpPr/>
            <p:nvPr/>
          </p:nvSpPr>
          <p:spPr>
            <a:xfrm>
              <a:off x="5473054" y="2520916"/>
              <a:ext cx="16698" cy="15457"/>
            </a:xfrm>
            <a:custGeom>
              <a:rect b="b" l="l" r="r" t="t"/>
              <a:pathLst>
                <a:path extrusionOk="0" h="486" w="525">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90"/>
            <p:cNvSpPr/>
            <p:nvPr/>
          </p:nvSpPr>
          <p:spPr>
            <a:xfrm>
              <a:off x="5343926" y="2638594"/>
              <a:ext cx="95860" cy="10623"/>
            </a:xfrm>
            <a:custGeom>
              <a:rect b="b" l="l" r="r" t="t"/>
              <a:pathLst>
                <a:path extrusionOk="0" h="334" w="3014">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90"/>
            <p:cNvSpPr/>
            <p:nvPr/>
          </p:nvSpPr>
          <p:spPr>
            <a:xfrm>
              <a:off x="5343926" y="2689323"/>
              <a:ext cx="20482" cy="10655"/>
            </a:xfrm>
            <a:custGeom>
              <a:rect b="b" l="l" r="r" t="t"/>
              <a:pathLst>
                <a:path extrusionOk="0" h="335" w="644">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90"/>
            <p:cNvSpPr/>
            <p:nvPr/>
          </p:nvSpPr>
          <p:spPr>
            <a:xfrm>
              <a:off x="5378021" y="2689323"/>
              <a:ext cx="61765" cy="10655"/>
            </a:xfrm>
            <a:custGeom>
              <a:rect b="b" l="l" r="r" t="t"/>
              <a:pathLst>
                <a:path extrusionOk="0" h="335" w="1942">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90"/>
            <p:cNvSpPr/>
            <p:nvPr/>
          </p:nvSpPr>
          <p:spPr>
            <a:xfrm>
              <a:off x="5343926" y="2663975"/>
              <a:ext cx="95860" cy="10241"/>
            </a:xfrm>
            <a:custGeom>
              <a:rect b="b" l="l" r="r" t="t"/>
              <a:pathLst>
                <a:path extrusionOk="0" h="322" w="3014">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90"/>
            <p:cNvSpPr/>
            <p:nvPr/>
          </p:nvSpPr>
          <p:spPr>
            <a:xfrm>
              <a:off x="5283337" y="2478774"/>
              <a:ext cx="287072" cy="149229"/>
            </a:xfrm>
            <a:custGeom>
              <a:rect b="b" l="l" r="r" t="t"/>
              <a:pathLst>
                <a:path extrusionOk="0" h="4692" w="9026">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90"/>
            <p:cNvSpPr/>
            <p:nvPr/>
          </p:nvSpPr>
          <p:spPr>
            <a:xfrm>
              <a:off x="5336356" y="2524987"/>
              <a:ext cx="56836" cy="56836"/>
            </a:xfrm>
            <a:custGeom>
              <a:rect b="b" l="l" r="r" t="t"/>
              <a:pathLst>
                <a:path extrusionOk="0" h="1787" w="1787">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90"/>
            <p:cNvSpPr/>
            <p:nvPr/>
          </p:nvSpPr>
          <p:spPr>
            <a:xfrm>
              <a:off x="5486699" y="2534083"/>
              <a:ext cx="38643" cy="39025"/>
            </a:xfrm>
            <a:custGeom>
              <a:rect b="b" l="l" r="r" t="t"/>
              <a:pathLst>
                <a:path extrusionOk="0" h="1227" w="1215">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90"/>
            <p:cNvSpPr/>
            <p:nvPr/>
          </p:nvSpPr>
          <p:spPr>
            <a:xfrm>
              <a:off x="5466248" y="2638594"/>
              <a:ext cx="61384" cy="61765"/>
            </a:xfrm>
            <a:custGeom>
              <a:rect b="b" l="l" r="r" t="t"/>
              <a:pathLst>
                <a:path extrusionOk="0" h="1942" w="193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90"/>
            <p:cNvSpPr/>
            <p:nvPr/>
          </p:nvSpPr>
          <p:spPr>
            <a:xfrm>
              <a:off x="5316287" y="2582458"/>
              <a:ext cx="325683" cy="140228"/>
            </a:xfrm>
            <a:custGeom>
              <a:rect b="b" l="l" r="r" t="t"/>
              <a:pathLst>
                <a:path extrusionOk="0" h="4409" w="1024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6" name="Google Shape;11506;p90"/>
          <p:cNvGrpSpPr/>
          <p:nvPr/>
        </p:nvGrpSpPr>
        <p:grpSpPr>
          <a:xfrm>
            <a:off x="7964753" y="2295373"/>
            <a:ext cx="362068" cy="258670"/>
            <a:chOff x="7964753" y="2470823"/>
            <a:chExt cx="362068" cy="258670"/>
          </a:xfrm>
        </p:grpSpPr>
        <p:sp>
          <p:nvSpPr>
            <p:cNvPr id="11507" name="Google Shape;11507;p90"/>
            <p:cNvSpPr/>
            <p:nvPr/>
          </p:nvSpPr>
          <p:spPr>
            <a:xfrm>
              <a:off x="8196898" y="2562358"/>
              <a:ext cx="33363" cy="49012"/>
            </a:xfrm>
            <a:custGeom>
              <a:rect b="b" l="l" r="r" t="t"/>
              <a:pathLst>
                <a:path extrusionOk="0" h="1541" w="1049">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90"/>
            <p:cNvSpPr/>
            <p:nvPr/>
          </p:nvSpPr>
          <p:spPr>
            <a:xfrm>
              <a:off x="8162421" y="2529471"/>
              <a:ext cx="51174" cy="21309"/>
            </a:xfrm>
            <a:custGeom>
              <a:rect b="b" l="l" r="r" t="t"/>
              <a:pathLst>
                <a:path extrusionOk="0" h="670" w="1609">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90"/>
            <p:cNvSpPr/>
            <p:nvPr/>
          </p:nvSpPr>
          <p:spPr>
            <a:xfrm>
              <a:off x="8241966" y="2551258"/>
              <a:ext cx="47739" cy="30565"/>
            </a:xfrm>
            <a:custGeom>
              <a:rect b="b" l="l" r="r" t="t"/>
              <a:pathLst>
                <a:path extrusionOk="0" h="961" w="1501">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90"/>
            <p:cNvSpPr/>
            <p:nvPr/>
          </p:nvSpPr>
          <p:spPr>
            <a:xfrm>
              <a:off x="8060582" y="2586720"/>
              <a:ext cx="33713" cy="48884"/>
            </a:xfrm>
            <a:custGeom>
              <a:rect b="b" l="l" r="r" t="t"/>
              <a:pathLst>
                <a:path extrusionOk="0" h="1537" w="106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90"/>
            <p:cNvSpPr/>
            <p:nvPr/>
          </p:nvSpPr>
          <p:spPr>
            <a:xfrm>
              <a:off x="7999612" y="2581568"/>
              <a:ext cx="49266" cy="22582"/>
            </a:xfrm>
            <a:custGeom>
              <a:rect b="b" l="l" r="r" t="t"/>
              <a:pathLst>
                <a:path extrusionOk="0" h="710" w="1549">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90"/>
            <p:cNvSpPr/>
            <p:nvPr/>
          </p:nvSpPr>
          <p:spPr>
            <a:xfrm>
              <a:off x="8080651" y="2557873"/>
              <a:ext cx="48121" cy="28879"/>
            </a:xfrm>
            <a:custGeom>
              <a:rect b="b" l="l" r="r" t="t"/>
              <a:pathLst>
                <a:path extrusionOk="0" h="908" w="1513">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90"/>
            <p:cNvSpPr/>
            <p:nvPr/>
          </p:nvSpPr>
          <p:spPr>
            <a:xfrm>
              <a:off x="7964753" y="2497698"/>
              <a:ext cx="269675" cy="231795"/>
            </a:xfrm>
            <a:custGeom>
              <a:rect b="b" l="l" r="r" t="t"/>
              <a:pathLst>
                <a:path extrusionOk="0" h="7288" w="8479">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90"/>
            <p:cNvSpPr/>
            <p:nvPr/>
          </p:nvSpPr>
          <p:spPr>
            <a:xfrm>
              <a:off x="8045792" y="2634650"/>
              <a:ext cx="84124" cy="55850"/>
            </a:xfrm>
            <a:custGeom>
              <a:rect b="b" l="l" r="r" t="t"/>
              <a:pathLst>
                <a:path extrusionOk="0" h="1756" w="2645">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90"/>
            <p:cNvSpPr/>
            <p:nvPr/>
          </p:nvSpPr>
          <p:spPr>
            <a:xfrm>
              <a:off x="8145787" y="2470823"/>
              <a:ext cx="181034" cy="231795"/>
            </a:xfrm>
            <a:custGeom>
              <a:rect b="b" l="l" r="r" t="t"/>
              <a:pathLst>
                <a:path extrusionOk="0" h="7288" w="5692">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6" name="Google Shape;11516;p90"/>
          <p:cNvGrpSpPr/>
          <p:nvPr/>
        </p:nvGrpSpPr>
        <p:grpSpPr>
          <a:xfrm>
            <a:off x="7524349" y="2280997"/>
            <a:ext cx="350332" cy="288948"/>
            <a:chOff x="7524349" y="2456447"/>
            <a:chExt cx="350332" cy="288948"/>
          </a:xfrm>
        </p:grpSpPr>
        <p:sp>
          <p:nvSpPr>
            <p:cNvPr id="11517" name="Google Shape;11517;p90"/>
            <p:cNvSpPr/>
            <p:nvPr/>
          </p:nvSpPr>
          <p:spPr>
            <a:xfrm>
              <a:off x="7693647" y="2566651"/>
              <a:ext cx="10623" cy="67045"/>
            </a:xfrm>
            <a:custGeom>
              <a:rect b="b" l="l" r="r" t="t"/>
              <a:pathLst>
                <a:path extrusionOk="0" h="2108" w="334">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90"/>
            <p:cNvSpPr/>
            <p:nvPr/>
          </p:nvSpPr>
          <p:spPr>
            <a:xfrm>
              <a:off x="7524349" y="2545151"/>
              <a:ext cx="350332" cy="200244"/>
            </a:xfrm>
            <a:custGeom>
              <a:rect b="b" l="l" r="r" t="t"/>
              <a:pathLst>
                <a:path extrusionOk="0" h="6296" w="11015">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90"/>
            <p:cNvSpPr/>
            <p:nvPr/>
          </p:nvSpPr>
          <p:spPr>
            <a:xfrm>
              <a:off x="7582298" y="2650998"/>
              <a:ext cx="86764" cy="50093"/>
            </a:xfrm>
            <a:custGeom>
              <a:rect b="b" l="l" r="r" t="t"/>
              <a:pathLst>
                <a:path extrusionOk="0" h="1575" w="2728">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90"/>
            <p:cNvSpPr/>
            <p:nvPr/>
          </p:nvSpPr>
          <p:spPr>
            <a:xfrm>
              <a:off x="7729237" y="2650553"/>
              <a:ext cx="86732" cy="50156"/>
            </a:xfrm>
            <a:custGeom>
              <a:rect b="b" l="l" r="r" t="t"/>
              <a:pathLst>
                <a:path extrusionOk="0" h="1577" w="2727">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90"/>
            <p:cNvSpPr/>
            <p:nvPr/>
          </p:nvSpPr>
          <p:spPr>
            <a:xfrm>
              <a:off x="7667885" y="2456447"/>
              <a:ext cx="62147" cy="121209"/>
            </a:xfrm>
            <a:custGeom>
              <a:rect b="b" l="l" r="r" t="t"/>
              <a:pathLst>
                <a:path extrusionOk="0" h="3811" w="1954">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2" name="Google Shape;11522;p90"/>
          <p:cNvGrpSpPr/>
          <p:nvPr/>
        </p:nvGrpSpPr>
        <p:grpSpPr>
          <a:xfrm>
            <a:off x="3972749" y="2719143"/>
            <a:ext cx="355230" cy="356725"/>
            <a:chOff x="3972749" y="2894211"/>
            <a:chExt cx="355230" cy="356725"/>
          </a:xfrm>
        </p:grpSpPr>
        <p:sp>
          <p:nvSpPr>
            <p:cNvPr id="11523" name="Google Shape;11523;p90"/>
            <p:cNvSpPr/>
            <p:nvPr/>
          </p:nvSpPr>
          <p:spPr>
            <a:xfrm>
              <a:off x="3973512" y="3208508"/>
              <a:ext cx="351795" cy="10623"/>
            </a:xfrm>
            <a:custGeom>
              <a:rect b="b" l="l" r="r" t="t"/>
              <a:pathLst>
                <a:path extrusionOk="0" h="334" w="11061">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90"/>
            <p:cNvSpPr/>
            <p:nvPr/>
          </p:nvSpPr>
          <p:spPr>
            <a:xfrm>
              <a:off x="4116253" y="3052091"/>
              <a:ext cx="142804" cy="140546"/>
            </a:xfrm>
            <a:custGeom>
              <a:rect b="b" l="l" r="r" t="t"/>
              <a:pathLst>
                <a:path extrusionOk="0" h="4419" w="449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90"/>
            <p:cNvSpPr/>
            <p:nvPr/>
          </p:nvSpPr>
          <p:spPr>
            <a:xfrm>
              <a:off x="3995839" y="2992647"/>
              <a:ext cx="54927" cy="37148"/>
            </a:xfrm>
            <a:custGeom>
              <a:rect b="b" l="l" r="r" t="t"/>
              <a:pathLst>
                <a:path extrusionOk="0" h="1168" w="1727">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90"/>
            <p:cNvSpPr/>
            <p:nvPr/>
          </p:nvSpPr>
          <p:spPr>
            <a:xfrm>
              <a:off x="4249548" y="2992647"/>
              <a:ext cx="54959" cy="37148"/>
            </a:xfrm>
            <a:custGeom>
              <a:rect b="b" l="l" r="r" t="t"/>
              <a:pathLst>
                <a:path extrusionOk="0" h="1168" w="1728">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90"/>
            <p:cNvSpPr/>
            <p:nvPr/>
          </p:nvSpPr>
          <p:spPr>
            <a:xfrm>
              <a:off x="3972749" y="2894211"/>
              <a:ext cx="355230" cy="356725"/>
            </a:xfrm>
            <a:custGeom>
              <a:rect b="b" l="l" r="r" t="t"/>
              <a:pathLst>
                <a:path extrusionOk="0" h="11216" w="11169">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8" name="Google Shape;11528;p90"/>
          <p:cNvGrpSpPr/>
          <p:nvPr/>
        </p:nvGrpSpPr>
        <p:grpSpPr>
          <a:xfrm>
            <a:off x="3527797" y="2743553"/>
            <a:ext cx="355993" cy="307904"/>
            <a:chOff x="3527797" y="2918796"/>
            <a:chExt cx="355993" cy="307904"/>
          </a:xfrm>
        </p:grpSpPr>
        <p:sp>
          <p:nvSpPr>
            <p:cNvPr id="11529" name="Google Shape;11529;p90"/>
            <p:cNvSpPr/>
            <p:nvPr/>
          </p:nvSpPr>
          <p:spPr>
            <a:xfrm>
              <a:off x="3527797" y="2918796"/>
              <a:ext cx="355993" cy="307904"/>
            </a:xfrm>
            <a:custGeom>
              <a:rect b="b" l="l" r="r" t="t"/>
              <a:pathLst>
                <a:path extrusionOk="0" h="9681" w="11193">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90"/>
            <p:cNvSpPr/>
            <p:nvPr/>
          </p:nvSpPr>
          <p:spPr>
            <a:xfrm>
              <a:off x="3552414" y="3088826"/>
              <a:ext cx="52669" cy="52224"/>
            </a:xfrm>
            <a:custGeom>
              <a:rect b="b" l="l" r="r" t="t"/>
              <a:pathLst>
                <a:path extrusionOk="0" h="1642"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90"/>
            <p:cNvSpPr/>
            <p:nvPr/>
          </p:nvSpPr>
          <p:spPr>
            <a:xfrm>
              <a:off x="3552414" y="3153199"/>
              <a:ext cx="52669" cy="52256"/>
            </a:xfrm>
            <a:custGeom>
              <a:rect b="b" l="l" r="r" t="t"/>
              <a:pathLst>
                <a:path extrusionOk="0" h="1643"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90"/>
            <p:cNvSpPr/>
            <p:nvPr/>
          </p:nvSpPr>
          <p:spPr>
            <a:xfrm>
              <a:off x="3616024" y="3153199"/>
              <a:ext cx="52287" cy="52256"/>
            </a:xfrm>
            <a:custGeom>
              <a:rect b="b" l="l" r="r" t="t"/>
              <a:pathLst>
                <a:path extrusionOk="0" h="1643" w="1644">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90"/>
            <p:cNvSpPr/>
            <p:nvPr/>
          </p:nvSpPr>
          <p:spPr>
            <a:xfrm>
              <a:off x="3679252" y="3153199"/>
              <a:ext cx="57217" cy="52256"/>
            </a:xfrm>
            <a:custGeom>
              <a:rect b="b" l="l" r="r" t="t"/>
              <a:pathLst>
                <a:path extrusionOk="0" h="1643" w="1799">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90"/>
            <p:cNvSpPr/>
            <p:nvPr/>
          </p:nvSpPr>
          <p:spPr>
            <a:xfrm>
              <a:off x="3742894" y="3153199"/>
              <a:ext cx="57185" cy="52256"/>
            </a:xfrm>
            <a:custGeom>
              <a:rect b="b" l="l" r="r" t="t"/>
              <a:pathLst>
                <a:path extrusionOk="0" h="1643" w="1798">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90"/>
            <p:cNvSpPr/>
            <p:nvPr/>
          </p:nvSpPr>
          <p:spPr>
            <a:xfrm>
              <a:off x="3806122" y="3088826"/>
              <a:ext cx="57217" cy="52224"/>
            </a:xfrm>
            <a:custGeom>
              <a:rect b="b" l="l" r="r" t="t"/>
              <a:pathLst>
                <a:path extrusionOk="0" h="1642"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90"/>
            <p:cNvSpPr/>
            <p:nvPr/>
          </p:nvSpPr>
          <p:spPr>
            <a:xfrm>
              <a:off x="3806122" y="3153199"/>
              <a:ext cx="57217" cy="52256"/>
            </a:xfrm>
            <a:custGeom>
              <a:rect b="b" l="l" r="r" t="t"/>
              <a:pathLst>
                <a:path extrusionOk="0" h="1643"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90"/>
            <p:cNvSpPr/>
            <p:nvPr/>
          </p:nvSpPr>
          <p:spPr>
            <a:xfrm>
              <a:off x="3549742" y="2940392"/>
              <a:ext cx="107215" cy="72420"/>
            </a:xfrm>
            <a:custGeom>
              <a:rect b="b" l="l" r="r" t="t"/>
              <a:pathLst>
                <a:path extrusionOk="0" h="2277" w="3371">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90"/>
            <p:cNvSpPr/>
            <p:nvPr/>
          </p:nvSpPr>
          <p:spPr>
            <a:xfrm>
              <a:off x="3630050" y="2983551"/>
              <a:ext cx="93539" cy="73120"/>
            </a:xfrm>
            <a:custGeom>
              <a:rect b="b" l="l" r="r" t="t"/>
              <a:pathLst>
                <a:path extrusionOk="0" h="2299" w="2941">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9" name="Google Shape;11539;p90"/>
          <p:cNvGrpSpPr/>
          <p:nvPr/>
        </p:nvGrpSpPr>
        <p:grpSpPr>
          <a:xfrm>
            <a:off x="3082845" y="2746336"/>
            <a:ext cx="356375" cy="302338"/>
            <a:chOff x="3082845" y="2920959"/>
            <a:chExt cx="356375" cy="302338"/>
          </a:xfrm>
        </p:grpSpPr>
        <p:sp>
          <p:nvSpPr>
            <p:cNvPr id="11540" name="Google Shape;11540;p90"/>
            <p:cNvSpPr/>
            <p:nvPr/>
          </p:nvSpPr>
          <p:spPr>
            <a:xfrm>
              <a:off x="3082845" y="2920959"/>
              <a:ext cx="217769" cy="130432"/>
            </a:xfrm>
            <a:custGeom>
              <a:rect b="b" l="l" r="r" t="t"/>
              <a:pathLst>
                <a:path extrusionOk="0" h="4101" w="6847">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90"/>
            <p:cNvSpPr/>
            <p:nvPr/>
          </p:nvSpPr>
          <p:spPr>
            <a:xfrm>
              <a:off x="3260444" y="2997577"/>
              <a:ext cx="178776" cy="225720"/>
            </a:xfrm>
            <a:custGeom>
              <a:rect b="b" l="l" r="r" t="t"/>
              <a:pathLst>
                <a:path extrusionOk="0" h="7097" w="5621">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2" name="Google Shape;11542;p90"/>
          <p:cNvGrpSpPr/>
          <p:nvPr/>
        </p:nvGrpSpPr>
        <p:grpSpPr>
          <a:xfrm>
            <a:off x="2639038" y="2719699"/>
            <a:ext cx="355612" cy="355612"/>
            <a:chOff x="2639038" y="2894942"/>
            <a:chExt cx="355612" cy="355612"/>
          </a:xfrm>
        </p:grpSpPr>
        <p:sp>
          <p:nvSpPr>
            <p:cNvPr id="11543" name="Google Shape;11543;p90"/>
            <p:cNvSpPr/>
            <p:nvPr/>
          </p:nvSpPr>
          <p:spPr>
            <a:xfrm>
              <a:off x="2748479" y="2894942"/>
              <a:ext cx="246171" cy="304119"/>
            </a:xfrm>
            <a:custGeom>
              <a:rect b="b" l="l" r="r" t="t"/>
              <a:pathLst>
                <a:path extrusionOk="0" h="9562" w="774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90"/>
            <p:cNvSpPr/>
            <p:nvPr/>
          </p:nvSpPr>
          <p:spPr>
            <a:xfrm>
              <a:off x="2639038" y="2945703"/>
              <a:ext cx="246552" cy="304851"/>
            </a:xfrm>
            <a:custGeom>
              <a:rect b="b" l="l" r="r" t="t"/>
              <a:pathLst>
                <a:path extrusionOk="0" h="9585" w="7752">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5" name="Google Shape;11545;p90"/>
          <p:cNvGrpSpPr/>
          <p:nvPr/>
        </p:nvGrpSpPr>
        <p:grpSpPr>
          <a:xfrm>
            <a:off x="2194468" y="2763622"/>
            <a:ext cx="355993" cy="267766"/>
            <a:chOff x="2194468" y="2938865"/>
            <a:chExt cx="355993" cy="267766"/>
          </a:xfrm>
        </p:grpSpPr>
        <p:sp>
          <p:nvSpPr>
            <p:cNvPr id="11546" name="Google Shape;11546;p90"/>
            <p:cNvSpPr/>
            <p:nvPr/>
          </p:nvSpPr>
          <p:spPr>
            <a:xfrm>
              <a:off x="2194468" y="2938865"/>
              <a:ext cx="355993" cy="267766"/>
            </a:xfrm>
            <a:custGeom>
              <a:rect b="b" l="l" r="r" t="t"/>
              <a:pathLst>
                <a:path extrusionOk="0" h="8419" w="11193">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90"/>
            <p:cNvSpPr/>
            <p:nvPr/>
          </p:nvSpPr>
          <p:spPr>
            <a:xfrm>
              <a:off x="2217940"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90"/>
            <p:cNvSpPr/>
            <p:nvPr/>
          </p:nvSpPr>
          <p:spPr>
            <a:xfrm>
              <a:off x="2270959"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90"/>
            <p:cNvSpPr/>
            <p:nvPr/>
          </p:nvSpPr>
          <p:spPr>
            <a:xfrm>
              <a:off x="2323978" y="3005528"/>
              <a:ext cx="39025" cy="10623"/>
            </a:xfrm>
            <a:custGeom>
              <a:rect b="b" l="l" r="r" t="t"/>
              <a:pathLst>
                <a:path extrusionOk="0" h="334" w="1227">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90"/>
            <p:cNvSpPr/>
            <p:nvPr/>
          </p:nvSpPr>
          <p:spPr>
            <a:xfrm>
              <a:off x="2376996"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90"/>
            <p:cNvSpPr/>
            <p:nvPr/>
          </p:nvSpPr>
          <p:spPr>
            <a:xfrm>
              <a:off x="2429634"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90"/>
            <p:cNvSpPr/>
            <p:nvPr/>
          </p:nvSpPr>
          <p:spPr>
            <a:xfrm>
              <a:off x="2482653"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90"/>
            <p:cNvSpPr/>
            <p:nvPr/>
          </p:nvSpPr>
          <p:spPr>
            <a:xfrm>
              <a:off x="2223251" y="2962369"/>
              <a:ext cx="259433" cy="10623"/>
            </a:xfrm>
            <a:custGeom>
              <a:rect b="b" l="l" r="r" t="t"/>
              <a:pathLst>
                <a:path extrusionOk="0" h="334" w="8157">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90"/>
            <p:cNvSpPr/>
            <p:nvPr/>
          </p:nvSpPr>
          <p:spPr>
            <a:xfrm>
              <a:off x="2502340" y="2954927"/>
              <a:ext cx="30692" cy="25635"/>
            </a:xfrm>
            <a:custGeom>
              <a:rect b="b" l="l" r="r" t="t"/>
              <a:pathLst>
                <a:path extrusionOk="0" h="806" w="965">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90"/>
            <p:cNvSpPr/>
            <p:nvPr/>
          </p:nvSpPr>
          <p:spPr>
            <a:xfrm>
              <a:off x="2217940" y="3032404"/>
              <a:ext cx="101140" cy="83361"/>
            </a:xfrm>
            <a:custGeom>
              <a:rect b="b" l="l" r="r" t="t"/>
              <a:pathLst>
                <a:path extrusionOk="0" h="2621" w="318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90"/>
            <p:cNvSpPr/>
            <p:nvPr/>
          </p:nvSpPr>
          <p:spPr>
            <a:xfrm>
              <a:off x="2217558" y="3082401"/>
              <a:ext cx="133708" cy="96592"/>
            </a:xfrm>
            <a:custGeom>
              <a:rect b="b" l="l" r="r" t="t"/>
              <a:pathLst>
                <a:path extrusionOk="0" h="3037" w="4204">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90"/>
            <p:cNvSpPr/>
            <p:nvPr/>
          </p:nvSpPr>
          <p:spPr>
            <a:xfrm>
              <a:off x="2329671" y="3032404"/>
              <a:ext cx="82566" cy="145444"/>
            </a:xfrm>
            <a:custGeom>
              <a:rect b="b" l="l" r="r" t="t"/>
              <a:pathLst>
                <a:path extrusionOk="0" h="4573" w="2596">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90"/>
            <p:cNvSpPr/>
            <p:nvPr/>
          </p:nvSpPr>
          <p:spPr>
            <a:xfrm>
              <a:off x="2437585" y="3032404"/>
              <a:ext cx="84092" cy="10655"/>
            </a:xfrm>
            <a:custGeom>
              <a:rect b="b" l="l" r="r" t="t"/>
              <a:pathLst>
                <a:path extrusionOk="0" h="335" w="2644">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90"/>
            <p:cNvSpPr/>
            <p:nvPr/>
          </p:nvSpPr>
          <p:spPr>
            <a:xfrm>
              <a:off x="2427344" y="3055144"/>
              <a:ext cx="94334" cy="10623"/>
            </a:xfrm>
            <a:custGeom>
              <a:rect b="b" l="l" r="r" t="t"/>
              <a:pathLst>
                <a:path extrusionOk="0" h="334" w="2966">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90"/>
            <p:cNvSpPr/>
            <p:nvPr/>
          </p:nvSpPr>
          <p:spPr>
            <a:xfrm>
              <a:off x="2427344" y="3077853"/>
              <a:ext cx="94334" cy="10623"/>
            </a:xfrm>
            <a:custGeom>
              <a:rect b="b" l="l" r="r" t="t"/>
              <a:pathLst>
                <a:path extrusionOk="0" h="334" w="2966">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90"/>
            <p:cNvSpPr/>
            <p:nvPr/>
          </p:nvSpPr>
          <p:spPr>
            <a:xfrm>
              <a:off x="2427344" y="3100212"/>
              <a:ext cx="94334" cy="10623"/>
            </a:xfrm>
            <a:custGeom>
              <a:rect b="b" l="l" r="r" t="t"/>
              <a:pathLst>
                <a:path extrusionOk="0" h="334" w="2966">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90"/>
            <p:cNvSpPr/>
            <p:nvPr/>
          </p:nvSpPr>
          <p:spPr>
            <a:xfrm>
              <a:off x="2427344" y="3122921"/>
              <a:ext cx="94334" cy="10623"/>
            </a:xfrm>
            <a:custGeom>
              <a:rect b="b" l="l" r="r" t="t"/>
              <a:pathLst>
                <a:path extrusionOk="0" h="334" w="2966">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90"/>
            <p:cNvSpPr/>
            <p:nvPr/>
          </p:nvSpPr>
          <p:spPr>
            <a:xfrm>
              <a:off x="2427344" y="3145629"/>
              <a:ext cx="94334" cy="10655"/>
            </a:xfrm>
            <a:custGeom>
              <a:rect b="b" l="l" r="r" t="t"/>
              <a:pathLst>
                <a:path extrusionOk="0" h="335" w="2966">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90"/>
            <p:cNvSpPr/>
            <p:nvPr/>
          </p:nvSpPr>
          <p:spPr>
            <a:xfrm>
              <a:off x="2427344" y="3167988"/>
              <a:ext cx="68953" cy="10241"/>
            </a:xfrm>
            <a:custGeom>
              <a:rect b="b" l="l" r="r" t="t"/>
              <a:pathLst>
                <a:path extrusionOk="0" h="322" w="2168">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90"/>
            <p:cNvSpPr/>
            <p:nvPr/>
          </p:nvSpPr>
          <p:spPr>
            <a:xfrm>
              <a:off x="2323214" y="3050882"/>
              <a:ext cx="66695" cy="69780"/>
            </a:xfrm>
            <a:custGeom>
              <a:rect b="b" l="l" r="r" t="t"/>
              <a:pathLst>
                <a:path extrusionOk="0" h="2194" w="2097">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6" name="Google Shape;11566;p90"/>
          <p:cNvGrpSpPr/>
          <p:nvPr/>
        </p:nvGrpSpPr>
        <p:grpSpPr>
          <a:xfrm>
            <a:off x="1749897" y="2719699"/>
            <a:ext cx="355993" cy="355612"/>
            <a:chOff x="1749897" y="2894561"/>
            <a:chExt cx="355993" cy="355612"/>
          </a:xfrm>
        </p:grpSpPr>
        <p:sp>
          <p:nvSpPr>
            <p:cNvPr id="11567" name="Google Shape;11567;p90"/>
            <p:cNvSpPr/>
            <p:nvPr/>
          </p:nvSpPr>
          <p:spPr>
            <a:xfrm>
              <a:off x="1899858" y="2895324"/>
              <a:ext cx="206033" cy="161728"/>
            </a:xfrm>
            <a:custGeom>
              <a:rect b="b" l="l" r="r" t="t"/>
              <a:pathLst>
                <a:path extrusionOk="0" h="5085" w="6478">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90"/>
            <p:cNvSpPr/>
            <p:nvPr/>
          </p:nvSpPr>
          <p:spPr>
            <a:xfrm>
              <a:off x="1751424" y="2894561"/>
              <a:ext cx="135585" cy="161379"/>
            </a:xfrm>
            <a:custGeom>
              <a:rect b="b" l="l" r="r" t="t"/>
              <a:pathLst>
                <a:path extrusionOk="0" h="5074" w="4263">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90"/>
            <p:cNvSpPr/>
            <p:nvPr/>
          </p:nvSpPr>
          <p:spPr>
            <a:xfrm>
              <a:off x="1931663" y="2921468"/>
              <a:ext cx="64787" cy="10241"/>
            </a:xfrm>
            <a:custGeom>
              <a:rect b="b" l="l" r="r" t="t"/>
              <a:pathLst>
                <a:path extrusionOk="0" h="322" w="2037">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90"/>
            <p:cNvSpPr/>
            <p:nvPr/>
          </p:nvSpPr>
          <p:spPr>
            <a:xfrm>
              <a:off x="2009681" y="2921468"/>
              <a:ext cx="65168" cy="10241"/>
            </a:xfrm>
            <a:custGeom>
              <a:rect b="b" l="l" r="r" t="t"/>
              <a:pathLst>
                <a:path extrusionOk="0" h="322" w="2049">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90"/>
            <p:cNvSpPr/>
            <p:nvPr/>
          </p:nvSpPr>
          <p:spPr>
            <a:xfrm>
              <a:off x="1931663" y="2954418"/>
              <a:ext cx="64787" cy="10623"/>
            </a:xfrm>
            <a:custGeom>
              <a:rect b="b" l="l" r="r" t="t"/>
              <a:pathLst>
                <a:path extrusionOk="0" h="334" w="2037">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90"/>
            <p:cNvSpPr/>
            <p:nvPr/>
          </p:nvSpPr>
          <p:spPr>
            <a:xfrm>
              <a:off x="2009681" y="2954418"/>
              <a:ext cx="65168" cy="10623"/>
            </a:xfrm>
            <a:custGeom>
              <a:rect b="b" l="l" r="r" t="t"/>
              <a:pathLst>
                <a:path extrusionOk="0" h="334" w="2049">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90"/>
            <p:cNvSpPr/>
            <p:nvPr/>
          </p:nvSpPr>
          <p:spPr>
            <a:xfrm>
              <a:off x="1931663" y="2987718"/>
              <a:ext cx="64787" cy="10273"/>
            </a:xfrm>
            <a:custGeom>
              <a:rect b="b" l="l" r="r" t="t"/>
              <a:pathLst>
                <a:path extrusionOk="0" h="323" w="2037">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90"/>
            <p:cNvSpPr/>
            <p:nvPr/>
          </p:nvSpPr>
          <p:spPr>
            <a:xfrm>
              <a:off x="2009681" y="2987718"/>
              <a:ext cx="65168" cy="10273"/>
            </a:xfrm>
            <a:custGeom>
              <a:rect b="b" l="l" r="r" t="t"/>
              <a:pathLst>
                <a:path extrusionOk="0" h="323" w="2049">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90"/>
            <p:cNvSpPr/>
            <p:nvPr/>
          </p:nvSpPr>
          <p:spPr>
            <a:xfrm>
              <a:off x="1931663" y="3020668"/>
              <a:ext cx="64787" cy="10655"/>
            </a:xfrm>
            <a:custGeom>
              <a:rect b="b" l="l" r="r" t="t"/>
              <a:pathLst>
                <a:path extrusionOk="0" h="335" w="2037">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90"/>
            <p:cNvSpPr/>
            <p:nvPr/>
          </p:nvSpPr>
          <p:spPr>
            <a:xfrm>
              <a:off x="2009681" y="3020668"/>
              <a:ext cx="65168" cy="10655"/>
            </a:xfrm>
            <a:custGeom>
              <a:rect b="b" l="l" r="r" t="t"/>
              <a:pathLst>
                <a:path extrusionOk="0" h="335" w="2049">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90"/>
            <p:cNvSpPr/>
            <p:nvPr/>
          </p:nvSpPr>
          <p:spPr>
            <a:xfrm>
              <a:off x="1749897" y="3069138"/>
              <a:ext cx="355993" cy="181034"/>
            </a:xfrm>
            <a:custGeom>
              <a:rect b="b" l="l" r="r" t="t"/>
              <a:pathLst>
                <a:path extrusionOk="0" h="5692" w="11193">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8" name="Google Shape;11578;p90"/>
          <p:cNvGrpSpPr/>
          <p:nvPr/>
        </p:nvGrpSpPr>
        <p:grpSpPr>
          <a:xfrm>
            <a:off x="1305327" y="2718761"/>
            <a:ext cx="357520" cy="357488"/>
            <a:chOff x="1305327" y="2894211"/>
            <a:chExt cx="357520" cy="357488"/>
          </a:xfrm>
        </p:grpSpPr>
        <p:sp>
          <p:nvSpPr>
            <p:cNvPr id="11579" name="Google Shape;11579;p90"/>
            <p:cNvSpPr/>
            <p:nvPr/>
          </p:nvSpPr>
          <p:spPr>
            <a:xfrm>
              <a:off x="1305709" y="2975600"/>
              <a:ext cx="281379" cy="275336"/>
            </a:xfrm>
            <a:custGeom>
              <a:rect b="b" l="l" r="r" t="t"/>
              <a:pathLst>
                <a:path extrusionOk="0" h="8657" w="8847">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90"/>
            <p:cNvSpPr/>
            <p:nvPr/>
          </p:nvSpPr>
          <p:spPr>
            <a:xfrm>
              <a:off x="1305327" y="2894211"/>
              <a:ext cx="357520" cy="357488"/>
            </a:xfrm>
            <a:custGeom>
              <a:rect b="b" l="l" r="r" t="t"/>
              <a:pathLst>
                <a:path extrusionOk="0" h="11240" w="11241">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90"/>
            <p:cNvSpPr/>
            <p:nvPr/>
          </p:nvSpPr>
          <p:spPr>
            <a:xfrm>
              <a:off x="1366679" y="3029191"/>
              <a:ext cx="57981" cy="70289"/>
            </a:xfrm>
            <a:custGeom>
              <a:rect b="b" l="l" r="r" t="t"/>
              <a:pathLst>
                <a:path extrusionOk="0" h="2210" w="1823">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90"/>
            <p:cNvSpPr/>
            <p:nvPr/>
          </p:nvSpPr>
          <p:spPr>
            <a:xfrm>
              <a:off x="1428031" y="3091211"/>
              <a:ext cx="100377" cy="99518"/>
            </a:xfrm>
            <a:custGeom>
              <a:rect b="b" l="l" r="r" t="t"/>
              <a:pathLst>
                <a:path extrusionOk="0" h="3129" w="3156">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90"/>
            <p:cNvSpPr/>
            <p:nvPr/>
          </p:nvSpPr>
          <p:spPr>
            <a:xfrm>
              <a:off x="1366297" y="3110040"/>
              <a:ext cx="66663" cy="80689"/>
            </a:xfrm>
            <a:custGeom>
              <a:rect b="b" l="l" r="r" t="t"/>
              <a:pathLst>
                <a:path extrusionOk="0" h="2537" w="2096">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4" name="Google Shape;11584;p90"/>
          <p:cNvGrpSpPr/>
          <p:nvPr/>
        </p:nvGrpSpPr>
        <p:grpSpPr>
          <a:xfrm>
            <a:off x="853950" y="2720860"/>
            <a:ext cx="364104" cy="353290"/>
            <a:chOff x="853950" y="2894720"/>
            <a:chExt cx="364104" cy="353290"/>
          </a:xfrm>
        </p:grpSpPr>
        <p:sp>
          <p:nvSpPr>
            <p:cNvPr id="11585" name="Google Shape;11585;p90"/>
            <p:cNvSpPr/>
            <p:nvPr/>
          </p:nvSpPr>
          <p:spPr>
            <a:xfrm>
              <a:off x="1056167" y="3155298"/>
              <a:ext cx="57472" cy="57662"/>
            </a:xfrm>
            <a:custGeom>
              <a:rect b="b" l="l" r="r" t="t"/>
              <a:pathLst>
                <a:path extrusionOk="0" h="1813" w="1807">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90"/>
            <p:cNvSpPr/>
            <p:nvPr/>
          </p:nvSpPr>
          <p:spPr>
            <a:xfrm>
              <a:off x="868326" y="2975027"/>
              <a:ext cx="192802" cy="82025"/>
            </a:xfrm>
            <a:custGeom>
              <a:rect b="b" l="l" r="r" t="t"/>
              <a:pathLst>
                <a:path extrusionOk="0" h="2579" w="6062">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90"/>
            <p:cNvSpPr/>
            <p:nvPr/>
          </p:nvSpPr>
          <p:spPr>
            <a:xfrm>
              <a:off x="853950" y="3067580"/>
              <a:ext cx="137875" cy="168598"/>
            </a:xfrm>
            <a:custGeom>
              <a:rect b="b" l="l" r="r" t="t"/>
              <a:pathLst>
                <a:path extrusionOk="0" h="5301" w="4335">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90"/>
            <p:cNvSpPr/>
            <p:nvPr/>
          </p:nvSpPr>
          <p:spPr>
            <a:xfrm>
              <a:off x="937248" y="3014975"/>
              <a:ext cx="87877" cy="57217"/>
            </a:xfrm>
            <a:custGeom>
              <a:rect b="b" l="l" r="r" t="t"/>
              <a:pathLst>
                <a:path extrusionOk="0" h="1799" w="2763">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90"/>
            <p:cNvSpPr/>
            <p:nvPr/>
          </p:nvSpPr>
          <p:spPr>
            <a:xfrm>
              <a:off x="978912" y="3095664"/>
              <a:ext cx="78399" cy="79290"/>
            </a:xfrm>
            <a:custGeom>
              <a:rect b="b" l="l" r="r" t="t"/>
              <a:pathLst>
                <a:path extrusionOk="0" h="2493" w="2465">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90"/>
            <p:cNvSpPr/>
            <p:nvPr/>
          </p:nvSpPr>
          <p:spPr>
            <a:xfrm>
              <a:off x="891067" y="3070697"/>
              <a:ext cx="74615" cy="77477"/>
            </a:xfrm>
            <a:custGeom>
              <a:rect b="b" l="l" r="r" t="t"/>
              <a:pathLst>
                <a:path extrusionOk="0" h="2436" w="2346">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90"/>
            <p:cNvSpPr/>
            <p:nvPr/>
          </p:nvSpPr>
          <p:spPr>
            <a:xfrm>
              <a:off x="999745" y="2894720"/>
              <a:ext cx="218310" cy="353290"/>
            </a:xfrm>
            <a:custGeom>
              <a:rect b="b" l="l" r="r" t="t"/>
              <a:pathLst>
                <a:path extrusionOk="0" h="11108" w="6864">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2" name="Google Shape;11592;p90"/>
          <p:cNvGrpSpPr/>
          <p:nvPr/>
        </p:nvGrpSpPr>
        <p:grpSpPr>
          <a:xfrm>
            <a:off x="7066548" y="2737144"/>
            <a:ext cx="352209" cy="334938"/>
            <a:chOff x="7066548" y="2912594"/>
            <a:chExt cx="352209" cy="334938"/>
          </a:xfrm>
        </p:grpSpPr>
        <p:sp>
          <p:nvSpPr>
            <p:cNvPr id="11593" name="Google Shape;11593;p90"/>
            <p:cNvSpPr/>
            <p:nvPr/>
          </p:nvSpPr>
          <p:spPr>
            <a:xfrm>
              <a:off x="7066548" y="2912594"/>
              <a:ext cx="219264" cy="266399"/>
            </a:xfrm>
            <a:custGeom>
              <a:rect b="b" l="l" r="r" t="t"/>
              <a:pathLst>
                <a:path extrusionOk="0" h="8376" w="6894">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90"/>
            <p:cNvSpPr/>
            <p:nvPr/>
          </p:nvSpPr>
          <p:spPr>
            <a:xfrm>
              <a:off x="7262690" y="2968571"/>
              <a:ext cx="156067" cy="278962"/>
            </a:xfrm>
            <a:custGeom>
              <a:rect b="b" l="l" r="r" t="t"/>
              <a:pathLst>
                <a:path extrusionOk="0" h="8771" w="4907">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90"/>
            <p:cNvSpPr/>
            <p:nvPr/>
          </p:nvSpPr>
          <p:spPr>
            <a:xfrm>
              <a:off x="7356610" y="3200843"/>
              <a:ext cx="58362" cy="24363"/>
            </a:xfrm>
            <a:custGeom>
              <a:rect b="b" l="l" r="r" t="t"/>
              <a:pathLst>
                <a:path extrusionOk="0" h="766" w="1835">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90"/>
            <p:cNvSpPr/>
            <p:nvPr/>
          </p:nvSpPr>
          <p:spPr>
            <a:xfrm>
              <a:off x="7068806" y="3188821"/>
              <a:ext cx="179539" cy="24617"/>
            </a:xfrm>
            <a:custGeom>
              <a:rect b="b" l="l" r="r" t="t"/>
              <a:pathLst>
                <a:path extrusionOk="0" h="774" w="5645">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90"/>
            <p:cNvSpPr/>
            <p:nvPr/>
          </p:nvSpPr>
          <p:spPr>
            <a:xfrm>
              <a:off x="7361158" y="3154726"/>
              <a:ext cx="49997" cy="20482"/>
            </a:xfrm>
            <a:custGeom>
              <a:rect b="b" l="l" r="r" t="t"/>
              <a:pathLst>
                <a:path extrusionOk="0" h="644" w="1572">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90"/>
            <p:cNvSpPr/>
            <p:nvPr/>
          </p:nvSpPr>
          <p:spPr>
            <a:xfrm>
              <a:off x="7155920" y="3139523"/>
              <a:ext cx="148084" cy="33045"/>
            </a:xfrm>
            <a:custGeom>
              <a:rect b="b" l="l" r="r" t="t"/>
              <a:pathLst>
                <a:path extrusionOk="0" h="1039" w="4656">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99" name="Google Shape;11599;p90"/>
          <p:cNvSpPr/>
          <p:nvPr/>
        </p:nvSpPr>
        <p:spPr>
          <a:xfrm>
            <a:off x="6591286" y="2708520"/>
            <a:ext cx="390088" cy="357520"/>
          </a:xfrm>
          <a:custGeom>
            <a:rect b="b" l="l" r="r" t="t"/>
            <a:pathLst>
              <a:path extrusionOk="0" h="11241" w="12265">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90"/>
          <p:cNvSpPr/>
          <p:nvPr/>
        </p:nvSpPr>
        <p:spPr>
          <a:xfrm>
            <a:off x="6134980" y="2726331"/>
            <a:ext cx="390470" cy="332108"/>
          </a:xfrm>
          <a:custGeom>
            <a:rect b="b" l="l" r="r" t="t"/>
            <a:pathLst>
              <a:path extrusionOk="0" h="10442" w="12277">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01" name="Google Shape;11601;p90"/>
          <p:cNvGrpSpPr/>
          <p:nvPr/>
        </p:nvGrpSpPr>
        <p:grpSpPr>
          <a:xfrm>
            <a:off x="7541397" y="2729352"/>
            <a:ext cx="318495" cy="352209"/>
            <a:chOff x="7541397" y="2904802"/>
            <a:chExt cx="318495" cy="352209"/>
          </a:xfrm>
        </p:grpSpPr>
        <p:sp>
          <p:nvSpPr>
            <p:cNvPr id="11602" name="Google Shape;11602;p90"/>
            <p:cNvSpPr/>
            <p:nvPr/>
          </p:nvSpPr>
          <p:spPr>
            <a:xfrm>
              <a:off x="7541397" y="2904802"/>
              <a:ext cx="318495" cy="352209"/>
            </a:xfrm>
            <a:custGeom>
              <a:rect b="b" l="l" r="r" t="t"/>
              <a:pathLst>
                <a:path extrusionOk="0" h="11074" w="10014">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90"/>
            <p:cNvSpPr/>
            <p:nvPr/>
          </p:nvSpPr>
          <p:spPr>
            <a:xfrm>
              <a:off x="7642505" y="2952128"/>
              <a:ext cx="112876" cy="106451"/>
            </a:xfrm>
            <a:custGeom>
              <a:rect b="b" l="l" r="r" t="t"/>
              <a:pathLst>
                <a:path extrusionOk="0" h="3347" w="3549">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4" name="Google Shape;11604;p90"/>
          <p:cNvGrpSpPr/>
          <p:nvPr/>
        </p:nvGrpSpPr>
        <p:grpSpPr>
          <a:xfrm>
            <a:off x="8003015" y="2728589"/>
            <a:ext cx="306759" cy="351445"/>
            <a:chOff x="8003015" y="2904039"/>
            <a:chExt cx="306759" cy="351445"/>
          </a:xfrm>
        </p:grpSpPr>
        <p:sp>
          <p:nvSpPr>
            <p:cNvPr id="11605" name="Google Shape;11605;p90"/>
            <p:cNvSpPr/>
            <p:nvPr/>
          </p:nvSpPr>
          <p:spPr>
            <a:xfrm>
              <a:off x="8094263" y="2957439"/>
              <a:ext cx="30342" cy="30310"/>
            </a:xfrm>
            <a:custGeom>
              <a:rect b="b" l="l" r="r" t="t"/>
              <a:pathLst>
                <a:path extrusionOk="0" h="953" w="954">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90"/>
            <p:cNvSpPr/>
            <p:nvPr/>
          </p:nvSpPr>
          <p:spPr>
            <a:xfrm>
              <a:off x="8187420" y="2957439"/>
              <a:ext cx="30342" cy="30310"/>
            </a:xfrm>
            <a:custGeom>
              <a:rect b="b" l="l" r="r" t="t"/>
              <a:pathLst>
                <a:path extrusionOk="0" h="953" w="954">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90"/>
            <p:cNvSpPr/>
            <p:nvPr/>
          </p:nvSpPr>
          <p:spPr>
            <a:xfrm>
              <a:off x="8094263" y="3027856"/>
              <a:ext cx="30342" cy="30342"/>
            </a:xfrm>
            <a:custGeom>
              <a:rect b="b" l="l" r="r" t="t"/>
              <a:pathLst>
                <a:path extrusionOk="0" h="954" w="954">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90"/>
            <p:cNvSpPr/>
            <p:nvPr/>
          </p:nvSpPr>
          <p:spPr>
            <a:xfrm>
              <a:off x="8187420" y="3027856"/>
              <a:ext cx="30342" cy="30342"/>
            </a:xfrm>
            <a:custGeom>
              <a:rect b="b" l="l" r="r" t="t"/>
              <a:pathLst>
                <a:path extrusionOk="0" h="954" w="954">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90"/>
            <p:cNvSpPr/>
            <p:nvPr/>
          </p:nvSpPr>
          <p:spPr>
            <a:xfrm>
              <a:off x="8003015" y="3050214"/>
              <a:ext cx="306759" cy="205269"/>
            </a:xfrm>
            <a:custGeom>
              <a:rect b="b" l="l" r="r" t="t"/>
              <a:pathLst>
                <a:path extrusionOk="0" h="6454" w="9645">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90"/>
            <p:cNvSpPr/>
            <p:nvPr/>
          </p:nvSpPr>
          <p:spPr>
            <a:xfrm>
              <a:off x="8040131" y="2904039"/>
              <a:ext cx="230268" cy="132182"/>
            </a:xfrm>
            <a:custGeom>
              <a:rect b="b" l="l" r="r" t="t"/>
              <a:pathLst>
                <a:path extrusionOk="0" h="4156" w="724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1" name="Google Shape;11611;p90"/>
          <p:cNvGrpSpPr/>
          <p:nvPr/>
        </p:nvGrpSpPr>
        <p:grpSpPr>
          <a:xfrm>
            <a:off x="5687770" y="2710046"/>
            <a:ext cx="369638" cy="369606"/>
            <a:chOff x="5687770" y="2885496"/>
            <a:chExt cx="369638" cy="369606"/>
          </a:xfrm>
        </p:grpSpPr>
        <p:sp>
          <p:nvSpPr>
            <p:cNvPr id="11612" name="Google Shape;11612;p90"/>
            <p:cNvSpPr/>
            <p:nvPr/>
          </p:nvSpPr>
          <p:spPr>
            <a:xfrm>
              <a:off x="5772594" y="3003366"/>
              <a:ext cx="112113" cy="110872"/>
            </a:xfrm>
            <a:custGeom>
              <a:rect b="b" l="l" r="r" t="t"/>
              <a:pathLst>
                <a:path extrusionOk="0" h="3486" w="3525">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90"/>
            <p:cNvSpPr/>
            <p:nvPr/>
          </p:nvSpPr>
          <p:spPr>
            <a:xfrm>
              <a:off x="5800996" y="3031736"/>
              <a:ext cx="112113" cy="110904"/>
            </a:xfrm>
            <a:custGeom>
              <a:rect b="b" l="l" r="r" t="t"/>
              <a:pathLst>
                <a:path extrusionOk="0" h="3487" w="3525">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90"/>
            <p:cNvSpPr/>
            <p:nvPr/>
          </p:nvSpPr>
          <p:spPr>
            <a:xfrm>
              <a:off x="5829016" y="3141558"/>
              <a:ext cx="31455" cy="30247"/>
            </a:xfrm>
            <a:custGeom>
              <a:rect b="b" l="l" r="r" t="t"/>
              <a:pathLst>
                <a:path extrusionOk="0" h="951" w="989">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90"/>
            <p:cNvSpPr/>
            <p:nvPr/>
          </p:nvSpPr>
          <p:spPr>
            <a:xfrm>
              <a:off x="5866514" y="3060519"/>
              <a:ext cx="75378" cy="73788"/>
            </a:xfrm>
            <a:custGeom>
              <a:rect b="b" l="l" r="r" t="t"/>
              <a:pathLst>
                <a:path extrusionOk="0" h="2320" w="237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90"/>
            <p:cNvSpPr/>
            <p:nvPr/>
          </p:nvSpPr>
          <p:spPr>
            <a:xfrm>
              <a:off x="5687770" y="2885496"/>
              <a:ext cx="369638" cy="369606"/>
            </a:xfrm>
            <a:custGeom>
              <a:rect b="b" l="l" r="r" t="t"/>
              <a:pathLst>
                <a:path extrusionOk="0" h="11621" w="11622">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90"/>
            <p:cNvSpPr/>
            <p:nvPr/>
          </p:nvSpPr>
          <p:spPr>
            <a:xfrm>
              <a:off x="5737386" y="2968794"/>
              <a:ext cx="182942" cy="181416"/>
            </a:xfrm>
            <a:custGeom>
              <a:rect b="b" l="l" r="r" t="t"/>
              <a:pathLst>
                <a:path extrusionOk="0" h="5704" w="5752">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90"/>
            <p:cNvSpPr/>
            <p:nvPr/>
          </p:nvSpPr>
          <p:spPr>
            <a:xfrm>
              <a:off x="5793808" y="3024548"/>
              <a:ext cx="181797" cy="181320"/>
            </a:xfrm>
            <a:custGeom>
              <a:rect b="b" l="l" r="r" t="t"/>
              <a:pathLst>
                <a:path extrusionOk="0" h="5701" w="5716">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90"/>
            <p:cNvSpPr/>
            <p:nvPr/>
          </p:nvSpPr>
          <p:spPr>
            <a:xfrm>
              <a:off x="5964600" y="3015483"/>
              <a:ext cx="23122" cy="21882"/>
            </a:xfrm>
            <a:custGeom>
              <a:rect b="b" l="l" r="r" t="t"/>
              <a:pathLst>
                <a:path extrusionOk="0" h="688" w="727">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90"/>
            <p:cNvSpPr/>
            <p:nvPr/>
          </p:nvSpPr>
          <p:spPr>
            <a:xfrm>
              <a:off x="5935817" y="2986700"/>
              <a:ext cx="22741" cy="21119"/>
            </a:xfrm>
            <a:custGeom>
              <a:rect b="b" l="l" r="r" t="t"/>
              <a:pathLst>
                <a:path extrusionOk="0" h="664" w="715">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90"/>
            <p:cNvSpPr/>
            <p:nvPr/>
          </p:nvSpPr>
          <p:spPr>
            <a:xfrm>
              <a:off x="5906270" y="2957153"/>
              <a:ext cx="23504" cy="21914"/>
            </a:xfrm>
            <a:custGeom>
              <a:rect b="b" l="l" r="r" t="t"/>
              <a:pathLst>
                <a:path extrusionOk="0" h="689" w="739">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2" name="Google Shape;11622;p90"/>
          <p:cNvGrpSpPr/>
          <p:nvPr/>
        </p:nvGrpSpPr>
        <p:grpSpPr>
          <a:xfrm>
            <a:off x="4881958" y="2729352"/>
            <a:ext cx="156417" cy="349537"/>
            <a:chOff x="4881958" y="2904802"/>
            <a:chExt cx="156417" cy="349537"/>
          </a:xfrm>
        </p:grpSpPr>
        <p:sp>
          <p:nvSpPr>
            <p:cNvPr id="11623" name="Google Shape;11623;p90"/>
            <p:cNvSpPr/>
            <p:nvPr/>
          </p:nvSpPr>
          <p:spPr>
            <a:xfrm>
              <a:off x="4994802" y="3168370"/>
              <a:ext cx="10241" cy="10623"/>
            </a:xfrm>
            <a:custGeom>
              <a:rect b="b" l="l" r="r" t="t"/>
              <a:pathLst>
                <a:path extrusionOk="0" h="334" w="322">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90"/>
            <p:cNvSpPr/>
            <p:nvPr/>
          </p:nvSpPr>
          <p:spPr>
            <a:xfrm>
              <a:off x="4994802" y="3194864"/>
              <a:ext cx="10241" cy="10273"/>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90"/>
            <p:cNvSpPr/>
            <p:nvPr/>
          </p:nvSpPr>
          <p:spPr>
            <a:xfrm>
              <a:off x="4937999" y="2904802"/>
              <a:ext cx="45831" cy="221935"/>
            </a:xfrm>
            <a:custGeom>
              <a:rect b="b" l="l" r="r" t="t"/>
              <a:pathLst>
                <a:path extrusionOk="0" h="6978" w="1441">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90"/>
            <p:cNvSpPr/>
            <p:nvPr/>
          </p:nvSpPr>
          <p:spPr>
            <a:xfrm>
              <a:off x="4937617" y="3141463"/>
              <a:ext cx="44718" cy="10273"/>
            </a:xfrm>
            <a:custGeom>
              <a:rect b="b" l="l" r="r" t="t"/>
              <a:pathLst>
                <a:path extrusionOk="0" h="323" w="1406">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90"/>
            <p:cNvSpPr/>
            <p:nvPr/>
          </p:nvSpPr>
          <p:spPr>
            <a:xfrm>
              <a:off x="4937617" y="3168370"/>
              <a:ext cx="44718" cy="10623"/>
            </a:xfrm>
            <a:custGeom>
              <a:rect b="b" l="l" r="r" t="t"/>
              <a:pathLst>
                <a:path extrusionOk="0" h="334" w="1406">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90"/>
            <p:cNvSpPr/>
            <p:nvPr/>
          </p:nvSpPr>
          <p:spPr>
            <a:xfrm>
              <a:off x="4937617" y="3195245"/>
              <a:ext cx="44718" cy="10623"/>
            </a:xfrm>
            <a:custGeom>
              <a:rect b="b" l="l" r="r" t="t"/>
              <a:pathLst>
                <a:path extrusionOk="0" h="334" w="1406">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90"/>
            <p:cNvSpPr/>
            <p:nvPr/>
          </p:nvSpPr>
          <p:spPr>
            <a:xfrm>
              <a:off x="4881958" y="3054953"/>
              <a:ext cx="156417" cy="199386"/>
            </a:xfrm>
            <a:custGeom>
              <a:rect b="b" l="l" r="r" t="t"/>
              <a:pathLst>
                <a:path extrusionOk="0" h="6269" w="4918">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0" name="Google Shape;11630;p90"/>
          <p:cNvGrpSpPr/>
          <p:nvPr/>
        </p:nvGrpSpPr>
        <p:grpSpPr>
          <a:xfrm>
            <a:off x="5230318" y="2711064"/>
            <a:ext cx="371133" cy="367443"/>
            <a:chOff x="5230318" y="2886514"/>
            <a:chExt cx="371133" cy="367443"/>
          </a:xfrm>
        </p:grpSpPr>
        <p:sp>
          <p:nvSpPr>
            <p:cNvPr id="11631" name="Google Shape;11631;p90"/>
            <p:cNvSpPr/>
            <p:nvPr/>
          </p:nvSpPr>
          <p:spPr>
            <a:xfrm>
              <a:off x="5328023" y="3080397"/>
              <a:ext cx="72356" cy="70257"/>
            </a:xfrm>
            <a:custGeom>
              <a:rect b="b" l="l" r="r" t="t"/>
              <a:pathLst>
                <a:path extrusionOk="0" h="2209" w="2275">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90"/>
            <p:cNvSpPr/>
            <p:nvPr/>
          </p:nvSpPr>
          <p:spPr>
            <a:xfrm>
              <a:off x="5372328" y="3064877"/>
              <a:ext cx="56836" cy="55468"/>
            </a:xfrm>
            <a:custGeom>
              <a:rect b="b" l="l" r="r" t="t"/>
              <a:pathLst>
                <a:path extrusionOk="0" h="1744" w="1787">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90"/>
            <p:cNvSpPr/>
            <p:nvPr/>
          </p:nvSpPr>
          <p:spPr>
            <a:xfrm>
              <a:off x="5390902" y="3028269"/>
              <a:ext cx="57949" cy="73533"/>
            </a:xfrm>
            <a:custGeom>
              <a:rect b="b" l="l" r="r" t="t"/>
              <a:pathLst>
                <a:path extrusionOk="0" h="2312" w="1822">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90"/>
            <p:cNvSpPr/>
            <p:nvPr/>
          </p:nvSpPr>
          <p:spPr>
            <a:xfrm>
              <a:off x="5230318" y="2886514"/>
              <a:ext cx="371133" cy="367443"/>
            </a:xfrm>
            <a:custGeom>
              <a:rect b="b" l="l" r="r" t="t"/>
              <a:pathLst>
                <a:path extrusionOk="0" h="11553" w="11669">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90"/>
            <p:cNvSpPr/>
            <p:nvPr/>
          </p:nvSpPr>
          <p:spPr>
            <a:xfrm>
              <a:off x="5337501" y="3026074"/>
              <a:ext cx="181797" cy="180175"/>
            </a:xfrm>
            <a:custGeom>
              <a:rect b="b" l="l" r="r" t="t"/>
              <a:pathLst>
                <a:path extrusionOk="0" h="5665" w="5716">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90"/>
            <p:cNvSpPr/>
            <p:nvPr/>
          </p:nvSpPr>
          <p:spPr>
            <a:xfrm>
              <a:off x="5281461" y="2969462"/>
              <a:ext cx="181416" cy="180366"/>
            </a:xfrm>
            <a:custGeom>
              <a:rect b="b" l="l" r="r" t="t"/>
              <a:pathLst>
                <a:path extrusionOk="0" h="5671" w="5704">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90"/>
            <p:cNvSpPr/>
            <p:nvPr/>
          </p:nvSpPr>
          <p:spPr>
            <a:xfrm>
              <a:off x="5508294" y="3016978"/>
              <a:ext cx="23122" cy="21532"/>
            </a:xfrm>
            <a:custGeom>
              <a:rect b="b" l="l" r="r" t="t"/>
              <a:pathLst>
                <a:path extrusionOk="0" h="677" w="727">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90"/>
            <p:cNvSpPr/>
            <p:nvPr/>
          </p:nvSpPr>
          <p:spPr>
            <a:xfrm>
              <a:off x="5478366" y="2987082"/>
              <a:ext cx="23504" cy="21882"/>
            </a:xfrm>
            <a:custGeom>
              <a:rect b="b" l="l" r="r" t="t"/>
              <a:pathLst>
                <a:path extrusionOk="0" h="688" w="739">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90"/>
            <p:cNvSpPr/>
            <p:nvPr/>
          </p:nvSpPr>
          <p:spPr>
            <a:xfrm>
              <a:off x="5449200" y="2957916"/>
              <a:ext cx="23122" cy="21500"/>
            </a:xfrm>
            <a:custGeom>
              <a:rect b="b" l="l" r="r" t="t"/>
              <a:pathLst>
                <a:path extrusionOk="0" h="676" w="727">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0" name="Google Shape;11640;p90"/>
          <p:cNvGrpSpPr/>
          <p:nvPr/>
        </p:nvGrpSpPr>
        <p:grpSpPr>
          <a:xfrm>
            <a:off x="5748358" y="3259128"/>
            <a:ext cx="352590" cy="182561"/>
            <a:chOff x="5748358" y="3434578"/>
            <a:chExt cx="352590" cy="182561"/>
          </a:xfrm>
        </p:grpSpPr>
        <p:sp>
          <p:nvSpPr>
            <p:cNvPr id="11641" name="Google Shape;11641;p90"/>
            <p:cNvSpPr/>
            <p:nvPr/>
          </p:nvSpPr>
          <p:spPr>
            <a:xfrm>
              <a:off x="5857799" y="3457668"/>
              <a:ext cx="26525" cy="50761"/>
            </a:xfrm>
            <a:custGeom>
              <a:rect b="b" l="l" r="r" t="t"/>
              <a:pathLst>
                <a:path extrusionOk="0" h="1596" w="834">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90"/>
            <p:cNvSpPr/>
            <p:nvPr/>
          </p:nvSpPr>
          <p:spPr>
            <a:xfrm>
              <a:off x="5823704" y="3457668"/>
              <a:ext cx="26557" cy="51142"/>
            </a:xfrm>
            <a:custGeom>
              <a:rect b="b" l="l" r="r" t="t"/>
              <a:pathLst>
                <a:path extrusionOk="0" h="1608" w="835">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90"/>
            <p:cNvSpPr/>
            <p:nvPr/>
          </p:nvSpPr>
          <p:spPr>
            <a:xfrm>
              <a:off x="5788115" y="3457668"/>
              <a:ext cx="26557" cy="50761"/>
            </a:xfrm>
            <a:custGeom>
              <a:rect b="b" l="l" r="r" t="t"/>
              <a:pathLst>
                <a:path extrusionOk="0" h="1596" w="835">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90"/>
            <p:cNvSpPr/>
            <p:nvPr/>
          </p:nvSpPr>
          <p:spPr>
            <a:xfrm>
              <a:off x="5913458" y="3457668"/>
              <a:ext cx="142423" cy="50761"/>
            </a:xfrm>
            <a:custGeom>
              <a:rect b="b" l="l" r="r" t="t"/>
              <a:pathLst>
                <a:path extrusionOk="0" h="1596" w="4478">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90"/>
            <p:cNvSpPr/>
            <p:nvPr/>
          </p:nvSpPr>
          <p:spPr>
            <a:xfrm>
              <a:off x="5748358" y="3434578"/>
              <a:ext cx="352590" cy="39788"/>
            </a:xfrm>
            <a:custGeom>
              <a:rect b="b" l="l" r="r" t="t"/>
              <a:pathLst>
                <a:path extrusionOk="0" h="1251" w="11086">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90"/>
            <p:cNvSpPr/>
            <p:nvPr/>
          </p:nvSpPr>
          <p:spPr>
            <a:xfrm>
              <a:off x="5748358" y="3488328"/>
              <a:ext cx="352590" cy="128810"/>
            </a:xfrm>
            <a:custGeom>
              <a:rect b="b" l="l" r="r" t="t"/>
              <a:pathLst>
                <a:path extrusionOk="0" h="4050" w="11086">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7" name="Google Shape;11647;p90"/>
          <p:cNvGrpSpPr/>
          <p:nvPr/>
        </p:nvGrpSpPr>
        <p:grpSpPr>
          <a:xfrm>
            <a:off x="862283" y="4099321"/>
            <a:ext cx="341204" cy="359301"/>
            <a:chOff x="862283" y="4274771"/>
            <a:chExt cx="341204" cy="359301"/>
          </a:xfrm>
        </p:grpSpPr>
        <p:sp>
          <p:nvSpPr>
            <p:cNvPr id="11648" name="Google Shape;11648;p90"/>
            <p:cNvSpPr/>
            <p:nvPr/>
          </p:nvSpPr>
          <p:spPr>
            <a:xfrm>
              <a:off x="1100089" y="4490790"/>
              <a:ext cx="24267" cy="17366"/>
            </a:xfrm>
            <a:custGeom>
              <a:rect b="b" l="l" r="r" t="t"/>
              <a:pathLst>
                <a:path extrusionOk="0" h="546" w="763">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90"/>
            <p:cNvSpPr/>
            <p:nvPr/>
          </p:nvSpPr>
          <p:spPr>
            <a:xfrm>
              <a:off x="1100089" y="4476001"/>
              <a:ext cx="24267" cy="17397"/>
            </a:xfrm>
            <a:custGeom>
              <a:rect b="b" l="l" r="r" t="t"/>
              <a:pathLst>
                <a:path extrusionOk="0" h="547" w="763">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90"/>
            <p:cNvSpPr/>
            <p:nvPr/>
          </p:nvSpPr>
          <p:spPr>
            <a:xfrm>
              <a:off x="862283" y="4274771"/>
              <a:ext cx="341204" cy="359301"/>
            </a:xfrm>
            <a:custGeom>
              <a:rect b="b" l="l" r="r" t="t"/>
              <a:pathLst>
                <a:path extrusionOk="0" h="11297" w="10728">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1" name="Google Shape;11651;p90"/>
          <p:cNvGrpSpPr/>
          <p:nvPr/>
        </p:nvGrpSpPr>
        <p:grpSpPr>
          <a:xfrm>
            <a:off x="1396957" y="4111915"/>
            <a:ext cx="301861" cy="332871"/>
            <a:chOff x="1396957" y="4287365"/>
            <a:chExt cx="301861" cy="332871"/>
          </a:xfrm>
        </p:grpSpPr>
        <p:sp>
          <p:nvSpPr>
            <p:cNvPr id="11652" name="Google Shape;11652;p90"/>
            <p:cNvSpPr/>
            <p:nvPr/>
          </p:nvSpPr>
          <p:spPr>
            <a:xfrm>
              <a:off x="1396957" y="4287365"/>
              <a:ext cx="301861" cy="332871"/>
            </a:xfrm>
            <a:custGeom>
              <a:rect b="b" l="l" r="r" t="t"/>
              <a:pathLst>
                <a:path extrusionOk="0" h="10466" w="9491">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90"/>
            <p:cNvSpPr/>
            <p:nvPr/>
          </p:nvSpPr>
          <p:spPr>
            <a:xfrm>
              <a:off x="1689309" y="4378614"/>
              <a:ext cx="9510" cy="46976"/>
            </a:xfrm>
            <a:custGeom>
              <a:rect b="b" l="l" r="r" t="t"/>
              <a:pathLst>
                <a:path extrusionOk="0" h="1477" w="299">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90"/>
            <p:cNvSpPr/>
            <p:nvPr/>
          </p:nvSpPr>
          <p:spPr>
            <a:xfrm>
              <a:off x="1520424" y="4385420"/>
              <a:ext cx="33363" cy="32982"/>
            </a:xfrm>
            <a:custGeom>
              <a:rect b="b" l="l" r="r" t="t"/>
              <a:pathLst>
                <a:path extrusionOk="0" h="1037" w="1049">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90"/>
            <p:cNvSpPr/>
            <p:nvPr/>
          </p:nvSpPr>
          <p:spPr>
            <a:xfrm>
              <a:off x="1563202" y="4398683"/>
              <a:ext cx="34508" cy="9510"/>
            </a:xfrm>
            <a:custGeom>
              <a:rect b="b" l="l" r="r" t="t"/>
              <a:pathLst>
                <a:path extrusionOk="0" h="299" w="1085">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90"/>
            <p:cNvSpPr/>
            <p:nvPr/>
          </p:nvSpPr>
          <p:spPr>
            <a:xfrm>
              <a:off x="1563965" y="4410037"/>
              <a:ext cx="92807" cy="9510"/>
            </a:xfrm>
            <a:custGeom>
              <a:rect b="b" l="l" r="r" t="t"/>
              <a:pathLst>
                <a:path extrusionOk="0" h="299" w="2918">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90"/>
            <p:cNvSpPr/>
            <p:nvPr/>
          </p:nvSpPr>
          <p:spPr>
            <a:xfrm>
              <a:off x="1563202" y="4385039"/>
              <a:ext cx="10273" cy="9510"/>
            </a:xfrm>
            <a:custGeom>
              <a:rect b="b" l="l" r="r" t="t"/>
              <a:pathLst>
                <a:path extrusionOk="0" h="299" w="323">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90"/>
            <p:cNvSpPr/>
            <p:nvPr/>
          </p:nvSpPr>
          <p:spPr>
            <a:xfrm>
              <a:off x="1520424" y="4436944"/>
              <a:ext cx="33363" cy="33332"/>
            </a:xfrm>
            <a:custGeom>
              <a:rect b="b" l="l" r="r" t="t"/>
              <a:pathLst>
                <a:path extrusionOk="0" h="1048" w="1049">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90"/>
            <p:cNvSpPr/>
            <p:nvPr/>
          </p:nvSpPr>
          <p:spPr>
            <a:xfrm>
              <a:off x="1563202" y="4450175"/>
              <a:ext cx="34508" cy="9510"/>
            </a:xfrm>
            <a:custGeom>
              <a:rect b="b" l="l" r="r" t="t"/>
              <a:pathLst>
                <a:path extrusionOk="0" h="299" w="1085">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90"/>
            <p:cNvSpPr/>
            <p:nvPr/>
          </p:nvSpPr>
          <p:spPr>
            <a:xfrm>
              <a:off x="1563965" y="4461530"/>
              <a:ext cx="92807" cy="9510"/>
            </a:xfrm>
            <a:custGeom>
              <a:rect b="b" l="l" r="r" t="t"/>
              <a:pathLst>
                <a:path extrusionOk="0" h="299" w="2918">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90"/>
            <p:cNvSpPr/>
            <p:nvPr/>
          </p:nvSpPr>
          <p:spPr>
            <a:xfrm>
              <a:off x="1563202" y="4436563"/>
              <a:ext cx="10273" cy="9478"/>
            </a:xfrm>
            <a:custGeom>
              <a:rect b="b" l="l" r="r" t="t"/>
              <a:pathLst>
                <a:path extrusionOk="0" h="298" w="323">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90"/>
            <p:cNvSpPr/>
            <p:nvPr/>
          </p:nvSpPr>
          <p:spPr>
            <a:xfrm>
              <a:off x="1520424" y="4488437"/>
              <a:ext cx="33363" cy="33332"/>
            </a:xfrm>
            <a:custGeom>
              <a:rect b="b" l="l" r="r" t="t"/>
              <a:pathLst>
                <a:path extrusionOk="0" h="1048" w="1049">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90"/>
            <p:cNvSpPr/>
            <p:nvPr/>
          </p:nvSpPr>
          <p:spPr>
            <a:xfrm>
              <a:off x="1563202" y="4501667"/>
              <a:ext cx="34508" cy="9510"/>
            </a:xfrm>
            <a:custGeom>
              <a:rect b="b" l="l" r="r" t="t"/>
              <a:pathLst>
                <a:path extrusionOk="0" h="299" w="1085">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90"/>
            <p:cNvSpPr/>
            <p:nvPr/>
          </p:nvSpPr>
          <p:spPr>
            <a:xfrm>
              <a:off x="1563202" y="4513785"/>
              <a:ext cx="93570" cy="9510"/>
            </a:xfrm>
            <a:custGeom>
              <a:rect b="b" l="l" r="r" t="t"/>
              <a:pathLst>
                <a:path extrusionOk="0" h="299" w="2942">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90"/>
            <p:cNvSpPr/>
            <p:nvPr/>
          </p:nvSpPr>
          <p:spPr>
            <a:xfrm>
              <a:off x="1563202" y="4488055"/>
              <a:ext cx="10273" cy="9478"/>
            </a:xfrm>
            <a:custGeom>
              <a:rect b="b" l="l" r="r" t="t"/>
              <a:pathLst>
                <a:path extrusionOk="0" h="298" w="323">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90"/>
            <p:cNvSpPr/>
            <p:nvPr/>
          </p:nvSpPr>
          <p:spPr>
            <a:xfrm>
              <a:off x="1522682" y="4318025"/>
              <a:ext cx="141659" cy="37912"/>
            </a:xfrm>
            <a:custGeom>
              <a:rect b="b" l="l" r="r" t="t"/>
              <a:pathLst>
                <a:path extrusionOk="0" h="1192" w="4454">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7" name="Google Shape;11667;p90"/>
          <p:cNvGrpSpPr/>
          <p:nvPr/>
        </p:nvGrpSpPr>
        <p:grpSpPr>
          <a:xfrm>
            <a:off x="1865381" y="4102056"/>
            <a:ext cx="396131" cy="355612"/>
            <a:chOff x="1865381" y="4277506"/>
            <a:chExt cx="396131" cy="355612"/>
          </a:xfrm>
        </p:grpSpPr>
        <p:sp>
          <p:nvSpPr>
            <p:cNvPr id="11668" name="Google Shape;11668;p90"/>
            <p:cNvSpPr/>
            <p:nvPr/>
          </p:nvSpPr>
          <p:spPr>
            <a:xfrm>
              <a:off x="1865381" y="4277506"/>
              <a:ext cx="396131" cy="355612"/>
            </a:xfrm>
            <a:custGeom>
              <a:rect b="b" l="l" r="r" t="t"/>
              <a:pathLst>
                <a:path extrusionOk="0" h="11181" w="12455">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90"/>
            <p:cNvSpPr/>
            <p:nvPr/>
          </p:nvSpPr>
          <p:spPr>
            <a:xfrm>
              <a:off x="2057770" y="4294553"/>
              <a:ext cx="22741" cy="35622"/>
            </a:xfrm>
            <a:custGeom>
              <a:rect b="b" l="l" r="r" t="t"/>
              <a:pathLst>
                <a:path extrusionOk="0" h="1120" w="715">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90"/>
            <p:cNvSpPr/>
            <p:nvPr/>
          </p:nvSpPr>
          <p:spPr>
            <a:xfrm>
              <a:off x="2048292" y="4456250"/>
              <a:ext cx="30724" cy="64055"/>
            </a:xfrm>
            <a:custGeom>
              <a:rect b="b" l="l" r="r" t="t"/>
              <a:pathLst>
                <a:path extrusionOk="0" h="2014" w="966">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90"/>
            <p:cNvSpPr/>
            <p:nvPr/>
          </p:nvSpPr>
          <p:spPr>
            <a:xfrm>
              <a:off x="1898713" y="4487196"/>
              <a:ext cx="17461" cy="16030"/>
            </a:xfrm>
            <a:custGeom>
              <a:rect b="b" l="l" r="r" t="t"/>
              <a:pathLst>
                <a:path extrusionOk="0" h="504" w="549">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90"/>
            <p:cNvSpPr/>
            <p:nvPr/>
          </p:nvSpPr>
          <p:spPr>
            <a:xfrm>
              <a:off x="1887740" y="4502494"/>
              <a:ext cx="19337" cy="13231"/>
            </a:xfrm>
            <a:custGeom>
              <a:rect b="b" l="l" r="r" t="t"/>
              <a:pathLst>
                <a:path extrusionOk="0" h="416" w="608">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90"/>
            <p:cNvSpPr/>
            <p:nvPr/>
          </p:nvSpPr>
          <p:spPr>
            <a:xfrm>
              <a:off x="1913852" y="4477019"/>
              <a:ext cx="13676" cy="17874"/>
            </a:xfrm>
            <a:custGeom>
              <a:rect b="b" l="l" r="r" t="t"/>
              <a:pathLst>
                <a:path extrusionOk="0" h="562" w="43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4" name="Google Shape;11674;p90"/>
          <p:cNvGrpSpPr/>
          <p:nvPr/>
        </p:nvGrpSpPr>
        <p:grpSpPr>
          <a:xfrm>
            <a:off x="2411823" y="4128549"/>
            <a:ext cx="334398" cy="299953"/>
            <a:chOff x="2411823" y="4303999"/>
            <a:chExt cx="334398" cy="299953"/>
          </a:xfrm>
        </p:grpSpPr>
        <p:sp>
          <p:nvSpPr>
            <p:cNvPr id="11675" name="Google Shape;11675;p90"/>
            <p:cNvSpPr/>
            <p:nvPr/>
          </p:nvSpPr>
          <p:spPr>
            <a:xfrm>
              <a:off x="2411823" y="4303999"/>
              <a:ext cx="237838" cy="84124"/>
            </a:xfrm>
            <a:custGeom>
              <a:rect b="b" l="l" r="r" t="t"/>
              <a:pathLst>
                <a:path extrusionOk="0" h="2645" w="7478">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90"/>
            <p:cNvSpPr/>
            <p:nvPr/>
          </p:nvSpPr>
          <p:spPr>
            <a:xfrm>
              <a:off x="2412205" y="4330525"/>
              <a:ext cx="334016" cy="273428"/>
            </a:xfrm>
            <a:custGeom>
              <a:rect b="b" l="l" r="r" t="t"/>
              <a:pathLst>
                <a:path extrusionOk="0" h="8597" w="10502">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90"/>
            <p:cNvSpPr/>
            <p:nvPr/>
          </p:nvSpPr>
          <p:spPr>
            <a:xfrm>
              <a:off x="2543241" y="4476319"/>
              <a:ext cx="20101" cy="9478"/>
            </a:xfrm>
            <a:custGeom>
              <a:rect b="b" l="l" r="r" t="t"/>
              <a:pathLst>
                <a:path extrusionOk="0" h="298" w="632">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90"/>
            <p:cNvSpPr/>
            <p:nvPr/>
          </p:nvSpPr>
          <p:spPr>
            <a:xfrm>
              <a:off x="2568590" y="4475937"/>
              <a:ext cx="129160" cy="9478"/>
            </a:xfrm>
            <a:custGeom>
              <a:rect b="b" l="l" r="r" t="t"/>
              <a:pathLst>
                <a:path extrusionOk="0" h="298" w="4061">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90"/>
            <p:cNvSpPr/>
            <p:nvPr/>
          </p:nvSpPr>
          <p:spPr>
            <a:xfrm>
              <a:off x="2543241" y="4491840"/>
              <a:ext cx="154890" cy="9510"/>
            </a:xfrm>
            <a:custGeom>
              <a:rect b="b" l="l" r="r" t="t"/>
              <a:pathLst>
                <a:path extrusionOk="0" h="299" w="487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90"/>
            <p:cNvSpPr/>
            <p:nvPr/>
          </p:nvSpPr>
          <p:spPr>
            <a:xfrm>
              <a:off x="2543241" y="4508506"/>
              <a:ext cx="154890" cy="9478"/>
            </a:xfrm>
            <a:custGeom>
              <a:rect b="b" l="l" r="r" t="t"/>
              <a:pathLst>
                <a:path extrusionOk="0" h="298" w="487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90"/>
            <p:cNvSpPr/>
            <p:nvPr/>
          </p:nvSpPr>
          <p:spPr>
            <a:xfrm>
              <a:off x="2635635" y="4436563"/>
              <a:ext cx="62497" cy="27289"/>
            </a:xfrm>
            <a:custGeom>
              <a:rect b="b" l="l" r="r" t="t"/>
              <a:pathLst>
                <a:path extrusionOk="0" h="858" w="1965">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2" name="Google Shape;11682;p90"/>
          <p:cNvGrpSpPr/>
          <p:nvPr/>
        </p:nvGrpSpPr>
        <p:grpSpPr>
          <a:xfrm>
            <a:off x="2903337" y="4103582"/>
            <a:ext cx="382519" cy="350682"/>
            <a:chOff x="2903337" y="4279032"/>
            <a:chExt cx="382519" cy="350682"/>
          </a:xfrm>
        </p:grpSpPr>
        <p:sp>
          <p:nvSpPr>
            <p:cNvPr id="11683" name="Google Shape;11683;p90"/>
            <p:cNvSpPr/>
            <p:nvPr/>
          </p:nvSpPr>
          <p:spPr>
            <a:xfrm>
              <a:off x="2966979" y="4320570"/>
              <a:ext cx="202248" cy="184183"/>
            </a:xfrm>
            <a:custGeom>
              <a:rect b="b" l="l" r="r" t="t"/>
              <a:pathLst>
                <a:path extrusionOk="0" h="5791" w="6359">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90"/>
            <p:cNvSpPr/>
            <p:nvPr/>
          </p:nvSpPr>
          <p:spPr>
            <a:xfrm>
              <a:off x="2903337" y="4279032"/>
              <a:ext cx="382519" cy="350682"/>
            </a:xfrm>
            <a:custGeom>
              <a:rect b="b" l="l" r="r" t="t"/>
              <a:pathLst>
                <a:path extrusionOk="0" h="11026" w="12027">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90"/>
            <p:cNvSpPr/>
            <p:nvPr/>
          </p:nvSpPr>
          <p:spPr>
            <a:xfrm>
              <a:off x="2937814" y="4300215"/>
              <a:ext cx="11768" cy="11418"/>
            </a:xfrm>
            <a:custGeom>
              <a:rect b="b" l="l" r="r" t="t"/>
              <a:pathLst>
                <a:path extrusionOk="0" h="359" w="37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90"/>
            <p:cNvSpPr/>
            <p:nvPr/>
          </p:nvSpPr>
          <p:spPr>
            <a:xfrm>
              <a:off x="2952572" y="4300215"/>
              <a:ext cx="11386" cy="11418"/>
            </a:xfrm>
            <a:custGeom>
              <a:rect b="b" l="l" r="r" t="t"/>
              <a:pathLst>
                <a:path extrusionOk="0" h="359" w="358">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90"/>
            <p:cNvSpPr/>
            <p:nvPr/>
          </p:nvSpPr>
          <p:spPr>
            <a:xfrm>
              <a:off x="2967361" y="4300215"/>
              <a:ext cx="11386" cy="11418"/>
            </a:xfrm>
            <a:custGeom>
              <a:rect b="b" l="l" r="r" t="t"/>
              <a:pathLst>
                <a:path extrusionOk="0" h="359" w="358">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90"/>
            <p:cNvSpPr/>
            <p:nvPr/>
          </p:nvSpPr>
          <p:spPr>
            <a:xfrm>
              <a:off x="3016563" y="4424063"/>
              <a:ext cx="11418" cy="11386"/>
            </a:xfrm>
            <a:custGeom>
              <a:rect b="b" l="l" r="r" t="t"/>
              <a:pathLst>
                <a:path extrusionOk="0" h="358" w="359">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90"/>
            <p:cNvSpPr/>
            <p:nvPr/>
          </p:nvSpPr>
          <p:spPr>
            <a:xfrm>
              <a:off x="3016563" y="4442606"/>
              <a:ext cx="11418" cy="11386"/>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90"/>
            <p:cNvSpPr/>
            <p:nvPr/>
          </p:nvSpPr>
          <p:spPr>
            <a:xfrm>
              <a:off x="3032498" y="4424063"/>
              <a:ext cx="11768" cy="11386"/>
            </a:xfrm>
            <a:custGeom>
              <a:rect b="b" l="l" r="r" t="t"/>
              <a:pathLst>
                <a:path extrusionOk="0" h="358" w="37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90"/>
            <p:cNvSpPr/>
            <p:nvPr/>
          </p:nvSpPr>
          <p:spPr>
            <a:xfrm>
              <a:off x="3032498" y="4442606"/>
              <a:ext cx="11768" cy="11386"/>
            </a:xfrm>
            <a:custGeom>
              <a:rect b="b" l="l" r="r" t="t"/>
              <a:pathLst>
                <a:path extrusionOk="0" h="358" w="37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90"/>
            <p:cNvSpPr/>
            <p:nvPr/>
          </p:nvSpPr>
          <p:spPr>
            <a:xfrm>
              <a:off x="3016213" y="4357527"/>
              <a:ext cx="112494" cy="111636"/>
            </a:xfrm>
            <a:custGeom>
              <a:rect b="b" l="l" r="r" t="t"/>
              <a:pathLst>
                <a:path extrusionOk="0" h="3510" w="3537">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90"/>
            <p:cNvSpPr/>
            <p:nvPr/>
          </p:nvSpPr>
          <p:spPr>
            <a:xfrm>
              <a:off x="2937051" y="4499791"/>
              <a:ext cx="14439" cy="11386"/>
            </a:xfrm>
            <a:custGeom>
              <a:rect b="b" l="l" r="r" t="t"/>
              <a:pathLst>
                <a:path extrusionOk="0" h="358" w="454">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90"/>
            <p:cNvSpPr/>
            <p:nvPr/>
          </p:nvSpPr>
          <p:spPr>
            <a:xfrm>
              <a:off x="2953717" y="4499791"/>
              <a:ext cx="30310" cy="11386"/>
            </a:xfrm>
            <a:custGeom>
              <a:rect b="b" l="l" r="r" t="t"/>
              <a:pathLst>
                <a:path extrusionOk="0" h="358" w="953">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90"/>
            <p:cNvSpPr/>
            <p:nvPr/>
          </p:nvSpPr>
          <p:spPr>
            <a:xfrm>
              <a:off x="2937051" y="4514930"/>
              <a:ext cx="46976" cy="11386"/>
            </a:xfrm>
            <a:custGeom>
              <a:rect b="b" l="l" r="r" t="t"/>
              <a:pathLst>
                <a:path extrusionOk="0" h="358" w="1477">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90"/>
            <p:cNvSpPr/>
            <p:nvPr/>
          </p:nvSpPr>
          <p:spPr>
            <a:xfrm>
              <a:off x="2937051" y="4529719"/>
              <a:ext cx="46976" cy="11386"/>
            </a:xfrm>
            <a:custGeom>
              <a:rect b="b" l="l" r="r" t="t"/>
              <a:pathLst>
                <a:path extrusionOk="0" h="358" w="1477">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90"/>
            <p:cNvSpPr/>
            <p:nvPr/>
          </p:nvSpPr>
          <p:spPr>
            <a:xfrm>
              <a:off x="3213881" y="4343787"/>
              <a:ext cx="11386" cy="126488"/>
            </a:xfrm>
            <a:custGeom>
              <a:rect b="b" l="l" r="r" t="t"/>
              <a:pathLst>
                <a:path extrusionOk="0" h="3977" w="358">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8" name="Google Shape;11698;p90"/>
          <p:cNvGrpSpPr/>
          <p:nvPr/>
        </p:nvGrpSpPr>
        <p:grpSpPr>
          <a:xfrm>
            <a:off x="3933342" y="4140317"/>
            <a:ext cx="383632" cy="276449"/>
            <a:chOff x="3933342" y="4315767"/>
            <a:chExt cx="383632" cy="276449"/>
          </a:xfrm>
        </p:grpSpPr>
        <p:sp>
          <p:nvSpPr>
            <p:cNvPr id="11699" name="Google Shape;11699;p90"/>
            <p:cNvSpPr/>
            <p:nvPr/>
          </p:nvSpPr>
          <p:spPr>
            <a:xfrm>
              <a:off x="3933342" y="4315767"/>
              <a:ext cx="383632" cy="276449"/>
            </a:xfrm>
            <a:custGeom>
              <a:rect b="b" l="l" r="r" t="t"/>
              <a:pathLst>
                <a:path extrusionOk="0" h="8692" w="12062">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90"/>
            <p:cNvSpPr/>
            <p:nvPr/>
          </p:nvSpPr>
          <p:spPr>
            <a:xfrm>
              <a:off x="4035214" y="4410037"/>
              <a:ext cx="11386" cy="140896"/>
            </a:xfrm>
            <a:custGeom>
              <a:rect b="b" l="l" r="r" t="t"/>
              <a:pathLst>
                <a:path extrusionOk="0" h="4430" w="358">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90"/>
            <p:cNvSpPr/>
            <p:nvPr/>
          </p:nvSpPr>
          <p:spPr>
            <a:xfrm>
              <a:off x="4221146" y="4390827"/>
              <a:ext cx="42460" cy="32886"/>
            </a:xfrm>
            <a:custGeom>
              <a:rect b="b" l="l" r="r" t="t"/>
              <a:pathLst>
                <a:path extrusionOk="0" h="1034" w="1335">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90"/>
            <p:cNvSpPr/>
            <p:nvPr/>
          </p:nvSpPr>
          <p:spPr>
            <a:xfrm>
              <a:off x="4054519" y="4384561"/>
              <a:ext cx="192961" cy="192516"/>
            </a:xfrm>
            <a:custGeom>
              <a:rect b="b" l="l" r="r" t="t"/>
              <a:pathLst>
                <a:path extrusionOk="0" h="6053" w="6067">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90"/>
            <p:cNvSpPr/>
            <p:nvPr/>
          </p:nvSpPr>
          <p:spPr>
            <a:xfrm>
              <a:off x="4085593" y="4420278"/>
              <a:ext cx="145826" cy="120923"/>
            </a:xfrm>
            <a:custGeom>
              <a:rect b="b" l="l" r="r" t="t"/>
              <a:pathLst>
                <a:path extrusionOk="0" h="3802" w="4585">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90"/>
            <p:cNvSpPr/>
            <p:nvPr/>
          </p:nvSpPr>
          <p:spPr>
            <a:xfrm>
              <a:off x="4131392" y="4449507"/>
              <a:ext cx="54577" cy="45767"/>
            </a:xfrm>
            <a:custGeom>
              <a:rect b="b" l="l" r="r" t="t"/>
              <a:pathLst>
                <a:path extrusionOk="0" h="1439" w="1716">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5" name="Google Shape;11705;p90"/>
          <p:cNvGrpSpPr/>
          <p:nvPr/>
        </p:nvGrpSpPr>
        <p:grpSpPr>
          <a:xfrm>
            <a:off x="3441065" y="4127055"/>
            <a:ext cx="337069" cy="302593"/>
            <a:chOff x="3441065" y="4302505"/>
            <a:chExt cx="337069" cy="302593"/>
          </a:xfrm>
        </p:grpSpPr>
        <p:sp>
          <p:nvSpPr>
            <p:cNvPr id="11706" name="Google Shape;11706;p90"/>
            <p:cNvSpPr/>
            <p:nvPr/>
          </p:nvSpPr>
          <p:spPr>
            <a:xfrm>
              <a:off x="3441065" y="4366941"/>
              <a:ext cx="337069" cy="173655"/>
            </a:xfrm>
            <a:custGeom>
              <a:rect b="b" l="l" r="r" t="t"/>
              <a:pathLst>
                <a:path extrusionOk="0" h="5460" w="10598">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90"/>
            <p:cNvSpPr/>
            <p:nvPr/>
          </p:nvSpPr>
          <p:spPr>
            <a:xfrm>
              <a:off x="3572864" y="4423300"/>
              <a:ext cx="76141" cy="61479"/>
            </a:xfrm>
            <a:custGeom>
              <a:rect b="b" l="l" r="r" t="t"/>
              <a:pathLst>
                <a:path extrusionOk="0" h="1933" w="2394">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90"/>
            <p:cNvSpPr/>
            <p:nvPr/>
          </p:nvSpPr>
          <p:spPr>
            <a:xfrm>
              <a:off x="3619045" y="4394485"/>
              <a:ext cx="46626" cy="39088"/>
            </a:xfrm>
            <a:custGeom>
              <a:rect b="b" l="l" r="r" t="t"/>
              <a:pathLst>
                <a:path extrusionOk="0" h="1229" w="1466">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90"/>
            <p:cNvSpPr/>
            <p:nvPr/>
          </p:nvSpPr>
          <p:spPr>
            <a:xfrm>
              <a:off x="3604669" y="4302505"/>
              <a:ext cx="9860" cy="42046"/>
            </a:xfrm>
            <a:custGeom>
              <a:rect b="b" l="l" r="r" t="t"/>
              <a:pathLst>
                <a:path extrusionOk="0" h="1322" w="31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90"/>
            <p:cNvSpPr/>
            <p:nvPr/>
          </p:nvSpPr>
          <p:spPr>
            <a:xfrm>
              <a:off x="3528178" y="4315926"/>
              <a:ext cx="22359" cy="40742"/>
            </a:xfrm>
            <a:custGeom>
              <a:rect b="b" l="l" r="r" t="t"/>
              <a:pathLst>
                <a:path extrusionOk="0" h="1281" w="703">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90"/>
            <p:cNvSpPr/>
            <p:nvPr/>
          </p:nvSpPr>
          <p:spPr>
            <a:xfrm>
              <a:off x="3457730" y="4348590"/>
              <a:ext cx="32600" cy="35367"/>
            </a:xfrm>
            <a:custGeom>
              <a:rect b="b" l="l" r="r" t="t"/>
              <a:pathLst>
                <a:path extrusionOk="0" h="1112" w="1025">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90"/>
            <p:cNvSpPr/>
            <p:nvPr/>
          </p:nvSpPr>
          <p:spPr>
            <a:xfrm>
              <a:off x="3727723" y="4351611"/>
              <a:ext cx="32218" cy="34954"/>
            </a:xfrm>
            <a:custGeom>
              <a:rect b="b" l="l" r="r" t="t"/>
              <a:pathLst>
                <a:path extrusionOk="0" h="1099" w="1013">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90"/>
            <p:cNvSpPr/>
            <p:nvPr/>
          </p:nvSpPr>
          <p:spPr>
            <a:xfrm>
              <a:off x="3668279" y="4315926"/>
              <a:ext cx="22391" cy="40742"/>
            </a:xfrm>
            <a:custGeom>
              <a:rect b="b" l="l" r="r" t="t"/>
              <a:pathLst>
                <a:path extrusionOk="0" h="1281" w="704">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90"/>
            <p:cNvSpPr/>
            <p:nvPr/>
          </p:nvSpPr>
          <p:spPr>
            <a:xfrm>
              <a:off x="3603143" y="4563019"/>
              <a:ext cx="9891" cy="42078"/>
            </a:xfrm>
            <a:custGeom>
              <a:rect b="b" l="l" r="r" t="t"/>
              <a:pathLst>
                <a:path extrusionOk="0" h="1323" w="311">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90"/>
            <p:cNvSpPr/>
            <p:nvPr/>
          </p:nvSpPr>
          <p:spPr>
            <a:xfrm>
              <a:off x="3667134" y="4552206"/>
              <a:ext cx="22009" cy="40233"/>
            </a:xfrm>
            <a:custGeom>
              <a:rect b="b" l="l" r="r" t="t"/>
              <a:pathLst>
                <a:path extrusionOk="0" h="1265" w="692">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90"/>
            <p:cNvSpPr/>
            <p:nvPr/>
          </p:nvSpPr>
          <p:spPr>
            <a:xfrm>
              <a:off x="3727723" y="4524662"/>
              <a:ext cx="32982" cy="35367"/>
            </a:xfrm>
            <a:custGeom>
              <a:rect b="b" l="l" r="r" t="t"/>
              <a:pathLst>
                <a:path extrusionOk="0" h="1112" w="1037">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90"/>
            <p:cNvSpPr/>
            <p:nvPr/>
          </p:nvSpPr>
          <p:spPr>
            <a:xfrm>
              <a:off x="3457349" y="4522023"/>
              <a:ext cx="32218" cy="34954"/>
            </a:xfrm>
            <a:custGeom>
              <a:rect b="b" l="l" r="r" t="t"/>
              <a:pathLst>
                <a:path extrusionOk="0" h="1099" w="1013">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90"/>
            <p:cNvSpPr/>
            <p:nvPr/>
          </p:nvSpPr>
          <p:spPr>
            <a:xfrm>
              <a:off x="3526270" y="4551665"/>
              <a:ext cx="22772" cy="40392"/>
            </a:xfrm>
            <a:custGeom>
              <a:rect b="b" l="l" r="r" t="t"/>
              <a:pathLst>
                <a:path extrusionOk="0" h="1270" w="716">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9" name="Google Shape;11719;p90"/>
          <p:cNvGrpSpPr/>
          <p:nvPr/>
        </p:nvGrpSpPr>
        <p:grpSpPr>
          <a:xfrm>
            <a:off x="3532345" y="3187185"/>
            <a:ext cx="339328" cy="336274"/>
            <a:chOff x="3532345" y="3362635"/>
            <a:chExt cx="339328" cy="336274"/>
          </a:xfrm>
        </p:grpSpPr>
        <p:sp>
          <p:nvSpPr>
            <p:cNvPr id="11720" name="Google Shape;11720;p90"/>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90"/>
            <p:cNvSpPr/>
            <p:nvPr/>
          </p:nvSpPr>
          <p:spPr>
            <a:xfrm>
              <a:off x="3819385" y="3493258"/>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90"/>
            <p:cNvSpPr/>
            <p:nvPr/>
          </p:nvSpPr>
          <p:spPr>
            <a:xfrm>
              <a:off x="3532345" y="3362635"/>
              <a:ext cx="339328" cy="282142"/>
            </a:xfrm>
            <a:custGeom>
              <a:rect b="b" l="l" r="r" t="t"/>
              <a:pathLst>
                <a:path extrusionOk="0" h="8871" w="10669">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90"/>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90"/>
            <p:cNvSpPr/>
            <p:nvPr/>
          </p:nvSpPr>
          <p:spPr>
            <a:xfrm>
              <a:off x="3644044" y="3592490"/>
              <a:ext cx="112494" cy="106420"/>
            </a:xfrm>
            <a:custGeom>
              <a:rect b="b" l="l" r="r" t="t"/>
              <a:pathLst>
                <a:path extrusionOk="0" h="3346" w="3537">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25" name="Google Shape;11725;p90"/>
          <p:cNvSpPr/>
          <p:nvPr/>
        </p:nvSpPr>
        <p:spPr>
          <a:xfrm>
            <a:off x="3968964" y="3174495"/>
            <a:ext cx="359015" cy="358442"/>
          </a:xfrm>
          <a:custGeom>
            <a:rect b="b" l="l" r="r" t="t"/>
            <a:pathLst>
              <a:path extrusionOk="0" h="11270" w="11288">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26" name="Google Shape;11726;p90"/>
          <p:cNvGrpSpPr/>
          <p:nvPr/>
        </p:nvGrpSpPr>
        <p:grpSpPr>
          <a:xfrm>
            <a:off x="1883955" y="3633250"/>
            <a:ext cx="162873" cy="351445"/>
            <a:chOff x="1883955" y="3808700"/>
            <a:chExt cx="162873" cy="351445"/>
          </a:xfrm>
        </p:grpSpPr>
        <p:sp>
          <p:nvSpPr>
            <p:cNvPr id="11727" name="Google Shape;11727;p90"/>
            <p:cNvSpPr/>
            <p:nvPr/>
          </p:nvSpPr>
          <p:spPr>
            <a:xfrm>
              <a:off x="1901734" y="3808700"/>
              <a:ext cx="131832" cy="209054"/>
            </a:xfrm>
            <a:custGeom>
              <a:rect b="b" l="l" r="r" t="t"/>
              <a:pathLst>
                <a:path extrusionOk="0" h="6573" w="4145">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90"/>
            <p:cNvSpPr/>
            <p:nvPr/>
          </p:nvSpPr>
          <p:spPr>
            <a:xfrm>
              <a:off x="1883955" y="3978730"/>
              <a:ext cx="162873" cy="181416"/>
            </a:xfrm>
            <a:custGeom>
              <a:rect b="b" l="l" r="r" t="t"/>
              <a:pathLst>
                <a:path extrusionOk="0" h="5704" w="5121">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9" name="Google Shape;11729;p90"/>
          <p:cNvGrpSpPr/>
          <p:nvPr/>
        </p:nvGrpSpPr>
        <p:grpSpPr>
          <a:xfrm>
            <a:off x="939156" y="3633759"/>
            <a:ext cx="192007" cy="351318"/>
            <a:chOff x="939156" y="3809209"/>
            <a:chExt cx="192007" cy="351318"/>
          </a:xfrm>
        </p:grpSpPr>
        <p:sp>
          <p:nvSpPr>
            <p:cNvPr id="11730" name="Google Shape;11730;p90"/>
            <p:cNvSpPr/>
            <p:nvPr/>
          </p:nvSpPr>
          <p:spPr>
            <a:xfrm>
              <a:off x="939538" y="3809209"/>
              <a:ext cx="191625" cy="106706"/>
            </a:xfrm>
            <a:custGeom>
              <a:rect b="b" l="l" r="r" t="t"/>
              <a:pathLst>
                <a:path extrusionOk="0" h="3355" w="6025">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90"/>
            <p:cNvSpPr/>
            <p:nvPr/>
          </p:nvSpPr>
          <p:spPr>
            <a:xfrm>
              <a:off x="939156" y="3898835"/>
              <a:ext cx="192007" cy="261692"/>
            </a:xfrm>
            <a:custGeom>
              <a:rect b="b" l="l" r="r" t="t"/>
              <a:pathLst>
                <a:path extrusionOk="0" h="8228" w="6037">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2" name="Google Shape;11732;p90"/>
          <p:cNvGrpSpPr/>
          <p:nvPr/>
        </p:nvGrpSpPr>
        <p:grpSpPr>
          <a:xfrm>
            <a:off x="2306167" y="3634395"/>
            <a:ext cx="193915" cy="349155"/>
            <a:chOff x="2306167" y="3809845"/>
            <a:chExt cx="193915" cy="349155"/>
          </a:xfrm>
        </p:grpSpPr>
        <p:sp>
          <p:nvSpPr>
            <p:cNvPr id="11733" name="Google Shape;11733;p90"/>
            <p:cNvSpPr/>
            <p:nvPr/>
          </p:nvSpPr>
          <p:spPr>
            <a:xfrm>
              <a:off x="2306167" y="3809845"/>
              <a:ext cx="137875" cy="349155"/>
            </a:xfrm>
            <a:custGeom>
              <a:rect b="b" l="l" r="r" t="t"/>
              <a:pathLst>
                <a:path extrusionOk="0" h="10978" w="4335">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90"/>
            <p:cNvSpPr/>
            <p:nvPr/>
          </p:nvSpPr>
          <p:spPr>
            <a:xfrm>
              <a:off x="2474701" y="3860256"/>
              <a:ext cx="22741" cy="17779"/>
            </a:xfrm>
            <a:custGeom>
              <a:rect b="b" l="l" r="r" t="t"/>
              <a:pathLst>
                <a:path extrusionOk="0" h="559" w="715">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90"/>
            <p:cNvSpPr/>
            <p:nvPr/>
          </p:nvSpPr>
          <p:spPr>
            <a:xfrm>
              <a:off x="2409565" y="3840092"/>
              <a:ext cx="25031" cy="12945"/>
            </a:xfrm>
            <a:custGeom>
              <a:rect b="b" l="l" r="r" t="t"/>
              <a:pathLst>
                <a:path extrusionOk="0" h="407" w="787">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90"/>
            <p:cNvSpPr/>
            <p:nvPr/>
          </p:nvSpPr>
          <p:spPr>
            <a:xfrm>
              <a:off x="2442865" y="3847916"/>
              <a:ext cx="24267" cy="14598"/>
            </a:xfrm>
            <a:custGeom>
              <a:rect b="b" l="l" r="r" t="t"/>
              <a:pathLst>
                <a:path extrusionOk="0" h="459" w="763">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90"/>
            <p:cNvSpPr/>
            <p:nvPr/>
          </p:nvSpPr>
          <p:spPr>
            <a:xfrm>
              <a:off x="2409183" y="3824952"/>
              <a:ext cx="24267" cy="11800"/>
            </a:xfrm>
            <a:custGeom>
              <a:rect b="b" l="l" r="r" t="t"/>
              <a:pathLst>
                <a:path extrusionOk="0" h="371" w="763">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90"/>
            <p:cNvSpPr/>
            <p:nvPr/>
          </p:nvSpPr>
          <p:spPr>
            <a:xfrm>
              <a:off x="2442865" y="3820023"/>
              <a:ext cx="24267" cy="12181"/>
            </a:xfrm>
            <a:custGeom>
              <a:rect b="b" l="l" r="r" t="t"/>
              <a:pathLst>
                <a:path extrusionOk="0" h="383" w="763">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90"/>
            <p:cNvSpPr/>
            <p:nvPr/>
          </p:nvSpPr>
          <p:spPr>
            <a:xfrm>
              <a:off x="2476196" y="3811054"/>
              <a:ext cx="23886" cy="15871"/>
            </a:xfrm>
            <a:custGeom>
              <a:rect b="b" l="l" r="r" t="t"/>
              <a:pathLst>
                <a:path extrusionOk="0" h="499" w="751">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0" name="Google Shape;11740;p90"/>
          <p:cNvGrpSpPr/>
          <p:nvPr/>
        </p:nvGrpSpPr>
        <p:grpSpPr>
          <a:xfrm>
            <a:off x="1323901" y="3631723"/>
            <a:ext cx="356343" cy="356757"/>
            <a:chOff x="1323901" y="3807173"/>
            <a:chExt cx="356343" cy="356757"/>
          </a:xfrm>
        </p:grpSpPr>
        <p:sp>
          <p:nvSpPr>
            <p:cNvPr id="11741" name="Google Shape;11741;p90"/>
            <p:cNvSpPr/>
            <p:nvPr/>
          </p:nvSpPr>
          <p:spPr>
            <a:xfrm>
              <a:off x="1478760" y="4058242"/>
              <a:ext cx="413" cy="32"/>
            </a:xfrm>
            <a:custGeom>
              <a:rect b="b" l="l" r="r" t="t"/>
              <a:pathLst>
                <a:path extrusionOk="0" h="1" w="13">
                  <a:moveTo>
                    <a:pt x="13" y="1"/>
                  </a:moveTo>
                  <a:cubicBezTo>
                    <a:pt x="1" y="1"/>
                    <a:pt x="1" y="1"/>
                    <a:pt x="13" y="1"/>
                  </a:cubicBezTo>
                  <a:cubicBezTo>
                    <a:pt x="1" y="1"/>
                    <a:pt x="1" y="1"/>
                    <a:pt x="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90"/>
            <p:cNvSpPr/>
            <p:nvPr/>
          </p:nvSpPr>
          <p:spPr>
            <a:xfrm>
              <a:off x="1323901" y="3807173"/>
              <a:ext cx="356343" cy="356757"/>
            </a:xfrm>
            <a:custGeom>
              <a:rect b="b" l="l" r="r" t="t"/>
              <a:pathLst>
                <a:path extrusionOk="0" h="11217" w="11204">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90"/>
            <p:cNvSpPr/>
            <p:nvPr/>
          </p:nvSpPr>
          <p:spPr>
            <a:xfrm>
              <a:off x="1605630" y="4063935"/>
              <a:ext cx="46976" cy="76523"/>
            </a:xfrm>
            <a:custGeom>
              <a:rect b="b" l="l" r="r" t="t"/>
              <a:pathLst>
                <a:path extrusionOk="0" h="2406" w="1477">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90"/>
            <p:cNvSpPr/>
            <p:nvPr/>
          </p:nvSpPr>
          <p:spPr>
            <a:xfrm>
              <a:off x="1582158" y="4065462"/>
              <a:ext cx="10623" cy="45449"/>
            </a:xfrm>
            <a:custGeom>
              <a:rect b="b" l="l" r="r" t="t"/>
              <a:pathLst>
                <a:path extrusionOk="0" h="1429" w="334">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90"/>
            <p:cNvSpPr/>
            <p:nvPr/>
          </p:nvSpPr>
          <p:spPr>
            <a:xfrm>
              <a:off x="1582158" y="4121884"/>
              <a:ext cx="10623" cy="17429"/>
            </a:xfrm>
            <a:custGeom>
              <a:rect b="b" l="l" r="r" t="t"/>
              <a:pathLst>
                <a:path extrusionOk="0" h="548" w="334">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90"/>
            <p:cNvSpPr/>
            <p:nvPr/>
          </p:nvSpPr>
          <p:spPr>
            <a:xfrm>
              <a:off x="1497684" y="4121884"/>
              <a:ext cx="10273" cy="17429"/>
            </a:xfrm>
            <a:custGeom>
              <a:rect b="b" l="l" r="r" t="t"/>
              <a:pathLst>
                <a:path extrusionOk="0" h="548" w="323">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90"/>
            <p:cNvSpPr/>
            <p:nvPr/>
          </p:nvSpPr>
          <p:spPr>
            <a:xfrm>
              <a:off x="1360604" y="4091574"/>
              <a:ext cx="43986" cy="43573"/>
            </a:xfrm>
            <a:custGeom>
              <a:rect b="b" l="l" r="r" t="t"/>
              <a:pathLst>
                <a:path extrusionOk="0" h="1370" w="1383">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90"/>
            <p:cNvSpPr/>
            <p:nvPr/>
          </p:nvSpPr>
          <p:spPr>
            <a:xfrm>
              <a:off x="1344320" y="3832172"/>
              <a:ext cx="76523" cy="46626"/>
            </a:xfrm>
            <a:custGeom>
              <a:rect b="b" l="l" r="r" t="t"/>
              <a:pathLst>
                <a:path extrusionOk="0" h="1466" w="2406">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90"/>
            <p:cNvSpPr/>
            <p:nvPr/>
          </p:nvSpPr>
          <p:spPr>
            <a:xfrm>
              <a:off x="1401887" y="3891648"/>
              <a:ext cx="17843" cy="10623"/>
            </a:xfrm>
            <a:custGeom>
              <a:rect b="b" l="l" r="r" t="t"/>
              <a:pathLst>
                <a:path extrusionOk="0" h="334" w="561">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90"/>
            <p:cNvSpPr/>
            <p:nvPr/>
          </p:nvSpPr>
          <p:spPr>
            <a:xfrm>
              <a:off x="1345465" y="3891648"/>
              <a:ext cx="45863" cy="10623"/>
            </a:xfrm>
            <a:custGeom>
              <a:rect b="b" l="l" r="r" t="t"/>
              <a:pathLst>
                <a:path extrusionOk="0" h="334" w="1442">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90"/>
            <p:cNvSpPr/>
            <p:nvPr/>
          </p:nvSpPr>
          <p:spPr>
            <a:xfrm>
              <a:off x="1343588" y="3917378"/>
              <a:ext cx="77254" cy="46626"/>
            </a:xfrm>
            <a:custGeom>
              <a:rect b="b" l="l" r="r" t="t"/>
              <a:pathLst>
                <a:path extrusionOk="0" h="1466" w="2429">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90"/>
            <p:cNvSpPr/>
            <p:nvPr/>
          </p:nvSpPr>
          <p:spPr>
            <a:xfrm>
              <a:off x="1401887" y="3976471"/>
              <a:ext cx="17843" cy="10241"/>
            </a:xfrm>
            <a:custGeom>
              <a:rect b="b" l="l" r="r" t="t"/>
              <a:pathLst>
                <a:path extrusionOk="0" h="322" w="561">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90"/>
            <p:cNvSpPr/>
            <p:nvPr/>
          </p:nvSpPr>
          <p:spPr>
            <a:xfrm>
              <a:off x="1345465" y="3976471"/>
              <a:ext cx="45863" cy="10241"/>
            </a:xfrm>
            <a:custGeom>
              <a:rect b="b" l="l" r="r" t="t"/>
              <a:pathLst>
                <a:path extrusionOk="0" h="322" w="1442">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90"/>
            <p:cNvSpPr/>
            <p:nvPr/>
          </p:nvSpPr>
          <p:spPr>
            <a:xfrm>
              <a:off x="1343588" y="4001057"/>
              <a:ext cx="77636" cy="46626"/>
            </a:xfrm>
            <a:custGeom>
              <a:rect b="b" l="l" r="r" t="t"/>
              <a:pathLst>
                <a:path extrusionOk="0" h="1466" w="2441">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90"/>
            <p:cNvSpPr/>
            <p:nvPr/>
          </p:nvSpPr>
          <p:spPr>
            <a:xfrm>
              <a:off x="1344702" y="4060150"/>
              <a:ext cx="46626" cy="10623"/>
            </a:xfrm>
            <a:custGeom>
              <a:rect b="b" l="l" r="r" t="t"/>
              <a:pathLst>
                <a:path extrusionOk="0" h="334" w="1466">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90"/>
            <p:cNvSpPr/>
            <p:nvPr/>
          </p:nvSpPr>
          <p:spPr>
            <a:xfrm>
              <a:off x="1401887" y="4060150"/>
              <a:ext cx="17843" cy="10623"/>
            </a:xfrm>
            <a:custGeom>
              <a:rect b="b" l="l" r="r" t="t"/>
              <a:pathLst>
                <a:path extrusionOk="0" h="334" w="561">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90"/>
            <p:cNvSpPr/>
            <p:nvPr/>
          </p:nvSpPr>
          <p:spPr>
            <a:xfrm>
              <a:off x="1563584" y="3936365"/>
              <a:ext cx="67077" cy="80276"/>
            </a:xfrm>
            <a:custGeom>
              <a:rect b="b" l="l" r="r" t="t"/>
              <a:pathLst>
                <a:path extrusionOk="0" h="2524" w="2109">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90"/>
            <p:cNvSpPr/>
            <p:nvPr/>
          </p:nvSpPr>
          <p:spPr>
            <a:xfrm>
              <a:off x="1569658" y="4013174"/>
              <a:ext cx="15553" cy="16698"/>
            </a:xfrm>
            <a:custGeom>
              <a:rect b="b" l="l" r="r" t="t"/>
              <a:pathLst>
                <a:path extrusionOk="0" h="525" w="489">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90"/>
            <p:cNvSpPr/>
            <p:nvPr/>
          </p:nvSpPr>
          <p:spPr>
            <a:xfrm>
              <a:off x="1541256" y="3964417"/>
              <a:ext cx="29165" cy="40615"/>
            </a:xfrm>
            <a:custGeom>
              <a:rect b="b" l="l" r="r" t="t"/>
              <a:pathLst>
                <a:path extrusionOk="0" h="1277" w="917">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90"/>
            <p:cNvSpPr/>
            <p:nvPr/>
          </p:nvSpPr>
          <p:spPr>
            <a:xfrm>
              <a:off x="1496189" y="4055284"/>
              <a:ext cx="15171" cy="16634"/>
            </a:xfrm>
            <a:custGeom>
              <a:rect b="b" l="l" r="r" t="t"/>
              <a:pathLst>
                <a:path extrusionOk="0" h="523" w="477">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90"/>
            <p:cNvSpPr/>
            <p:nvPr/>
          </p:nvSpPr>
          <p:spPr>
            <a:xfrm>
              <a:off x="1468169" y="3851859"/>
              <a:ext cx="78781" cy="69717"/>
            </a:xfrm>
            <a:custGeom>
              <a:rect b="b" l="l" r="r" t="t"/>
              <a:pathLst>
                <a:path extrusionOk="0" h="2192" w="2477">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90"/>
            <p:cNvSpPr/>
            <p:nvPr/>
          </p:nvSpPr>
          <p:spPr>
            <a:xfrm>
              <a:off x="1503377" y="3929368"/>
              <a:ext cx="17843" cy="13740"/>
            </a:xfrm>
            <a:custGeom>
              <a:rect b="b" l="l" r="r" t="t"/>
              <a:pathLst>
                <a:path extrusionOk="0" h="432" w="561">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90"/>
            <p:cNvSpPr/>
            <p:nvPr/>
          </p:nvSpPr>
          <p:spPr>
            <a:xfrm>
              <a:off x="1454524" y="3900966"/>
              <a:ext cx="42078" cy="27798"/>
            </a:xfrm>
            <a:custGeom>
              <a:rect b="b" l="l" r="r" t="t"/>
              <a:pathLst>
                <a:path extrusionOk="0" h="874" w="1323">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90"/>
            <p:cNvSpPr/>
            <p:nvPr/>
          </p:nvSpPr>
          <p:spPr>
            <a:xfrm>
              <a:off x="1460981" y="4002265"/>
              <a:ext cx="19083" cy="13740"/>
            </a:xfrm>
            <a:custGeom>
              <a:rect b="b" l="l" r="r" t="t"/>
              <a:pathLst>
                <a:path extrusionOk="0" h="432" w="60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65" name="Google Shape;11765;p90"/>
          <p:cNvSpPr/>
          <p:nvPr/>
        </p:nvSpPr>
        <p:spPr>
          <a:xfrm>
            <a:off x="2787472" y="3629465"/>
            <a:ext cx="89022" cy="360064"/>
          </a:xfrm>
          <a:custGeom>
            <a:rect b="b" l="l" r="r" t="t"/>
            <a:pathLst>
              <a:path extrusionOk="0" h="11321" w="2799">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66" name="Google Shape;11766;p90"/>
          <p:cNvGrpSpPr/>
          <p:nvPr/>
        </p:nvGrpSpPr>
        <p:grpSpPr>
          <a:xfrm>
            <a:off x="859262" y="3178470"/>
            <a:ext cx="306759" cy="351445"/>
            <a:chOff x="859262" y="3353920"/>
            <a:chExt cx="306759" cy="351445"/>
          </a:xfrm>
        </p:grpSpPr>
        <p:sp>
          <p:nvSpPr>
            <p:cNvPr id="11767" name="Google Shape;11767;p90"/>
            <p:cNvSpPr/>
            <p:nvPr/>
          </p:nvSpPr>
          <p:spPr>
            <a:xfrm>
              <a:off x="859262" y="3415718"/>
              <a:ext cx="132563" cy="205937"/>
            </a:xfrm>
            <a:custGeom>
              <a:rect b="b" l="l" r="r" t="t"/>
              <a:pathLst>
                <a:path extrusionOk="0" h="6475" w="4168">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90"/>
            <p:cNvSpPr/>
            <p:nvPr/>
          </p:nvSpPr>
          <p:spPr>
            <a:xfrm>
              <a:off x="916415" y="3353920"/>
              <a:ext cx="178013" cy="62147"/>
            </a:xfrm>
            <a:custGeom>
              <a:rect b="b" l="l" r="r" t="t"/>
              <a:pathLst>
                <a:path extrusionOk="0" h="1954" w="5597">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90"/>
            <p:cNvSpPr/>
            <p:nvPr/>
          </p:nvSpPr>
          <p:spPr>
            <a:xfrm>
              <a:off x="920582" y="3405858"/>
              <a:ext cx="245439" cy="243817"/>
            </a:xfrm>
            <a:custGeom>
              <a:rect b="b" l="l" r="r" t="t"/>
              <a:pathLst>
                <a:path extrusionOk="0" h="7666" w="7717">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90"/>
            <p:cNvSpPr/>
            <p:nvPr/>
          </p:nvSpPr>
          <p:spPr>
            <a:xfrm>
              <a:off x="986100" y="3642074"/>
              <a:ext cx="129923" cy="63292"/>
            </a:xfrm>
            <a:custGeom>
              <a:rect b="b" l="l" r="r" t="t"/>
              <a:pathLst>
                <a:path extrusionOk="0" h="1990" w="4085">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90"/>
            <p:cNvSpPr/>
            <p:nvPr/>
          </p:nvSpPr>
          <p:spPr>
            <a:xfrm>
              <a:off x="862283" y="3599678"/>
              <a:ext cx="118696" cy="84156"/>
            </a:xfrm>
            <a:custGeom>
              <a:rect b="b" l="l" r="r" t="t"/>
              <a:pathLst>
                <a:path extrusionOk="0" h="2646" w="3732">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72" name="Google Shape;11772;p90"/>
          <p:cNvSpPr/>
          <p:nvPr/>
        </p:nvSpPr>
        <p:spPr>
          <a:xfrm>
            <a:off x="1315918" y="3185181"/>
            <a:ext cx="288599" cy="337515"/>
          </a:xfrm>
          <a:custGeom>
            <a:rect b="b" l="l" r="r" t="t"/>
            <a:pathLst>
              <a:path extrusionOk="0" h="10612" w="9074">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73" name="Google Shape;11773;p90"/>
          <p:cNvGrpSpPr/>
          <p:nvPr/>
        </p:nvGrpSpPr>
        <p:grpSpPr>
          <a:xfrm>
            <a:off x="3967437" y="3661652"/>
            <a:ext cx="364708" cy="295405"/>
            <a:chOff x="3967437" y="3837102"/>
            <a:chExt cx="364708" cy="295405"/>
          </a:xfrm>
        </p:grpSpPr>
        <p:sp>
          <p:nvSpPr>
            <p:cNvPr id="11774" name="Google Shape;11774;p90"/>
            <p:cNvSpPr/>
            <p:nvPr/>
          </p:nvSpPr>
          <p:spPr>
            <a:xfrm>
              <a:off x="4178750" y="3868334"/>
              <a:ext cx="153396" cy="264172"/>
            </a:xfrm>
            <a:custGeom>
              <a:rect b="b" l="l" r="r" t="t"/>
              <a:pathLst>
                <a:path extrusionOk="0" h="8306" w="4823">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90"/>
            <p:cNvSpPr/>
            <p:nvPr/>
          </p:nvSpPr>
          <p:spPr>
            <a:xfrm>
              <a:off x="3969346" y="3937447"/>
              <a:ext cx="198431" cy="194678"/>
            </a:xfrm>
            <a:custGeom>
              <a:rect b="b" l="l" r="r" t="t"/>
              <a:pathLst>
                <a:path extrusionOk="0" h="6121" w="6239">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90"/>
            <p:cNvSpPr/>
            <p:nvPr/>
          </p:nvSpPr>
          <p:spPr>
            <a:xfrm>
              <a:off x="3967437" y="3837102"/>
              <a:ext cx="331376" cy="89786"/>
            </a:xfrm>
            <a:custGeom>
              <a:rect b="b" l="l" r="r" t="t"/>
              <a:pathLst>
                <a:path extrusionOk="0" h="2823" w="10419">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90"/>
            <p:cNvSpPr/>
            <p:nvPr/>
          </p:nvSpPr>
          <p:spPr>
            <a:xfrm>
              <a:off x="3994694" y="3917378"/>
              <a:ext cx="158325" cy="156067"/>
            </a:xfrm>
            <a:custGeom>
              <a:rect b="b" l="l" r="r" t="t"/>
              <a:pathLst>
                <a:path extrusionOk="0" h="4907" w="4978">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90"/>
            <p:cNvSpPr/>
            <p:nvPr/>
          </p:nvSpPr>
          <p:spPr>
            <a:xfrm>
              <a:off x="4160812" y="3927174"/>
              <a:ext cx="155813" cy="149992"/>
            </a:xfrm>
            <a:custGeom>
              <a:rect b="b" l="l" r="r" t="t"/>
              <a:pathLst>
                <a:path extrusionOk="0" h="4716" w="4899">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79" name="Google Shape;11779;p90"/>
          <p:cNvSpPr/>
          <p:nvPr/>
        </p:nvSpPr>
        <p:spPr>
          <a:xfrm>
            <a:off x="3216521" y="3632487"/>
            <a:ext cx="78049" cy="353417"/>
          </a:xfrm>
          <a:custGeom>
            <a:rect b="b" l="l" r="r" t="t"/>
            <a:pathLst>
              <a:path extrusionOk="0" h="11112" w="2454">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90"/>
          <p:cNvSpPr/>
          <p:nvPr/>
        </p:nvSpPr>
        <p:spPr>
          <a:xfrm>
            <a:off x="3469466" y="3652747"/>
            <a:ext cx="363563" cy="311657"/>
          </a:xfrm>
          <a:custGeom>
            <a:rect b="b" l="l" r="r" t="t"/>
            <a:pathLst>
              <a:path extrusionOk="0" h="9799" w="11431">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90"/>
          <p:cNvSpPr/>
          <p:nvPr/>
        </p:nvSpPr>
        <p:spPr>
          <a:xfrm>
            <a:off x="5314611" y="3643110"/>
            <a:ext cx="324188" cy="324538"/>
          </a:xfrm>
          <a:custGeom>
            <a:rect b="b" l="l" r="r" t="t"/>
            <a:pathLst>
              <a:path extrusionOk="0" h="10204" w="10193">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82" name="Google Shape;11782;p90"/>
          <p:cNvGrpSpPr/>
          <p:nvPr/>
        </p:nvGrpSpPr>
        <p:grpSpPr>
          <a:xfrm>
            <a:off x="5811827" y="3631001"/>
            <a:ext cx="283743" cy="308444"/>
            <a:chOff x="5964227" y="3858701"/>
            <a:chExt cx="283743" cy="308444"/>
          </a:xfrm>
        </p:grpSpPr>
        <p:sp>
          <p:nvSpPr>
            <p:cNvPr id="11783" name="Google Shape;11783;p90"/>
            <p:cNvSpPr/>
            <p:nvPr/>
          </p:nvSpPr>
          <p:spPr>
            <a:xfrm>
              <a:off x="5964227" y="3858701"/>
              <a:ext cx="283743" cy="308444"/>
            </a:xfrm>
            <a:custGeom>
              <a:rect b="b" l="l" r="r" t="t"/>
              <a:pathLst>
                <a:path extrusionOk="0" h="7585" w="6978">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90"/>
            <p:cNvSpPr/>
            <p:nvPr/>
          </p:nvSpPr>
          <p:spPr>
            <a:xfrm>
              <a:off x="6202788" y="3976471"/>
              <a:ext cx="19719" cy="7601"/>
            </a:xfrm>
            <a:custGeom>
              <a:rect b="b" l="l" r="r" t="t"/>
              <a:pathLst>
                <a:path extrusionOk="0" h="239" w="62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90"/>
            <p:cNvSpPr/>
            <p:nvPr/>
          </p:nvSpPr>
          <p:spPr>
            <a:xfrm>
              <a:off x="6186122" y="3930259"/>
              <a:ext cx="17429" cy="16316"/>
            </a:xfrm>
            <a:custGeom>
              <a:rect b="b" l="l" r="r" t="t"/>
              <a:pathLst>
                <a:path extrusionOk="0" h="513" w="548">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90"/>
            <p:cNvSpPr/>
            <p:nvPr/>
          </p:nvSpPr>
          <p:spPr>
            <a:xfrm>
              <a:off x="6187235" y="4013556"/>
              <a:ext cx="16316" cy="15934"/>
            </a:xfrm>
            <a:custGeom>
              <a:rect b="b" l="l" r="r" t="t"/>
              <a:pathLst>
                <a:path extrusionOk="0" h="501" w="513">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7" name="Google Shape;11787;p90"/>
          <p:cNvGrpSpPr/>
          <p:nvPr/>
        </p:nvGrpSpPr>
        <p:grpSpPr>
          <a:xfrm>
            <a:off x="6243508" y="3697623"/>
            <a:ext cx="320372" cy="213602"/>
            <a:chOff x="6395908" y="3873073"/>
            <a:chExt cx="320372" cy="213602"/>
          </a:xfrm>
        </p:grpSpPr>
        <p:sp>
          <p:nvSpPr>
            <p:cNvPr id="11788" name="Google Shape;11788;p90"/>
            <p:cNvSpPr/>
            <p:nvPr/>
          </p:nvSpPr>
          <p:spPr>
            <a:xfrm>
              <a:off x="6395908" y="3873073"/>
              <a:ext cx="320372" cy="213602"/>
            </a:xfrm>
            <a:custGeom>
              <a:rect b="b" l="l" r="r" t="t"/>
              <a:pathLst>
                <a:path extrusionOk="0" h="6716" w="10073">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90"/>
            <p:cNvSpPr/>
            <p:nvPr/>
          </p:nvSpPr>
          <p:spPr>
            <a:xfrm>
              <a:off x="6427713" y="3894669"/>
              <a:ext cx="256762" cy="171175"/>
            </a:xfrm>
            <a:custGeom>
              <a:rect b="b" l="l" r="r" t="t"/>
              <a:pathLst>
                <a:path extrusionOk="0" h="5382" w="8073">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90"/>
            <p:cNvSpPr/>
            <p:nvPr/>
          </p:nvSpPr>
          <p:spPr>
            <a:xfrm>
              <a:off x="6411429" y="3969633"/>
              <a:ext cx="10623" cy="21627"/>
            </a:xfrm>
            <a:custGeom>
              <a:rect b="b" l="l" r="r" t="t"/>
              <a:pathLst>
                <a:path extrusionOk="0" h="680" w="334">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90"/>
            <p:cNvSpPr/>
            <p:nvPr/>
          </p:nvSpPr>
          <p:spPr>
            <a:xfrm>
              <a:off x="6690136" y="3964704"/>
              <a:ext cx="10623" cy="31487"/>
            </a:xfrm>
            <a:custGeom>
              <a:rect b="b" l="l" r="r" t="t"/>
              <a:pathLst>
                <a:path extrusionOk="0" h="990" w="334">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90"/>
            <p:cNvSpPr/>
            <p:nvPr/>
          </p:nvSpPr>
          <p:spPr>
            <a:xfrm>
              <a:off x="6690136" y="3894669"/>
              <a:ext cx="10623" cy="10241"/>
            </a:xfrm>
            <a:custGeom>
              <a:rect b="b" l="l" r="r" t="t"/>
              <a:pathLst>
                <a:path extrusionOk="0" h="322" w="334">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90"/>
            <p:cNvSpPr/>
            <p:nvPr/>
          </p:nvSpPr>
          <p:spPr>
            <a:xfrm>
              <a:off x="6411429" y="3942758"/>
              <a:ext cx="10623" cy="15553"/>
            </a:xfrm>
            <a:custGeom>
              <a:rect b="b" l="l" r="r" t="t"/>
              <a:pathLst>
                <a:path extrusionOk="0" h="489" w="334">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90"/>
            <p:cNvSpPr/>
            <p:nvPr/>
          </p:nvSpPr>
          <p:spPr>
            <a:xfrm>
              <a:off x="6411429" y="4001820"/>
              <a:ext cx="10623" cy="15934"/>
            </a:xfrm>
            <a:custGeom>
              <a:rect b="b" l="l" r="r" t="t"/>
              <a:pathLst>
                <a:path extrusionOk="0" h="501" w="334">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90"/>
            <p:cNvSpPr/>
            <p:nvPr/>
          </p:nvSpPr>
          <p:spPr>
            <a:xfrm>
              <a:off x="6448927" y="4017723"/>
              <a:ext cx="214366" cy="32218"/>
            </a:xfrm>
            <a:custGeom>
              <a:rect b="b" l="l" r="r" t="t"/>
              <a:pathLst>
                <a:path extrusionOk="0" h="1013" w="674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90"/>
            <p:cNvSpPr/>
            <p:nvPr/>
          </p:nvSpPr>
          <p:spPr>
            <a:xfrm>
              <a:off x="6535627" y="3940913"/>
              <a:ext cx="46244" cy="46181"/>
            </a:xfrm>
            <a:custGeom>
              <a:rect b="b" l="l" r="r" t="t"/>
              <a:pathLst>
                <a:path extrusionOk="0" h="1452" w="1454">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90"/>
            <p:cNvSpPr/>
            <p:nvPr/>
          </p:nvSpPr>
          <p:spPr>
            <a:xfrm>
              <a:off x="6497016" y="3916233"/>
              <a:ext cx="117424" cy="96242"/>
            </a:xfrm>
            <a:custGeom>
              <a:rect b="b" l="l" r="r" t="t"/>
              <a:pathLst>
                <a:path extrusionOk="0" h="3026" w="3692">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8" name="Google Shape;11798;p90"/>
          <p:cNvGrpSpPr/>
          <p:nvPr/>
        </p:nvGrpSpPr>
        <p:grpSpPr>
          <a:xfrm>
            <a:off x="7262890" y="3627366"/>
            <a:ext cx="357138" cy="352018"/>
            <a:chOff x="7415290" y="3802816"/>
            <a:chExt cx="357138" cy="352018"/>
          </a:xfrm>
        </p:grpSpPr>
        <p:sp>
          <p:nvSpPr>
            <p:cNvPr id="11799" name="Google Shape;11799;p90"/>
            <p:cNvSpPr/>
            <p:nvPr/>
          </p:nvSpPr>
          <p:spPr>
            <a:xfrm>
              <a:off x="7680385" y="3835289"/>
              <a:ext cx="59475" cy="58267"/>
            </a:xfrm>
            <a:custGeom>
              <a:rect b="b" l="l" r="r" t="t"/>
              <a:pathLst>
                <a:path extrusionOk="0" h="1832" w="187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90"/>
            <p:cNvSpPr/>
            <p:nvPr/>
          </p:nvSpPr>
          <p:spPr>
            <a:xfrm>
              <a:off x="7659553" y="3805329"/>
              <a:ext cx="30310" cy="76109"/>
            </a:xfrm>
            <a:custGeom>
              <a:rect b="b" l="l" r="r" t="t"/>
              <a:pathLst>
                <a:path extrusionOk="0" h="2393" w="953">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90"/>
            <p:cNvSpPr/>
            <p:nvPr/>
          </p:nvSpPr>
          <p:spPr>
            <a:xfrm>
              <a:off x="7619033" y="3802816"/>
              <a:ext cx="31837" cy="75600"/>
            </a:xfrm>
            <a:custGeom>
              <a:rect b="b" l="l" r="r" t="t"/>
              <a:pathLst>
                <a:path extrusionOk="0" h="2377" w="1001">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90"/>
            <p:cNvSpPr/>
            <p:nvPr/>
          </p:nvSpPr>
          <p:spPr>
            <a:xfrm>
              <a:off x="7693266" y="3885509"/>
              <a:ext cx="76904" cy="28879"/>
            </a:xfrm>
            <a:custGeom>
              <a:rect b="b" l="l" r="r" t="t"/>
              <a:pathLst>
                <a:path extrusionOk="0" h="908" w="2418">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90"/>
            <p:cNvSpPr/>
            <p:nvPr/>
          </p:nvSpPr>
          <p:spPr>
            <a:xfrm>
              <a:off x="7695524" y="3924566"/>
              <a:ext cx="76904" cy="29960"/>
            </a:xfrm>
            <a:custGeom>
              <a:rect b="b" l="l" r="r" t="t"/>
              <a:pathLst>
                <a:path extrusionOk="0" h="942" w="2418">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90"/>
            <p:cNvSpPr/>
            <p:nvPr/>
          </p:nvSpPr>
          <p:spPr>
            <a:xfrm>
              <a:off x="7473620" y="3916519"/>
              <a:ext cx="75378" cy="85333"/>
            </a:xfrm>
            <a:custGeom>
              <a:rect b="b" l="l" r="r" t="t"/>
              <a:pathLst>
                <a:path extrusionOk="0" h="2683" w="237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90"/>
            <p:cNvSpPr/>
            <p:nvPr/>
          </p:nvSpPr>
          <p:spPr>
            <a:xfrm>
              <a:off x="7415290" y="3850078"/>
              <a:ext cx="310576" cy="304756"/>
            </a:xfrm>
            <a:custGeom>
              <a:rect b="b" l="l" r="r" t="t"/>
              <a:pathLst>
                <a:path extrusionOk="0" h="9582" w="9765">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90"/>
            <p:cNvSpPr/>
            <p:nvPr/>
          </p:nvSpPr>
          <p:spPr>
            <a:xfrm>
              <a:off x="7557299" y="4000198"/>
              <a:ext cx="75410" cy="85714"/>
            </a:xfrm>
            <a:custGeom>
              <a:rect b="b" l="l" r="r" t="t"/>
              <a:pathLst>
                <a:path extrusionOk="0" h="2695" w="2371">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7" name="Google Shape;11807;p90"/>
          <p:cNvGrpSpPr/>
          <p:nvPr/>
        </p:nvGrpSpPr>
        <p:grpSpPr>
          <a:xfrm>
            <a:off x="6737312" y="3657963"/>
            <a:ext cx="355230" cy="293401"/>
            <a:chOff x="6889712" y="3833413"/>
            <a:chExt cx="355230" cy="293401"/>
          </a:xfrm>
        </p:grpSpPr>
        <p:sp>
          <p:nvSpPr>
            <p:cNvPr id="11808" name="Google Shape;11808;p90"/>
            <p:cNvSpPr/>
            <p:nvPr/>
          </p:nvSpPr>
          <p:spPr>
            <a:xfrm>
              <a:off x="6926797" y="3833413"/>
              <a:ext cx="279121" cy="293401"/>
            </a:xfrm>
            <a:custGeom>
              <a:rect b="b" l="l" r="r" t="t"/>
              <a:pathLst>
                <a:path extrusionOk="0" h="9225" w="8776">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90"/>
            <p:cNvSpPr/>
            <p:nvPr/>
          </p:nvSpPr>
          <p:spPr>
            <a:xfrm>
              <a:off x="6922281" y="3873646"/>
              <a:ext cx="40170" cy="54387"/>
            </a:xfrm>
            <a:custGeom>
              <a:rect b="b" l="l" r="r" t="t"/>
              <a:pathLst>
                <a:path extrusionOk="0" h="1710" w="1263">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90"/>
            <p:cNvSpPr/>
            <p:nvPr/>
          </p:nvSpPr>
          <p:spPr>
            <a:xfrm>
              <a:off x="6889712" y="3913529"/>
              <a:ext cx="56804" cy="29261"/>
            </a:xfrm>
            <a:custGeom>
              <a:rect b="b" l="l" r="r" t="t"/>
              <a:pathLst>
                <a:path extrusionOk="0" h="920" w="1786">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90"/>
            <p:cNvSpPr/>
            <p:nvPr/>
          </p:nvSpPr>
          <p:spPr>
            <a:xfrm>
              <a:off x="7171823" y="3873710"/>
              <a:ext cx="39788" cy="54323"/>
            </a:xfrm>
            <a:custGeom>
              <a:rect b="b" l="l" r="r" t="t"/>
              <a:pathLst>
                <a:path extrusionOk="0" h="1708" w="1251">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90"/>
            <p:cNvSpPr/>
            <p:nvPr/>
          </p:nvSpPr>
          <p:spPr>
            <a:xfrm>
              <a:off x="7187725" y="3913529"/>
              <a:ext cx="57217" cy="29261"/>
            </a:xfrm>
            <a:custGeom>
              <a:rect b="b" l="l" r="r" t="t"/>
              <a:pathLst>
                <a:path extrusionOk="0" h="920" w="1799">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3" name="Google Shape;11813;p90"/>
          <p:cNvGrpSpPr/>
          <p:nvPr/>
        </p:nvGrpSpPr>
        <p:grpSpPr>
          <a:xfrm>
            <a:off x="7707152" y="3660420"/>
            <a:ext cx="282318" cy="337168"/>
            <a:chOff x="1635875" y="237775"/>
            <a:chExt cx="4370250" cy="5219325"/>
          </a:xfrm>
        </p:grpSpPr>
        <p:sp>
          <p:nvSpPr>
            <p:cNvPr id="11814" name="Google Shape;11814;p90"/>
            <p:cNvSpPr/>
            <p:nvPr/>
          </p:nvSpPr>
          <p:spPr>
            <a:xfrm>
              <a:off x="3572675" y="2020200"/>
              <a:ext cx="583925" cy="556900"/>
            </a:xfrm>
            <a:custGeom>
              <a:rect b="b" l="l" r="r" t="t"/>
              <a:pathLst>
                <a:path extrusionOk="0" h="22276" w="23357">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90"/>
            <p:cNvSpPr/>
            <p:nvPr/>
          </p:nvSpPr>
          <p:spPr>
            <a:xfrm>
              <a:off x="1635875" y="237775"/>
              <a:ext cx="4370250" cy="5219325"/>
            </a:xfrm>
            <a:custGeom>
              <a:rect b="b" l="l" r="r" t="t"/>
              <a:pathLst>
                <a:path extrusionOk="0" h="208773" w="17481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6" name="Google Shape;11816;p90"/>
          <p:cNvGrpSpPr/>
          <p:nvPr/>
        </p:nvGrpSpPr>
        <p:grpSpPr>
          <a:xfrm>
            <a:off x="3103963" y="3185690"/>
            <a:ext cx="297886" cy="337578"/>
            <a:chOff x="3103963" y="3361140"/>
            <a:chExt cx="297886" cy="337578"/>
          </a:xfrm>
        </p:grpSpPr>
        <p:sp>
          <p:nvSpPr>
            <p:cNvPr id="11817" name="Google Shape;11817;p90"/>
            <p:cNvSpPr/>
            <p:nvPr/>
          </p:nvSpPr>
          <p:spPr>
            <a:xfrm>
              <a:off x="3245305" y="3519402"/>
              <a:ext cx="14026" cy="14408"/>
            </a:xfrm>
            <a:custGeom>
              <a:rect b="b" l="l" r="r" t="t"/>
              <a:pathLst>
                <a:path extrusionOk="0" h="453" w="441">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90"/>
            <p:cNvSpPr/>
            <p:nvPr/>
          </p:nvSpPr>
          <p:spPr>
            <a:xfrm>
              <a:off x="3284679" y="3597388"/>
              <a:ext cx="74646" cy="74646"/>
            </a:xfrm>
            <a:custGeom>
              <a:rect b="b" l="l" r="r" t="t"/>
              <a:pathLst>
                <a:path extrusionOk="0" h="2347" w="2347">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90"/>
            <p:cNvSpPr/>
            <p:nvPr/>
          </p:nvSpPr>
          <p:spPr>
            <a:xfrm>
              <a:off x="3145692" y="3597483"/>
              <a:ext cx="75028" cy="74933"/>
            </a:xfrm>
            <a:custGeom>
              <a:rect b="b" l="l" r="r" t="t"/>
              <a:pathLst>
                <a:path extrusionOk="0" h="2356" w="2359">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90"/>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90"/>
            <p:cNvSpPr/>
            <p:nvPr/>
          </p:nvSpPr>
          <p:spPr>
            <a:xfrm>
              <a:off x="3277873" y="3490618"/>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90"/>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90"/>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90"/>
            <p:cNvSpPr/>
            <p:nvPr/>
          </p:nvSpPr>
          <p:spPr>
            <a:xfrm>
              <a:off x="3103963" y="3361140"/>
              <a:ext cx="297886" cy="337578"/>
            </a:xfrm>
            <a:custGeom>
              <a:rect b="b" l="l" r="r" t="t"/>
              <a:pathLst>
                <a:path extrusionOk="0" h="10614" w="9366">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90"/>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90"/>
            <p:cNvSpPr/>
            <p:nvPr/>
          </p:nvSpPr>
          <p:spPr>
            <a:xfrm>
              <a:off x="3278986" y="3524681"/>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90"/>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90"/>
            <p:cNvSpPr/>
            <p:nvPr/>
          </p:nvSpPr>
          <p:spPr>
            <a:xfrm>
              <a:off x="3219543" y="3586415"/>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90"/>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90"/>
            <p:cNvSpPr/>
            <p:nvPr/>
          </p:nvSpPr>
          <p:spPr>
            <a:xfrm>
              <a:off x="3247181" y="3444787"/>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90"/>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90"/>
            <p:cNvSpPr/>
            <p:nvPr/>
          </p:nvSpPr>
          <p:spPr>
            <a:xfrm>
              <a:off x="3257422" y="360422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90"/>
            <p:cNvSpPr/>
            <p:nvPr/>
          </p:nvSpPr>
          <p:spPr>
            <a:xfrm>
              <a:off x="3247181" y="344478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90"/>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90"/>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90"/>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90"/>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90"/>
            <p:cNvSpPr/>
            <p:nvPr/>
          </p:nvSpPr>
          <p:spPr>
            <a:xfrm>
              <a:off x="3259299" y="3361140"/>
              <a:ext cx="51174" cy="118060"/>
            </a:xfrm>
            <a:custGeom>
              <a:rect b="b" l="l" r="r" t="t"/>
              <a:pathLst>
                <a:path extrusionOk="0" h="3712" w="1609">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90"/>
            <p:cNvSpPr/>
            <p:nvPr/>
          </p:nvSpPr>
          <p:spPr>
            <a:xfrm>
              <a:off x="3269922" y="339860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90"/>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1" name="Google Shape;11841;p90"/>
          <p:cNvGrpSpPr/>
          <p:nvPr/>
        </p:nvGrpSpPr>
        <p:grpSpPr>
          <a:xfrm>
            <a:off x="2667821" y="3185658"/>
            <a:ext cx="273046" cy="337801"/>
            <a:chOff x="2667821" y="3361108"/>
            <a:chExt cx="273046" cy="337801"/>
          </a:xfrm>
        </p:grpSpPr>
        <p:sp>
          <p:nvSpPr>
            <p:cNvPr id="11842" name="Google Shape;11842;p90"/>
            <p:cNvSpPr/>
            <p:nvPr/>
          </p:nvSpPr>
          <p:spPr>
            <a:xfrm>
              <a:off x="2799971" y="3361108"/>
              <a:ext cx="10273" cy="36385"/>
            </a:xfrm>
            <a:custGeom>
              <a:rect b="b" l="l" r="r" t="t"/>
              <a:pathLst>
                <a:path extrusionOk="0" h="1144" w="323">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90"/>
            <p:cNvSpPr/>
            <p:nvPr/>
          </p:nvSpPr>
          <p:spPr>
            <a:xfrm>
              <a:off x="2838964" y="3371063"/>
              <a:ext cx="22009" cy="34381"/>
            </a:xfrm>
            <a:custGeom>
              <a:rect b="b" l="l" r="r" t="t"/>
              <a:pathLst>
                <a:path extrusionOk="0" h="1081" w="692">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90"/>
            <p:cNvSpPr/>
            <p:nvPr/>
          </p:nvSpPr>
          <p:spPr>
            <a:xfrm>
              <a:off x="2873822" y="3399815"/>
              <a:ext cx="29197" cy="28338"/>
            </a:xfrm>
            <a:custGeom>
              <a:rect b="b" l="l" r="r" t="t"/>
              <a:pathLst>
                <a:path extrusionOk="0" h="891" w="918">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90"/>
            <p:cNvSpPr/>
            <p:nvPr/>
          </p:nvSpPr>
          <p:spPr>
            <a:xfrm>
              <a:off x="2894655" y="3442656"/>
              <a:ext cx="37116" cy="19592"/>
            </a:xfrm>
            <a:custGeom>
              <a:rect b="b" l="l" r="r" t="t"/>
              <a:pathLst>
                <a:path extrusionOk="0" h="616" w="1167">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90"/>
            <p:cNvSpPr/>
            <p:nvPr/>
          </p:nvSpPr>
          <p:spPr>
            <a:xfrm>
              <a:off x="2904482" y="3493258"/>
              <a:ext cx="36385" cy="10273"/>
            </a:xfrm>
            <a:custGeom>
              <a:rect b="b" l="l" r="r" t="t"/>
              <a:pathLst>
                <a:path extrusionOk="0" h="323" w="1144">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90"/>
            <p:cNvSpPr/>
            <p:nvPr/>
          </p:nvSpPr>
          <p:spPr>
            <a:xfrm>
              <a:off x="2895386" y="3533364"/>
              <a:ext cx="35653" cy="20196"/>
            </a:xfrm>
            <a:custGeom>
              <a:rect b="b" l="l" r="r" t="t"/>
              <a:pathLst>
                <a:path extrusionOk="0" h="635" w="1121">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90"/>
            <p:cNvSpPr/>
            <p:nvPr/>
          </p:nvSpPr>
          <p:spPr>
            <a:xfrm>
              <a:off x="2872677" y="3567586"/>
              <a:ext cx="30692" cy="28338"/>
            </a:xfrm>
            <a:custGeom>
              <a:rect b="b" l="l" r="r" t="t"/>
              <a:pathLst>
                <a:path extrusionOk="0" h="891" w="965">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90"/>
            <p:cNvSpPr/>
            <p:nvPr/>
          </p:nvSpPr>
          <p:spPr>
            <a:xfrm>
              <a:off x="2838233" y="3589818"/>
              <a:ext cx="21214" cy="34318"/>
            </a:xfrm>
            <a:custGeom>
              <a:rect b="b" l="l" r="r" t="t"/>
              <a:pathLst>
                <a:path extrusionOk="0" h="1079" w="667">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90"/>
            <p:cNvSpPr/>
            <p:nvPr/>
          </p:nvSpPr>
          <p:spPr>
            <a:xfrm>
              <a:off x="2747334" y="3589754"/>
              <a:ext cx="21627" cy="34572"/>
            </a:xfrm>
            <a:custGeom>
              <a:rect b="b" l="l" r="r" t="t"/>
              <a:pathLst>
                <a:path extrusionOk="0" h="1087" w="68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90"/>
            <p:cNvSpPr/>
            <p:nvPr/>
          </p:nvSpPr>
          <p:spPr>
            <a:xfrm>
              <a:off x="2705319" y="3566441"/>
              <a:ext cx="29547" cy="28625"/>
            </a:xfrm>
            <a:custGeom>
              <a:rect b="b" l="l" r="r" t="t"/>
              <a:pathLst>
                <a:path extrusionOk="0" h="900" w="929">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90"/>
            <p:cNvSpPr/>
            <p:nvPr/>
          </p:nvSpPr>
          <p:spPr>
            <a:xfrm>
              <a:off x="2676918" y="3532060"/>
              <a:ext cx="35240" cy="20133"/>
            </a:xfrm>
            <a:custGeom>
              <a:rect b="b" l="l" r="r" t="t"/>
              <a:pathLst>
                <a:path extrusionOk="0" h="633" w="1108">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90"/>
            <p:cNvSpPr/>
            <p:nvPr/>
          </p:nvSpPr>
          <p:spPr>
            <a:xfrm>
              <a:off x="2667821" y="3491763"/>
              <a:ext cx="36385" cy="10241"/>
            </a:xfrm>
            <a:custGeom>
              <a:rect b="b" l="l" r="r" t="t"/>
              <a:pathLst>
                <a:path extrusionOk="0" h="322" w="1144">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90"/>
            <p:cNvSpPr/>
            <p:nvPr/>
          </p:nvSpPr>
          <p:spPr>
            <a:xfrm>
              <a:off x="2677267" y="3441702"/>
              <a:ext cx="35653" cy="20069"/>
            </a:xfrm>
            <a:custGeom>
              <a:rect b="b" l="l" r="r" t="t"/>
              <a:pathLst>
                <a:path extrusionOk="0" h="631" w="1121">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90"/>
            <p:cNvSpPr/>
            <p:nvPr/>
          </p:nvSpPr>
          <p:spPr>
            <a:xfrm>
              <a:off x="2706051" y="3399084"/>
              <a:ext cx="30724" cy="28338"/>
            </a:xfrm>
            <a:custGeom>
              <a:rect b="b" l="l" r="r" t="t"/>
              <a:pathLst>
                <a:path extrusionOk="0" h="891" w="966">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90"/>
            <p:cNvSpPr/>
            <p:nvPr/>
          </p:nvSpPr>
          <p:spPr>
            <a:xfrm>
              <a:off x="2748861" y="3370713"/>
              <a:ext cx="21596" cy="34190"/>
            </a:xfrm>
            <a:custGeom>
              <a:rect b="b" l="l" r="r" t="t"/>
              <a:pathLst>
                <a:path extrusionOk="0" h="1075" w="679">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90"/>
            <p:cNvSpPr/>
            <p:nvPr/>
          </p:nvSpPr>
          <p:spPr>
            <a:xfrm>
              <a:off x="2749242" y="3533364"/>
              <a:ext cx="111731" cy="115198"/>
            </a:xfrm>
            <a:custGeom>
              <a:rect b="b" l="l" r="r" t="t"/>
              <a:pathLst>
                <a:path extrusionOk="0" h="3622" w="3513">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90"/>
            <p:cNvSpPr/>
            <p:nvPr/>
          </p:nvSpPr>
          <p:spPr>
            <a:xfrm>
              <a:off x="2795010" y="3417371"/>
              <a:ext cx="94365" cy="106960"/>
            </a:xfrm>
            <a:custGeom>
              <a:rect b="b" l="l" r="r" t="t"/>
              <a:pathLst>
                <a:path extrusionOk="0" h="3363" w="2967">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90"/>
            <p:cNvSpPr/>
            <p:nvPr/>
          </p:nvSpPr>
          <p:spPr>
            <a:xfrm>
              <a:off x="2719695" y="3433974"/>
              <a:ext cx="76141" cy="101744"/>
            </a:xfrm>
            <a:custGeom>
              <a:rect b="b" l="l" r="r" t="t"/>
              <a:pathLst>
                <a:path extrusionOk="0" h="3199" w="2394">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90"/>
            <p:cNvSpPr/>
            <p:nvPr/>
          </p:nvSpPr>
          <p:spPr>
            <a:xfrm>
              <a:off x="2787472" y="3594366"/>
              <a:ext cx="32600" cy="104543"/>
            </a:xfrm>
            <a:custGeom>
              <a:rect b="b" l="l" r="r" t="t"/>
              <a:pathLst>
                <a:path extrusionOk="0" h="3287" w="1025">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1" name="Google Shape;11861;p90"/>
          <p:cNvGrpSpPr/>
          <p:nvPr/>
        </p:nvGrpSpPr>
        <p:grpSpPr>
          <a:xfrm>
            <a:off x="2212469" y="3184863"/>
            <a:ext cx="282715" cy="338660"/>
            <a:chOff x="2212469" y="3360313"/>
            <a:chExt cx="282715" cy="338660"/>
          </a:xfrm>
        </p:grpSpPr>
        <p:sp>
          <p:nvSpPr>
            <p:cNvPr id="11862" name="Google Shape;11862;p90"/>
            <p:cNvSpPr/>
            <p:nvPr/>
          </p:nvSpPr>
          <p:spPr>
            <a:xfrm>
              <a:off x="2282313" y="3360313"/>
              <a:ext cx="212871" cy="200403"/>
            </a:xfrm>
            <a:custGeom>
              <a:rect b="b" l="l" r="r" t="t"/>
              <a:pathLst>
                <a:path extrusionOk="0" h="6301" w="6693">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90"/>
            <p:cNvSpPr/>
            <p:nvPr/>
          </p:nvSpPr>
          <p:spPr>
            <a:xfrm>
              <a:off x="2234987" y="3526304"/>
              <a:ext cx="106070" cy="94143"/>
            </a:xfrm>
            <a:custGeom>
              <a:rect b="b" l="l" r="r" t="t"/>
              <a:pathLst>
                <a:path extrusionOk="0" h="2960" w="3335">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90"/>
            <p:cNvSpPr/>
            <p:nvPr/>
          </p:nvSpPr>
          <p:spPr>
            <a:xfrm>
              <a:off x="2212469" y="3622386"/>
              <a:ext cx="61924" cy="76586"/>
            </a:xfrm>
            <a:custGeom>
              <a:rect b="b" l="l" r="r" t="t"/>
              <a:pathLst>
                <a:path extrusionOk="0" h="2408" w="1947">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5" name="Google Shape;11865;p90"/>
          <p:cNvGrpSpPr/>
          <p:nvPr/>
        </p:nvGrpSpPr>
        <p:grpSpPr>
          <a:xfrm>
            <a:off x="1768821" y="3185658"/>
            <a:ext cx="278739" cy="339073"/>
            <a:chOff x="1768821" y="3361108"/>
            <a:chExt cx="278739" cy="339073"/>
          </a:xfrm>
        </p:grpSpPr>
        <p:sp>
          <p:nvSpPr>
            <p:cNvPr id="11866" name="Google Shape;11866;p90"/>
            <p:cNvSpPr/>
            <p:nvPr/>
          </p:nvSpPr>
          <p:spPr>
            <a:xfrm>
              <a:off x="1784374" y="3549744"/>
              <a:ext cx="32218" cy="21564"/>
            </a:xfrm>
            <a:custGeom>
              <a:rect b="b" l="l" r="r" t="t"/>
              <a:pathLst>
                <a:path extrusionOk="0" h="678" w="1013">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90"/>
            <p:cNvSpPr/>
            <p:nvPr/>
          </p:nvSpPr>
          <p:spPr>
            <a:xfrm>
              <a:off x="1998326" y="3551652"/>
              <a:ext cx="32218" cy="21532"/>
            </a:xfrm>
            <a:custGeom>
              <a:rect b="b" l="l" r="r" t="t"/>
              <a:pathLst>
                <a:path extrusionOk="0" h="677" w="1013">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90"/>
            <p:cNvSpPr/>
            <p:nvPr/>
          </p:nvSpPr>
          <p:spPr>
            <a:xfrm>
              <a:off x="1826007" y="3466383"/>
              <a:ext cx="142041" cy="233799"/>
            </a:xfrm>
            <a:custGeom>
              <a:rect b="b" l="l" r="r" t="t"/>
              <a:pathLst>
                <a:path extrusionOk="0" h="7351" w="4466">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90"/>
            <p:cNvSpPr/>
            <p:nvPr/>
          </p:nvSpPr>
          <p:spPr>
            <a:xfrm>
              <a:off x="1820345" y="3409706"/>
              <a:ext cx="177631" cy="144236"/>
            </a:xfrm>
            <a:custGeom>
              <a:rect b="b" l="l" r="r" t="t"/>
              <a:pathLst>
                <a:path extrusionOk="0" h="4535" w="5585">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90"/>
            <p:cNvSpPr/>
            <p:nvPr/>
          </p:nvSpPr>
          <p:spPr>
            <a:xfrm>
              <a:off x="1904406" y="3361108"/>
              <a:ext cx="10241" cy="32982"/>
            </a:xfrm>
            <a:custGeom>
              <a:rect b="b" l="l" r="r" t="t"/>
              <a:pathLst>
                <a:path extrusionOk="0" h="1037" w="322">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90"/>
            <p:cNvSpPr/>
            <p:nvPr/>
          </p:nvSpPr>
          <p:spPr>
            <a:xfrm>
              <a:off x="1836248" y="3378219"/>
              <a:ext cx="23504" cy="29865"/>
            </a:xfrm>
            <a:custGeom>
              <a:rect b="b" l="l" r="r" t="t"/>
              <a:pathLst>
                <a:path extrusionOk="0" h="939" w="739">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90"/>
            <p:cNvSpPr/>
            <p:nvPr/>
          </p:nvSpPr>
          <p:spPr>
            <a:xfrm>
              <a:off x="1787014" y="3427072"/>
              <a:ext cx="31073" cy="21691"/>
            </a:xfrm>
            <a:custGeom>
              <a:rect b="b" l="l" r="r" t="t"/>
              <a:pathLst>
                <a:path extrusionOk="0" h="682" w="977">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90"/>
            <p:cNvSpPr/>
            <p:nvPr/>
          </p:nvSpPr>
          <p:spPr>
            <a:xfrm>
              <a:off x="1768821" y="3494021"/>
              <a:ext cx="33363" cy="10623"/>
            </a:xfrm>
            <a:custGeom>
              <a:rect b="b" l="l" r="r" t="t"/>
              <a:pathLst>
                <a:path extrusionOk="0" h="334" w="1049">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90"/>
            <p:cNvSpPr/>
            <p:nvPr/>
          </p:nvSpPr>
          <p:spPr>
            <a:xfrm>
              <a:off x="2014610" y="3495930"/>
              <a:ext cx="32950" cy="10623"/>
            </a:xfrm>
            <a:custGeom>
              <a:rect b="b" l="l" r="r" t="t"/>
              <a:pathLst>
                <a:path extrusionOk="0" h="334" w="1036">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90"/>
            <p:cNvSpPr/>
            <p:nvPr/>
          </p:nvSpPr>
          <p:spPr>
            <a:xfrm>
              <a:off x="1999439" y="3428948"/>
              <a:ext cx="31105" cy="21882"/>
            </a:xfrm>
            <a:custGeom>
              <a:rect b="b" l="l" r="r" t="t"/>
              <a:pathLst>
                <a:path extrusionOk="0" h="688" w="978">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90"/>
            <p:cNvSpPr/>
            <p:nvPr/>
          </p:nvSpPr>
          <p:spPr>
            <a:xfrm>
              <a:off x="1958156" y="3379269"/>
              <a:ext cx="23917" cy="29579"/>
            </a:xfrm>
            <a:custGeom>
              <a:rect b="b" l="l" r="r" t="t"/>
              <a:pathLst>
                <a:path extrusionOk="0" h="930" w="752">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7" name="Google Shape;11877;p90"/>
          <p:cNvGrpSpPr/>
          <p:nvPr/>
        </p:nvGrpSpPr>
        <p:grpSpPr>
          <a:xfrm>
            <a:off x="5337883" y="3161423"/>
            <a:ext cx="307141" cy="376826"/>
            <a:chOff x="5337883" y="3336873"/>
            <a:chExt cx="307141" cy="376826"/>
          </a:xfrm>
        </p:grpSpPr>
        <p:sp>
          <p:nvSpPr>
            <p:cNvPr id="11878" name="Google Shape;11878;p90"/>
            <p:cNvSpPr/>
            <p:nvPr/>
          </p:nvSpPr>
          <p:spPr>
            <a:xfrm>
              <a:off x="5405659" y="3336873"/>
              <a:ext cx="223844" cy="125375"/>
            </a:xfrm>
            <a:custGeom>
              <a:rect b="b" l="l" r="r" t="t"/>
              <a:pathLst>
                <a:path extrusionOk="0" h="3942" w="7038">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90"/>
            <p:cNvSpPr/>
            <p:nvPr/>
          </p:nvSpPr>
          <p:spPr>
            <a:xfrm>
              <a:off x="5337883" y="3369060"/>
              <a:ext cx="307141" cy="344639"/>
            </a:xfrm>
            <a:custGeom>
              <a:rect b="b" l="l" r="r" t="t"/>
              <a:pathLst>
                <a:path extrusionOk="0" h="10836" w="9657">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0" name="Google Shape;11880;p90"/>
          <p:cNvGrpSpPr/>
          <p:nvPr/>
        </p:nvGrpSpPr>
        <p:grpSpPr>
          <a:xfrm>
            <a:off x="4883835" y="3161805"/>
            <a:ext cx="323425" cy="377557"/>
            <a:chOff x="4883835" y="3337255"/>
            <a:chExt cx="323425" cy="377557"/>
          </a:xfrm>
        </p:grpSpPr>
        <p:sp>
          <p:nvSpPr>
            <p:cNvPr id="11881" name="Google Shape;11881;p90"/>
            <p:cNvSpPr/>
            <p:nvPr/>
          </p:nvSpPr>
          <p:spPr>
            <a:xfrm>
              <a:off x="4883835" y="3447682"/>
              <a:ext cx="323425" cy="142932"/>
            </a:xfrm>
            <a:custGeom>
              <a:rect b="b" l="l" r="r" t="t"/>
              <a:pathLst>
                <a:path extrusionOk="0" h="4494" w="10169">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90"/>
            <p:cNvSpPr/>
            <p:nvPr/>
          </p:nvSpPr>
          <p:spPr>
            <a:xfrm>
              <a:off x="4931161" y="3600377"/>
              <a:ext cx="228392" cy="114434"/>
            </a:xfrm>
            <a:custGeom>
              <a:rect b="b" l="l" r="r" t="t"/>
              <a:pathLst>
                <a:path extrusionOk="0" h="3598" w="7181">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90"/>
            <p:cNvSpPr/>
            <p:nvPr/>
          </p:nvSpPr>
          <p:spPr>
            <a:xfrm>
              <a:off x="4926263" y="3337255"/>
              <a:ext cx="238601" cy="97355"/>
            </a:xfrm>
            <a:custGeom>
              <a:rect b="b" l="l" r="r" t="t"/>
              <a:pathLst>
                <a:path extrusionOk="0" h="3061" w="7502">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4" name="Google Shape;11884;p90"/>
          <p:cNvGrpSpPr/>
          <p:nvPr/>
        </p:nvGrpSpPr>
        <p:grpSpPr>
          <a:xfrm>
            <a:off x="6193310" y="3231839"/>
            <a:ext cx="352590" cy="237488"/>
            <a:chOff x="6193310" y="3407289"/>
            <a:chExt cx="352590" cy="237488"/>
          </a:xfrm>
        </p:grpSpPr>
        <p:sp>
          <p:nvSpPr>
            <p:cNvPr id="11885" name="Google Shape;11885;p90"/>
            <p:cNvSpPr/>
            <p:nvPr/>
          </p:nvSpPr>
          <p:spPr>
            <a:xfrm>
              <a:off x="6193310" y="3522042"/>
              <a:ext cx="352590" cy="122735"/>
            </a:xfrm>
            <a:custGeom>
              <a:rect b="b" l="l" r="r" t="t"/>
              <a:pathLst>
                <a:path extrusionOk="0" h="3859" w="11086">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90"/>
            <p:cNvSpPr/>
            <p:nvPr/>
          </p:nvSpPr>
          <p:spPr>
            <a:xfrm>
              <a:off x="6217927" y="3546277"/>
              <a:ext cx="132563" cy="73120"/>
            </a:xfrm>
            <a:custGeom>
              <a:rect b="b" l="l" r="r" t="t"/>
              <a:pathLst>
                <a:path extrusionOk="0" h="2299" w="4168">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90"/>
            <p:cNvSpPr/>
            <p:nvPr/>
          </p:nvSpPr>
          <p:spPr>
            <a:xfrm>
              <a:off x="6388720" y="3546277"/>
              <a:ext cx="132563" cy="72738"/>
            </a:xfrm>
            <a:custGeom>
              <a:rect b="b" l="l" r="r" t="t"/>
              <a:pathLst>
                <a:path extrusionOk="0" h="2287" w="4168">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90"/>
            <p:cNvSpPr/>
            <p:nvPr/>
          </p:nvSpPr>
          <p:spPr>
            <a:xfrm>
              <a:off x="6405736" y="3407289"/>
              <a:ext cx="121591" cy="105306"/>
            </a:xfrm>
            <a:custGeom>
              <a:rect b="b" l="l" r="r" t="t"/>
              <a:pathLst>
                <a:path extrusionOk="0" h="3311" w="3823">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90"/>
            <p:cNvSpPr/>
            <p:nvPr/>
          </p:nvSpPr>
          <p:spPr>
            <a:xfrm>
              <a:off x="6212616" y="3407289"/>
              <a:ext cx="120827" cy="105306"/>
            </a:xfrm>
            <a:custGeom>
              <a:rect b="b" l="l" r="r" t="t"/>
              <a:pathLst>
                <a:path extrusionOk="0" h="3311" w="3799">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0" name="Google Shape;11890;p90"/>
          <p:cNvGrpSpPr/>
          <p:nvPr/>
        </p:nvGrpSpPr>
        <p:grpSpPr>
          <a:xfrm>
            <a:off x="6637117" y="3222393"/>
            <a:ext cx="353735" cy="254504"/>
            <a:chOff x="6637117" y="3397843"/>
            <a:chExt cx="353735" cy="254504"/>
          </a:xfrm>
        </p:grpSpPr>
        <p:sp>
          <p:nvSpPr>
            <p:cNvPr id="11891" name="Google Shape;11891;p90"/>
            <p:cNvSpPr/>
            <p:nvPr/>
          </p:nvSpPr>
          <p:spPr>
            <a:xfrm>
              <a:off x="6637117" y="3397843"/>
              <a:ext cx="353735" cy="254504"/>
            </a:xfrm>
            <a:custGeom>
              <a:rect b="b" l="l" r="r" t="t"/>
              <a:pathLst>
                <a:path extrusionOk="0" h="8002" w="11122">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90"/>
            <p:cNvSpPr/>
            <p:nvPr/>
          </p:nvSpPr>
          <p:spPr>
            <a:xfrm>
              <a:off x="6732532" y="3484925"/>
              <a:ext cx="10273" cy="129923"/>
            </a:xfrm>
            <a:custGeom>
              <a:rect b="b" l="l" r="r" t="t"/>
              <a:pathLst>
                <a:path extrusionOk="0" h="4085" w="323">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90"/>
            <p:cNvSpPr/>
            <p:nvPr/>
          </p:nvSpPr>
          <p:spPr>
            <a:xfrm>
              <a:off x="6903707" y="3467591"/>
              <a:ext cx="38293" cy="29483"/>
            </a:xfrm>
            <a:custGeom>
              <a:rect b="b" l="l" r="r" t="t"/>
              <a:pathLst>
                <a:path extrusionOk="0" h="927" w="1204">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90"/>
            <p:cNvSpPr/>
            <p:nvPr/>
          </p:nvSpPr>
          <p:spPr>
            <a:xfrm>
              <a:off x="6750725" y="3461739"/>
              <a:ext cx="177249" cy="177345"/>
            </a:xfrm>
            <a:custGeom>
              <a:rect b="b" l="l" r="r" t="t"/>
              <a:pathLst>
                <a:path extrusionOk="0" h="5576" w="5573">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90"/>
            <p:cNvSpPr/>
            <p:nvPr/>
          </p:nvSpPr>
          <p:spPr>
            <a:xfrm>
              <a:off x="6778363" y="3495166"/>
              <a:ext cx="134090" cy="110681"/>
            </a:xfrm>
            <a:custGeom>
              <a:rect b="b" l="l" r="r" t="t"/>
              <a:pathLst>
                <a:path extrusionOk="0" h="3480" w="4216">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90"/>
            <p:cNvSpPr/>
            <p:nvPr/>
          </p:nvSpPr>
          <p:spPr>
            <a:xfrm>
              <a:off x="6820791" y="3521501"/>
              <a:ext cx="49997" cy="41665"/>
            </a:xfrm>
            <a:custGeom>
              <a:rect b="b" l="l" r="r" t="t"/>
              <a:pathLst>
                <a:path extrusionOk="0" h="1310" w="1572">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7" name="Google Shape;11897;p90"/>
          <p:cNvGrpSpPr/>
          <p:nvPr/>
        </p:nvGrpSpPr>
        <p:grpSpPr>
          <a:xfrm>
            <a:off x="7075994" y="3174081"/>
            <a:ext cx="360637" cy="352336"/>
            <a:chOff x="7075994" y="3349531"/>
            <a:chExt cx="360637" cy="352336"/>
          </a:xfrm>
        </p:grpSpPr>
        <p:sp>
          <p:nvSpPr>
            <p:cNvPr id="11898" name="Google Shape;11898;p90"/>
            <p:cNvSpPr/>
            <p:nvPr/>
          </p:nvSpPr>
          <p:spPr>
            <a:xfrm>
              <a:off x="7277097" y="3607502"/>
              <a:ext cx="56454" cy="57154"/>
            </a:xfrm>
            <a:custGeom>
              <a:rect b="b" l="l" r="r" t="t"/>
              <a:pathLst>
                <a:path extrusionOk="0" h="1797" w="1775">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90"/>
            <p:cNvSpPr/>
            <p:nvPr/>
          </p:nvSpPr>
          <p:spPr>
            <a:xfrm>
              <a:off x="7090784" y="3428917"/>
              <a:ext cx="190894" cy="81421"/>
            </a:xfrm>
            <a:custGeom>
              <a:rect b="b" l="l" r="r" t="t"/>
              <a:pathLst>
                <a:path extrusionOk="0" h="2560" w="6002">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90"/>
            <p:cNvSpPr/>
            <p:nvPr/>
          </p:nvSpPr>
          <p:spPr>
            <a:xfrm>
              <a:off x="7075994" y="3520102"/>
              <a:ext cx="136762" cy="167072"/>
            </a:xfrm>
            <a:custGeom>
              <a:rect b="b" l="l" r="r" t="t"/>
              <a:pathLst>
                <a:path extrusionOk="0" h="5253" w="430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90"/>
            <p:cNvSpPr/>
            <p:nvPr/>
          </p:nvSpPr>
          <p:spPr>
            <a:xfrm>
              <a:off x="7158560" y="3468609"/>
              <a:ext cx="87496" cy="57249"/>
            </a:xfrm>
            <a:custGeom>
              <a:rect b="b" l="l" r="r" t="t"/>
              <a:pathLst>
                <a:path extrusionOk="0" h="1800" w="2751">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90"/>
            <p:cNvSpPr/>
            <p:nvPr/>
          </p:nvSpPr>
          <p:spPr>
            <a:xfrm>
              <a:off x="7199461" y="3548567"/>
              <a:ext cx="78399" cy="78749"/>
            </a:xfrm>
            <a:custGeom>
              <a:rect b="b" l="l" r="r" t="t"/>
              <a:pathLst>
                <a:path extrusionOk="0" h="2476" w="2465">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90"/>
            <p:cNvSpPr/>
            <p:nvPr/>
          </p:nvSpPr>
          <p:spPr>
            <a:xfrm>
              <a:off x="7114256" y="3523855"/>
              <a:ext cx="72738" cy="76141"/>
            </a:xfrm>
            <a:custGeom>
              <a:rect b="b" l="l" r="r" t="t"/>
              <a:pathLst>
                <a:path extrusionOk="0" h="2394" w="2287">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90"/>
            <p:cNvSpPr/>
            <p:nvPr/>
          </p:nvSpPr>
          <p:spPr>
            <a:xfrm>
              <a:off x="7221057" y="3349531"/>
              <a:ext cx="215574" cy="352336"/>
            </a:xfrm>
            <a:custGeom>
              <a:rect b="b" l="l" r="r" t="t"/>
              <a:pathLst>
                <a:path extrusionOk="0" h="11078" w="6778">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5" name="Google Shape;11905;p90"/>
          <p:cNvGrpSpPr/>
          <p:nvPr/>
        </p:nvGrpSpPr>
        <p:grpSpPr>
          <a:xfrm>
            <a:off x="7651983" y="3173731"/>
            <a:ext cx="107183" cy="352399"/>
            <a:chOff x="7651983" y="3349181"/>
            <a:chExt cx="107183" cy="352399"/>
          </a:xfrm>
        </p:grpSpPr>
        <p:sp>
          <p:nvSpPr>
            <p:cNvPr id="11906" name="Google Shape;11906;p90"/>
            <p:cNvSpPr/>
            <p:nvPr/>
          </p:nvSpPr>
          <p:spPr>
            <a:xfrm>
              <a:off x="7651983" y="3349181"/>
              <a:ext cx="84092" cy="247507"/>
            </a:xfrm>
            <a:custGeom>
              <a:rect b="b" l="l" r="r" t="t"/>
              <a:pathLst>
                <a:path extrusionOk="0" h="7782" w="2644">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90"/>
            <p:cNvSpPr/>
            <p:nvPr/>
          </p:nvSpPr>
          <p:spPr>
            <a:xfrm>
              <a:off x="7667885" y="3387379"/>
              <a:ext cx="91280" cy="314202"/>
            </a:xfrm>
            <a:custGeom>
              <a:rect b="b" l="l" r="r" t="t"/>
              <a:pathLst>
                <a:path extrusionOk="0" h="9879" w="287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8" name="Google Shape;11908;p90"/>
          <p:cNvGrpSpPr/>
          <p:nvPr/>
        </p:nvGrpSpPr>
        <p:grpSpPr>
          <a:xfrm>
            <a:off x="7973468" y="3206872"/>
            <a:ext cx="352590" cy="287072"/>
            <a:chOff x="7973468" y="3382322"/>
            <a:chExt cx="352590" cy="287072"/>
          </a:xfrm>
        </p:grpSpPr>
        <p:sp>
          <p:nvSpPr>
            <p:cNvPr id="11909" name="Google Shape;11909;p90"/>
            <p:cNvSpPr/>
            <p:nvPr/>
          </p:nvSpPr>
          <p:spPr>
            <a:xfrm>
              <a:off x="7973468" y="3382322"/>
              <a:ext cx="352590" cy="287072"/>
            </a:xfrm>
            <a:custGeom>
              <a:rect b="b" l="l" r="r" t="t"/>
              <a:pathLst>
                <a:path extrusionOk="0" h="9026" w="11086">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90"/>
            <p:cNvSpPr/>
            <p:nvPr/>
          </p:nvSpPr>
          <p:spPr>
            <a:xfrm>
              <a:off x="8051486" y="3417149"/>
              <a:ext cx="73883" cy="10623"/>
            </a:xfrm>
            <a:custGeom>
              <a:rect b="b" l="l" r="r" t="t"/>
              <a:pathLst>
                <a:path extrusionOk="0" h="334" w="2323">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90"/>
            <p:cNvSpPr/>
            <p:nvPr/>
          </p:nvSpPr>
          <p:spPr>
            <a:xfrm>
              <a:off x="8022702" y="3437981"/>
              <a:ext cx="102667" cy="10623"/>
            </a:xfrm>
            <a:custGeom>
              <a:rect b="b" l="l" r="r" t="t"/>
              <a:pathLst>
                <a:path extrusionOk="0" h="334" w="3228">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90"/>
            <p:cNvSpPr/>
            <p:nvPr/>
          </p:nvSpPr>
          <p:spPr>
            <a:xfrm>
              <a:off x="8022702" y="3458432"/>
              <a:ext cx="102667" cy="10623"/>
            </a:xfrm>
            <a:custGeom>
              <a:rect b="b" l="l" r="r" t="t"/>
              <a:pathLst>
                <a:path extrusionOk="0" h="334" w="3228">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90"/>
            <p:cNvSpPr/>
            <p:nvPr/>
          </p:nvSpPr>
          <p:spPr>
            <a:xfrm>
              <a:off x="8022702" y="3479264"/>
              <a:ext cx="81071" cy="10623"/>
            </a:xfrm>
            <a:custGeom>
              <a:rect b="b" l="l" r="r" t="t"/>
              <a:pathLst>
                <a:path extrusionOk="0" h="334" w="2549">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90"/>
            <p:cNvSpPr/>
            <p:nvPr/>
          </p:nvSpPr>
          <p:spPr>
            <a:xfrm>
              <a:off x="8051486" y="3520515"/>
              <a:ext cx="73883" cy="10655"/>
            </a:xfrm>
            <a:custGeom>
              <a:rect b="b" l="l" r="r" t="t"/>
              <a:pathLst>
                <a:path extrusionOk="0" h="335" w="2323">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90"/>
            <p:cNvSpPr/>
            <p:nvPr/>
          </p:nvSpPr>
          <p:spPr>
            <a:xfrm>
              <a:off x="8022702" y="3540966"/>
              <a:ext cx="102667" cy="10273"/>
            </a:xfrm>
            <a:custGeom>
              <a:rect b="b" l="l" r="r" t="t"/>
              <a:pathLst>
                <a:path extrusionOk="0" h="323" w="3228">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90"/>
            <p:cNvSpPr/>
            <p:nvPr/>
          </p:nvSpPr>
          <p:spPr>
            <a:xfrm>
              <a:off x="8022702" y="3561798"/>
              <a:ext cx="49266" cy="10273"/>
            </a:xfrm>
            <a:custGeom>
              <a:rect b="b" l="l" r="r" t="t"/>
              <a:pathLst>
                <a:path extrusionOk="0" h="323" w="1549">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90"/>
            <p:cNvSpPr/>
            <p:nvPr/>
          </p:nvSpPr>
          <p:spPr>
            <a:xfrm>
              <a:off x="8200683" y="3486452"/>
              <a:ext cx="73883" cy="10623"/>
            </a:xfrm>
            <a:custGeom>
              <a:rect b="b" l="l" r="r" t="t"/>
              <a:pathLst>
                <a:path extrusionOk="0" h="334" w="2323">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90"/>
            <p:cNvSpPr/>
            <p:nvPr/>
          </p:nvSpPr>
          <p:spPr>
            <a:xfrm>
              <a:off x="8171899" y="3506902"/>
              <a:ext cx="102667" cy="10241"/>
            </a:xfrm>
            <a:custGeom>
              <a:rect b="b" l="l" r="r" t="t"/>
              <a:pathLst>
                <a:path extrusionOk="0" h="322" w="3228">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90"/>
            <p:cNvSpPr/>
            <p:nvPr/>
          </p:nvSpPr>
          <p:spPr>
            <a:xfrm>
              <a:off x="8171899" y="3527735"/>
              <a:ext cx="49266" cy="10241"/>
            </a:xfrm>
            <a:custGeom>
              <a:rect b="b" l="l" r="r" t="t"/>
              <a:pathLst>
                <a:path extrusionOk="0" h="322" w="1549">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90"/>
            <p:cNvSpPr/>
            <p:nvPr/>
          </p:nvSpPr>
          <p:spPr>
            <a:xfrm>
              <a:off x="8174189" y="3417149"/>
              <a:ext cx="102635" cy="45099"/>
            </a:xfrm>
            <a:custGeom>
              <a:rect b="b" l="l" r="r" t="t"/>
              <a:pathLst>
                <a:path extrusionOk="0" h="1418" w="3227">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21" name="Google Shape;11921;p90"/>
          <p:cNvSpPr txBox="1"/>
          <p:nvPr/>
        </p:nvSpPr>
        <p:spPr>
          <a:xfrm>
            <a:off x="849675"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Creative Process Icons</a:t>
            </a:r>
            <a:endParaRPr sz="2400">
              <a:solidFill>
                <a:srgbClr val="FFFFFF"/>
              </a:solidFill>
            </a:endParaRPr>
          </a:p>
        </p:txBody>
      </p:sp>
      <p:sp>
        <p:nvSpPr>
          <p:cNvPr id="11922" name="Google Shape;11922;p90"/>
          <p:cNvSpPr txBox="1"/>
          <p:nvPr/>
        </p:nvSpPr>
        <p:spPr>
          <a:xfrm>
            <a:off x="4858400"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926" name="Shape 11926"/>
        <p:cNvGrpSpPr/>
        <p:nvPr/>
      </p:nvGrpSpPr>
      <p:grpSpPr>
        <a:xfrm>
          <a:off x="0" y="0"/>
          <a:ext cx="0" cy="0"/>
          <a:chOff x="0" y="0"/>
          <a:chExt cx="0" cy="0"/>
        </a:xfrm>
      </p:grpSpPr>
      <p:grpSp>
        <p:nvGrpSpPr>
          <p:cNvPr id="11927" name="Google Shape;11927;p91"/>
          <p:cNvGrpSpPr/>
          <p:nvPr/>
        </p:nvGrpSpPr>
        <p:grpSpPr>
          <a:xfrm>
            <a:off x="821808" y="1576858"/>
            <a:ext cx="347872" cy="347488"/>
            <a:chOff x="849677" y="1500658"/>
            <a:chExt cx="347872" cy="347488"/>
          </a:xfrm>
        </p:grpSpPr>
        <p:sp>
          <p:nvSpPr>
            <p:cNvPr id="11928" name="Google Shape;11928;p91"/>
            <p:cNvSpPr/>
            <p:nvPr/>
          </p:nvSpPr>
          <p:spPr>
            <a:xfrm>
              <a:off x="849677" y="1500658"/>
              <a:ext cx="347872" cy="347488"/>
            </a:xfrm>
            <a:custGeom>
              <a:rect b="b" l="l" r="r" t="t"/>
              <a:pathLst>
                <a:path extrusionOk="0" h="10859" w="10871">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91"/>
            <p:cNvSpPr/>
            <p:nvPr/>
          </p:nvSpPr>
          <p:spPr>
            <a:xfrm>
              <a:off x="936557" y="1663346"/>
              <a:ext cx="43072" cy="48032"/>
            </a:xfrm>
            <a:custGeom>
              <a:rect b="b" l="l" r="r" t="t"/>
              <a:pathLst>
                <a:path extrusionOk="0" h="1501" w="1346">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91"/>
            <p:cNvSpPr/>
            <p:nvPr/>
          </p:nvSpPr>
          <p:spPr>
            <a:xfrm>
              <a:off x="106682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91"/>
            <p:cNvSpPr/>
            <p:nvPr/>
          </p:nvSpPr>
          <p:spPr>
            <a:xfrm>
              <a:off x="893101" y="1636178"/>
              <a:ext cx="110144" cy="116352"/>
            </a:xfrm>
            <a:custGeom>
              <a:rect b="b" l="l" r="r" t="t"/>
              <a:pathLst>
                <a:path extrusionOk="0" h="3636" w="3442">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91"/>
            <p:cNvSpPr/>
            <p:nvPr/>
          </p:nvSpPr>
          <p:spPr>
            <a:xfrm>
              <a:off x="1043597" y="1636882"/>
              <a:ext cx="116608" cy="115264"/>
            </a:xfrm>
            <a:custGeom>
              <a:rect b="b" l="l" r="r" t="t"/>
              <a:pathLst>
                <a:path extrusionOk="0" h="3602" w="3644">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91"/>
            <p:cNvSpPr/>
            <p:nvPr/>
          </p:nvSpPr>
          <p:spPr>
            <a:xfrm>
              <a:off x="968173" y="1730002"/>
              <a:ext cx="110144" cy="96064"/>
            </a:xfrm>
            <a:custGeom>
              <a:rect b="b" l="l" r="r" t="t"/>
              <a:pathLst>
                <a:path extrusionOk="0" h="3002" w="3442">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4" name="Google Shape;11934;p91"/>
          <p:cNvGrpSpPr/>
          <p:nvPr/>
        </p:nvGrpSpPr>
        <p:grpSpPr>
          <a:xfrm>
            <a:off x="1387984" y="1576858"/>
            <a:ext cx="315872" cy="347488"/>
            <a:chOff x="1415853" y="1500658"/>
            <a:chExt cx="315872" cy="347488"/>
          </a:xfrm>
        </p:grpSpPr>
        <p:sp>
          <p:nvSpPr>
            <p:cNvPr id="11935" name="Google Shape;11935;p91"/>
            <p:cNvSpPr/>
            <p:nvPr/>
          </p:nvSpPr>
          <p:spPr>
            <a:xfrm>
              <a:off x="1415853" y="1500658"/>
              <a:ext cx="315872" cy="347488"/>
            </a:xfrm>
            <a:custGeom>
              <a:rect b="b" l="l" r="r" t="t"/>
              <a:pathLst>
                <a:path extrusionOk="0" h="10859" w="9871">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91"/>
            <p:cNvSpPr/>
            <p:nvPr/>
          </p:nvSpPr>
          <p:spPr>
            <a:xfrm>
              <a:off x="1524045" y="1565810"/>
              <a:ext cx="32416" cy="37376"/>
            </a:xfrm>
            <a:custGeom>
              <a:rect b="b" l="l" r="r" t="t"/>
              <a:pathLst>
                <a:path extrusionOk="0" h="1168" w="1013">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91"/>
            <p:cNvSpPr/>
            <p:nvPr/>
          </p:nvSpPr>
          <p:spPr>
            <a:xfrm>
              <a:off x="1589965" y="1565810"/>
              <a:ext cx="32416" cy="37376"/>
            </a:xfrm>
            <a:custGeom>
              <a:rect b="b" l="l" r="r" t="t"/>
              <a:pathLst>
                <a:path extrusionOk="0" h="1168" w="1013">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91"/>
            <p:cNvSpPr/>
            <p:nvPr/>
          </p:nvSpPr>
          <p:spPr>
            <a:xfrm>
              <a:off x="1551085" y="1598386"/>
              <a:ext cx="43488" cy="42496"/>
            </a:xfrm>
            <a:custGeom>
              <a:rect b="b" l="l" r="r" t="t"/>
              <a:pathLst>
                <a:path extrusionOk="0" h="1328" w="1359">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9" name="Google Shape;11939;p91"/>
          <p:cNvGrpSpPr/>
          <p:nvPr/>
        </p:nvGrpSpPr>
        <p:grpSpPr>
          <a:xfrm>
            <a:off x="4669520" y="1576858"/>
            <a:ext cx="347520" cy="347104"/>
            <a:chOff x="4697389" y="1500658"/>
            <a:chExt cx="347520" cy="347104"/>
          </a:xfrm>
        </p:grpSpPr>
        <p:sp>
          <p:nvSpPr>
            <p:cNvPr id="11940" name="Google Shape;11940;p91"/>
            <p:cNvSpPr/>
            <p:nvPr/>
          </p:nvSpPr>
          <p:spPr>
            <a:xfrm>
              <a:off x="4697389" y="1500658"/>
              <a:ext cx="347520" cy="347104"/>
            </a:xfrm>
            <a:custGeom>
              <a:rect b="b" l="l" r="r" t="t"/>
              <a:pathLst>
                <a:path extrusionOk="0" h="10847" w="1086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91"/>
            <p:cNvSpPr/>
            <p:nvPr/>
          </p:nvSpPr>
          <p:spPr>
            <a:xfrm>
              <a:off x="4773581"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91"/>
            <p:cNvSpPr/>
            <p:nvPr/>
          </p:nvSpPr>
          <p:spPr>
            <a:xfrm>
              <a:off x="4920653"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3" name="Google Shape;11943;p91"/>
          <p:cNvGrpSpPr/>
          <p:nvPr/>
        </p:nvGrpSpPr>
        <p:grpSpPr>
          <a:xfrm>
            <a:off x="3575664" y="2041146"/>
            <a:ext cx="347520" cy="353760"/>
            <a:chOff x="3603533" y="1964946"/>
            <a:chExt cx="347520" cy="353760"/>
          </a:xfrm>
        </p:grpSpPr>
        <p:sp>
          <p:nvSpPr>
            <p:cNvPr id="11944" name="Google Shape;11944;p91"/>
            <p:cNvSpPr/>
            <p:nvPr/>
          </p:nvSpPr>
          <p:spPr>
            <a:xfrm>
              <a:off x="3603533" y="1964946"/>
              <a:ext cx="347520" cy="353760"/>
            </a:xfrm>
            <a:custGeom>
              <a:rect b="b" l="l" r="r" t="t"/>
              <a:pathLst>
                <a:path extrusionOk="0" h="11055" w="1086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91"/>
            <p:cNvSpPr/>
            <p:nvPr/>
          </p:nvSpPr>
          <p:spPr>
            <a:xfrm>
              <a:off x="3823757" y="2285522"/>
              <a:ext cx="16416" cy="10304"/>
            </a:xfrm>
            <a:custGeom>
              <a:rect b="b" l="l" r="r" t="t"/>
              <a:pathLst>
                <a:path extrusionOk="0" h="322" w="513">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91"/>
            <p:cNvSpPr/>
            <p:nvPr/>
          </p:nvSpPr>
          <p:spPr>
            <a:xfrm>
              <a:off x="3664493" y="2075218"/>
              <a:ext cx="26720" cy="26688"/>
            </a:xfrm>
            <a:custGeom>
              <a:rect b="b" l="l" r="r" t="t"/>
              <a:pathLst>
                <a:path extrusionOk="0" h="834" w="835">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7" name="Google Shape;11947;p91"/>
          <p:cNvGrpSpPr/>
          <p:nvPr/>
        </p:nvGrpSpPr>
        <p:grpSpPr>
          <a:xfrm>
            <a:off x="1922896" y="2040538"/>
            <a:ext cx="357792" cy="352448"/>
            <a:chOff x="1950765" y="1964338"/>
            <a:chExt cx="357792" cy="352448"/>
          </a:xfrm>
        </p:grpSpPr>
        <p:sp>
          <p:nvSpPr>
            <p:cNvPr id="11948" name="Google Shape;11948;p91"/>
            <p:cNvSpPr/>
            <p:nvPr/>
          </p:nvSpPr>
          <p:spPr>
            <a:xfrm>
              <a:off x="2048301" y="2152530"/>
              <a:ext cx="48800" cy="59488"/>
            </a:xfrm>
            <a:custGeom>
              <a:rect b="b" l="l" r="r" t="t"/>
              <a:pathLst>
                <a:path extrusionOk="0" h="1859" w="1525">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91"/>
            <p:cNvSpPr/>
            <p:nvPr/>
          </p:nvSpPr>
          <p:spPr>
            <a:xfrm>
              <a:off x="2164109" y="2152530"/>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91"/>
            <p:cNvSpPr/>
            <p:nvPr/>
          </p:nvSpPr>
          <p:spPr>
            <a:xfrm>
              <a:off x="2097453" y="2224562"/>
              <a:ext cx="65952" cy="56416"/>
            </a:xfrm>
            <a:custGeom>
              <a:rect b="b" l="l" r="r" t="t"/>
              <a:pathLst>
                <a:path extrusionOk="0" h="1763" w="2061">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91"/>
            <p:cNvSpPr/>
            <p:nvPr/>
          </p:nvSpPr>
          <p:spPr>
            <a:xfrm>
              <a:off x="1950765" y="1964338"/>
              <a:ext cx="357792" cy="352448"/>
            </a:xfrm>
            <a:custGeom>
              <a:rect b="b" l="l" r="r" t="t"/>
              <a:pathLst>
                <a:path extrusionOk="0" h="11014" w="11181">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2" name="Google Shape;11952;p91"/>
          <p:cNvGrpSpPr/>
          <p:nvPr/>
        </p:nvGrpSpPr>
        <p:grpSpPr>
          <a:xfrm>
            <a:off x="7407760" y="2040890"/>
            <a:ext cx="367712" cy="353248"/>
            <a:chOff x="7435629" y="1964690"/>
            <a:chExt cx="367712" cy="353248"/>
          </a:xfrm>
        </p:grpSpPr>
        <p:sp>
          <p:nvSpPr>
            <p:cNvPr id="11953" name="Google Shape;11953;p91"/>
            <p:cNvSpPr/>
            <p:nvPr/>
          </p:nvSpPr>
          <p:spPr>
            <a:xfrm>
              <a:off x="7586125" y="2054258"/>
              <a:ext cx="65952" cy="62880"/>
            </a:xfrm>
            <a:custGeom>
              <a:rect b="b" l="l" r="r" t="t"/>
              <a:pathLst>
                <a:path extrusionOk="0" h="1965" w="2061">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91"/>
            <p:cNvSpPr/>
            <p:nvPr/>
          </p:nvSpPr>
          <p:spPr>
            <a:xfrm>
              <a:off x="7553357" y="2030994"/>
              <a:ext cx="32416" cy="38144"/>
            </a:xfrm>
            <a:custGeom>
              <a:rect b="b" l="l" r="r" t="t"/>
              <a:pathLst>
                <a:path extrusionOk="0" h="1192" w="1013">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91"/>
            <p:cNvSpPr/>
            <p:nvPr/>
          </p:nvSpPr>
          <p:spPr>
            <a:xfrm>
              <a:off x="7652429" y="2030994"/>
              <a:ext cx="32416" cy="38144"/>
            </a:xfrm>
            <a:custGeom>
              <a:rect b="b" l="l" r="r" t="t"/>
              <a:pathLst>
                <a:path extrusionOk="0" h="1192" w="1013">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91"/>
            <p:cNvSpPr/>
            <p:nvPr/>
          </p:nvSpPr>
          <p:spPr>
            <a:xfrm>
              <a:off x="7435629" y="1964690"/>
              <a:ext cx="367712" cy="353248"/>
            </a:xfrm>
            <a:custGeom>
              <a:rect b="b" l="l" r="r" t="t"/>
              <a:pathLst>
                <a:path extrusionOk="0" h="11039" w="11491">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7" name="Google Shape;11957;p91"/>
          <p:cNvGrpSpPr/>
          <p:nvPr/>
        </p:nvGrpSpPr>
        <p:grpSpPr>
          <a:xfrm>
            <a:off x="2484880" y="2041242"/>
            <a:ext cx="333024" cy="352896"/>
            <a:chOff x="2512749" y="1965042"/>
            <a:chExt cx="333024" cy="352896"/>
          </a:xfrm>
        </p:grpSpPr>
        <p:sp>
          <p:nvSpPr>
            <p:cNvPr id="11958" name="Google Shape;11958;p91"/>
            <p:cNvSpPr/>
            <p:nvPr/>
          </p:nvSpPr>
          <p:spPr>
            <a:xfrm>
              <a:off x="2590829" y="2129682"/>
              <a:ext cx="49568" cy="60224"/>
            </a:xfrm>
            <a:custGeom>
              <a:rect b="b" l="l" r="r" t="t"/>
              <a:pathLst>
                <a:path extrusionOk="0" h="1882" w="1549">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91"/>
            <p:cNvSpPr/>
            <p:nvPr/>
          </p:nvSpPr>
          <p:spPr>
            <a:xfrm>
              <a:off x="2718477" y="2129682"/>
              <a:ext cx="49568" cy="60224"/>
            </a:xfrm>
            <a:custGeom>
              <a:rect b="b" l="l" r="r" t="t"/>
              <a:pathLst>
                <a:path extrusionOk="0" h="1882" w="1549">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91"/>
            <p:cNvSpPr/>
            <p:nvPr/>
          </p:nvSpPr>
          <p:spPr>
            <a:xfrm>
              <a:off x="2624365" y="2242994"/>
              <a:ext cx="110528" cy="52064"/>
            </a:xfrm>
            <a:custGeom>
              <a:rect b="b" l="l" r="r" t="t"/>
              <a:pathLst>
                <a:path extrusionOk="0" h="1627" w="3454">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91"/>
            <p:cNvSpPr/>
            <p:nvPr/>
          </p:nvSpPr>
          <p:spPr>
            <a:xfrm>
              <a:off x="2654477" y="2194834"/>
              <a:ext cx="49184" cy="38144"/>
            </a:xfrm>
            <a:custGeom>
              <a:rect b="b" l="l" r="r" t="t"/>
              <a:pathLst>
                <a:path extrusionOk="0" h="1192" w="1537">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91"/>
            <p:cNvSpPr/>
            <p:nvPr/>
          </p:nvSpPr>
          <p:spPr>
            <a:xfrm>
              <a:off x="2512749" y="1965042"/>
              <a:ext cx="333024" cy="352896"/>
            </a:xfrm>
            <a:custGeom>
              <a:rect b="b" l="l" r="r" t="t"/>
              <a:pathLst>
                <a:path extrusionOk="0" h="11028" w="10407">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3" name="Google Shape;11963;p91"/>
          <p:cNvGrpSpPr/>
          <p:nvPr/>
        </p:nvGrpSpPr>
        <p:grpSpPr>
          <a:xfrm>
            <a:off x="1370448" y="2057978"/>
            <a:ext cx="365792" cy="335392"/>
            <a:chOff x="1398317" y="1981778"/>
            <a:chExt cx="365792" cy="335392"/>
          </a:xfrm>
        </p:grpSpPr>
        <p:sp>
          <p:nvSpPr>
            <p:cNvPr id="11964" name="Google Shape;11964;p91"/>
            <p:cNvSpPr/>
            <p:nvPr/>
          </p:nvSpPr>
          <p:spPr>
            <a:xfrm>
              <a:off x="1398317" y="1981778"/>
              <a:ext cx="365792" cy="335392"/>
            </a:xfrm>
            <a:custGeom>
              <a:rect b="b" l="l" r="r" t="t"/>
              <a:pathLst>
                <a:path extrusionOk="0" h="10481" w="11431">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91"/>
            <p:cNvSpPr/>
            <p:nvPr/>
          </p:nvSpPr>
          <p:spPr>
            <a:xfrm>
              <a:off x="1498893"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91"/>
            <p:cNvSpPr/>
            <p:nvPr/>
          </p:nvSpPr>
          <p:spPr>
            <a:xfrm>
              <a:off x="1620429"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91"/>
            <p:cNvSpPr/>
            <p:nvPr/>
          </p:nvSpPr>
          <p:spPr>
            <a:xfrm>
              <a:off x="1548813" y="2263314"/>
              <a:ext cx="15264" cy="21088"/>
            </a:xfrm>
            <a:custGeom>
              <a:rect b="b" l="l" r="r" t="t"/>
              <a:pathLst>
                <a:path extrusionOk="0" h="659" w="477">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91"/>
            <p:cNvSpPr/>
            <p:nvPr/>
          </p:nvSpPr>
          <p:spPr>
            <a:xfrm>
              <a:off x="1599469" y="2263186"/>
              <a:ext cx="15296" cy="21216"/>
            </a:xfrm>
            <a:custGeom>
              <a:rect b="b" l="l" r="r" t="t"/>
              <a:pathLst>
                <a:path extrusionOk="0" h="663" w="478">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91"/>
            <p:cNvSpPr/>
            <p:nvPr/>
          </p:nvSpPr>
          <p:spPr>
            <a:xfrm>
              <a:off x="1631117" y="2062130"/>
              <a:ext cx="22496" cy="23392"/>
            </a:xfrm>
            <a:custGeom>
              <a:rect b="b" l="l" r="r" t="t"/>
              <a:pathLst>
                <a:path extrusionOk="0" h="731" w="703">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0" name="Google Shape;11970;p91"/>
          <p:cNvGrpSpPr/>
          <p:nvPr/>
        </p:nvGrpSpPr>
        <p:grpSpPr>
          <a:xfrm>
            <a:off x="3024368" y="2079770"/>
            <a:ext cx="353600" cy="314752"/>
            <a:chOff x="3052237" y="2003570"/>
            <a:chExt cx="353600" cy="314752"/>
          </a:xfrm>
        </p:grpSpPr>
        <p:sp>
          <p:nvSpPr>
            <p:cNvPr id="11971" name="Google Shape;11971;p91"/>
            <p:cNvSpPr/>
            <p:nvPr/>
          </p:nvSpPr>
          <p:spPr>
            <a:xfrm>
              <a:off x="3261773" y="2108338"/>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91"/>
            <p:cNvSpPr/>
            <p:nvPr/>
          </p:nvSpPr>
          <p:spPr>
            <a:xfrm>
              <a:off x="3146349" y="2108338"/>
              <a:ext cx="48416" cy="59488"/>
            </a:xfrm>
            <a:custGeom>
              <a:rect b="b" l="l" r="r" t="t"/>
              <a:pathLst>
                <a:path extrusionOk="0" h="1859" w="1513">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91"/>
            <p:cNvSpPr/>
            <p:nvPr/>
          </p:nvSpPr>
          <p:spPr>
            <a:xfrm>
              <a:off x="3052237" y="2003570"/>
              <a:ext cx="353600" cy="314752"/>
            </a:xfrm>
            <a:custGeom>
              <a:rect b="b" l="l" r="r" t="t"/>
              <a:pathLst>
                <a:path extrusionOk="0" h="9836" w="1105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4" name="Google Shape;11974;p91"/>
          <p:cNvGrpSpPr/>
          <p:nvPr/>
        </p:nvGrpSpPr>
        <p:grpSpPr>
          <a:xfrm>
            <a:off x="1376144" y="3034266"/>
            <a:ext cx="368096" cy="223968"/>
            <a:chOff x="1404013" y="2958066"/>
            <a:chExt cx="368096" cy="223968"/>
          </a:xfrm>
        </p:grpSpPr>
        <p:sp>
          <p:nvSpPr>
            <p:cNvPr id="11975" name="Google Shape;11975;p91"/>
            <p:cNvSpPr/>
            <p:nvPr/>
          </p:nvSpPr>
          <p:spPr>
            <a:xfrm>
              <a:off x="1426893" y="3073426"/>
              <a:ext cx="40032" cy="45760"/>
            </a:xfrm>
            <a:custGeom>
              <a:rect b="b" l="l" r="r" t="t"/>
              <a:pathLst>
                <a:path extrusionOk="0" h="1430" w="1251">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91"/>
            <p:cNvSpPr/>
            <p:nvPr/>
          </p:nvSpPr>
          <p:spPr>
            <a:xfrm>
              <a:off x="1404013" y="2958066"/>
              <a:ext cx="368096" cy="223968"/>
            </a:xfrm>
            <a:custGeom>
              <a:rect b="b" l="l" r="r" t="t"/>
              <a:pathLst>
                <a:path extrusionOk="0" h="6999" w="11503">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77" name="Google Shape;11977;p91"/>
          <p:cNvSpPr/>
          <p:nvPr/>
        </p:nvSpPr>
        <p:spPr>
          <a:xfrm>
            <a:off x="4119728" y="2962554"/>
            <a:ext cx="367712" cy="367680"/>
          </a:xfrm>
          <a:custGeom>
            <a:rect b="b" l="l" r="r" t="t"/>
            <a:pathLst>
              <a:path extrusionOk="0" h="11490" w="11491">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91"/>
          <p:cNvSpPr/>
          <p:nvPr/>
        </p:nvSpPr>
        <p:spPr>
          <a:xfrm>
            <a:off x="852272" y="2962490"/>
            <a:ext cx="323520" cy="367360"/>
          </a:xfrm>
          <a:custGeom>
            <a:rect b="b" l="l" r="r" t="t"/>
            <a:pathLst>
              <a:path extrusionOk="0" h="11480" w="1011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79" name="Google Shape;11979;p91"/>
          <p:cNvGrpSpPr/>
          <p:nvPr/>
        </p:nvGrpSpPr>
        <p:grpSpPr>
          <a:xfrm>
            <a:off x="1923280" y="2961402"/>
            <a:ext cx="370368" cy="367328"/>
            <a:chOff x="1951149" y="2885202"/>
            <a:chExt cx="370368" cy="367328"/>
          </a:xfrm>
        </p:grpSpPr>
        <p:sp>
          <p:nvSpPr>
            <p:cNvPr id="11980" name="Google Shape;11980;p91"/>
            <p:cNvSpPr/>
            <p:nvPr/>
          </p:nvSpPr>
          <p:spPr>
            <a:xfrm>
              <a:off x="1951149" y="2885202"/>
              <a:ext cx="370368" cy="367328"/>
            </a:xfrm>
            <a:custGeom>
              <a:rect b="b" l="l" r="r" t="t"/>
              <a:pathLst>
                <a:path extrusionOk="0" h="11479" w="11574">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91"/>
            <p:cNvSpPr/>
            <p:nvPr/>
          </p:nvSpPr>
          <p:spPr>
            <a:xfrm>
              <a:off x="2061645" y="3093618"/>
              <a:ext cx="51456" cy="51456"/>
            </a:xfrm>
            <a:custGeom>
              <a:rect b="b" l="l" r="r" t="t"/>
              <a:pathLst>
                <a:path extrusionOk="0" h="1608" w="1608">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91"/>
            <p:cNvSpPr/>
            <p:nvPr/>
          </p:nvSpPr>
          <p:spPr>
            <a:xfrm>
              <a:off x="2159565" y="3093618"/>
              <a:ext cx="51456" cy="51456"/>
            </a:xfrm>
            <a:custGeom>
              <a:rect b="b" l="l" r="r" t="t"/>
              <a:pathLst>
                <a:path extrusionOk="0" h="1608" w="1608">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3" name="Google Shape;11983;p91"/>
          <p:cNvGrpSpPr/>
          <p:nvPr/>
        </p:nvGrpSpPr>
        <p:grpSpPr>
          <a:xfrm>
            <a:off x="2473808" y="2982362"/>
            <a:ext cx="367328" cy="327296"/>
            <a:chOff x="2501677" y="2906162"/>
            <a:chExt cx="367328" cy="327296"/>
          </a:xfrm>
        </p:grpSpPr>
        <p:sp>
          <p:nvSpPr>
            <p:cNvPr id="11984" name="Google Shape;11984;p91"/>
            <p:cNvSpPr/>
            <p:nvPr/>
          </p:nvSpPr>
          <p:spPr>
            <a:xfrm>
              <a:off x="2670093" y="3049810"/>
              <a:ext cx="131488" cy="107456"/>
            </a:xfrm>
            <a:custGeom>
              <a:rect b="b" l="l" r="r" t="t"/>
              <a:pathLst>
                <a:path extrusionOk="0" h="3358" w="4109">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91"/>
            <p:cNvSpPr/>
            <p:nvPr/>
          </p:nvSpPr>
          <p:spPr>
            <a:xfrm>
              <a:off x="2760397" y="3097522"/>
              <a:ext cx="13344" cy="19360"/>
            </a:xfrm>
            <a:custGeom>
              <a:rect b="b" l="l" r="r" t="t"/>
              <a:pathLst>
                <a:path extrusionOk="0" h="605" w="417">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91"/>
            <p:cNvSpPr/>
            <p:nvPr/>
          </p:nvSpPr>
          <p:spPr>
            <a:xfrm>
              <a:off x="2501677" y="2906162"/>
              <a:ext cx="367328" cy="327296"/>
            </a:xfrm>
            <a:custGeom>
              <a:rect b="b" l="l" r="r" t="t"/>
              <a:pathLst>
                <a:path extrusionOk="0" h="10228" w="11479">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87" name="Google Shape;11987;p91"/>
          <p:cNvSpPr/>
          <p:nvPr/>
        </p:nvSpPr>
        <p:spPr>
          <a:xfrm>
            <a:off x="3569968" y="3005594"/>
            <a:ext cx="368832" cy="281600"/>
          </a:xfrm>
          <a:custGeom>
            <a:rect b="b" l="l" r="r" t="t"/>
            <a:pathLst>
              <a:path extrusionOk="0" h="8800" w="11526">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88" name="Google Shape;11988;p91"/>
          <p:cNvGrpSpPr/>
          <p:nvPr/>
        </p:nvGrpSpPr>
        <p:grpSpPr>
          <a:xfrm>
            <a:off x="3022448" y="2969914"/>
            <a:ext cx="367712" cy="354240"/>
            <a:chOff x="3050317" y="2893714"/>
            <a:chExt cx="367712" cy="354240"/>
          </a:xfrm>
        </p:grpSpPr>
        <p:sp>
          <p:nvSpPr>
            <p:cNvPr id="11989" name="Google Shape;11989;p91"/>
            <p:cNvSpPr/>
            <p:nvPr/>
          </p:nvSpPr>
          <p:spPr>
            <a:xfrm>
              <a:off x="3079661" y="2945010"/>
              <a:ext cx="33184" cy="33184"/>
            </a:xfrm>
            <a:custGeom>
              <a:rect b="b" l="l" r="r" t="t"/>
              <a:pathLst>
                <a:path extrusionOk="0" h="1037" w="1037">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91"/>
            <p:cNvSpPr/>
            <p:nvPr/>
          </p:nvSpPr>
          <p:spPr>
            <a:xfrm>
              <a:off x="3050317" y="2893714"/>
              <a:ext cx="367712" cy="354240"/>
            </a:xfrm>
            <a:custGeom>
              <a:rect b="b" l="l" r="r" t="t"/>
              <a:pathLst>
                <a:path extrusionOk="0" h="11070" w="11491">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91" name="Google Shape;11991;p91"/>
          <p:cNvSpPr/>
          <p:nvPr/>
        </p:nvSpPr>
        <p:spPr>
          <a:xfrm>
            <a:off x="4666864" y="2960634"/>
            <a:ext cx="370368" cy="368096"/>
          </a:xfrm>
          <a:custGeom>
            <a:rect b="b" l="l" r="r" t="t"/>
            <a:pathLst>
              <a:path extrusionOk="0" h="11503" w="11574">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91"/>
          <p:cNvSpPr/>
          <p:nvPr/>
        </p:nvSpPr>
        <p:spPr>
          <a:xfrm>
            <a:off x="8018512" y="2962490"/>
            <a:ext cx="253408" cy="366240"/>
          </a:xfrm>
          <a:custGeom>
            <a:rect b="b" l="l" r="r" t="t"/>
            <a:pathLst>
              <a:path extrusionOk="0" h="11445" w="7919">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93" name="Google Shape;11993;p91"/>
          <p:cNvGrpSpPr/>
          <p:nvPr/>
        </p:nvGrpSpPr>
        <p:grpSpPr>
          <a:xfrm>
            <a:off x="7503408" y="2962554"/>
            <a:ext cx="185184" cy="367296"/>
            <a:chOff x="7531277" y="2886354"/>
            <a:chExt cx="185184" cy="367296"/>
          </a:xfrm>
        </p:grpSpPr>
        <p:sp>
          <p:nvSpPr>
            <p:cNvPr id="11994" name="Google Shape;11994;p91"/>
            <p:cNvSpPr/>
            <p:nvPr/>
          </p:nvSpPr>
          <p:spPr>
            <a:xfrm>
              <a:off x="7531277" y="2886354"/>
              <a:ext cx="185184" cy="367296"/>
            </a:xfrm>
            <a:custGeom>
              <a:rect b="b" l="l" r="r" t="t"/>
              <a:pathLst>
                <a:path extrusionOk="0" h="11478" w="5787">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91"/>
            <p:cNvSpPr/>
            <p:nvPr/>
          </p:nvSpPr>
          <p:spPr>
            <a:xfrm>
              <a:off x="7642157" y="3151154"/>
              <a:ext cx="16032" cy="10688"/>
            </a:xfrm>
            <a:custGeom>
              <a:rect b="b" l="l" r="r" t="t"/>
              <a:pathLst>
                <a:path extrusionOk="0" h="334" w="501">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91"/>
            <p:cNvSpPr/>
            <p:nvPr/>
          </p:nvSpPr>
          <p:spPr>
            <a:xfrm>
              <a:off x="7625005" y="3070738"/>
              <a:ext cx="16032" cy="10336"/>
            </a:xfrm>
            <a:custGeom>
              <a:rect b="b" l="l" r="r" t="t"/>
              <a:pathLst>
                <a:path extrusionOk="0" h="323" w="501">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7" name="Google Shape;11997;p91"/>
          <p:cNvGrpSpPr/>
          <p:nvPr/>
        </p:nvGrpSpPr>
        <p:grpSpPr>
          <a:xfrm>
            <a:off x="6898768" y="2962938"/>
            <a:ext cx="297184" cy="367296"/>
            <a:chOff x="6926637" y="2886738"/>
            <a:chExt cx="297184" cy="367296"/>
          </a:xfrm>
        </p:grpSpPr>
        <p:sp>
          <p:nvSpPr>
            <p:cNvPr id="11998" name="Google Shape;11998;p91"/>
            <p:cNvSpPr/>
            <p:nvPr/>
          </p:nvSpPr>
          <p:spPr>
            <a:xfrm>
              <a:off x="7006637" y="2961202"/>
              <a:ext cx="106720" cy="100064"/>
            </a:xfrm>
            <a:custGeom>
              <a:rect b="b" l="l" r="r" t="t"/>
              <a:pathLst>
                <a:path extrusionOk="0" h="3127" w="3335">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91"/>
            <p:cNvSpPr/>
            <p:nvPr/>
          </p:nvSpPr>
          <p:spPr>
            <a:xfrm>
              <a:off x="7037485" y="2986738"/>
              <a:ext cx="106720" cy="100800"/>
            </a:xfrm>
            <a:custGeom>
              <a:rect b="b" l="l" r="r" t="t"/>
              <a:pathLst>
                <a:path extrusionOk="0" h="3150" w="3335">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91"/>
            <p:cNvSpPr/>
            <p:nvPr/>
          </p:nvSpPr>
          <p:spPr>
            <a:xfrm>
              <a:off x="6926637" y="2886738"/>
              <a:ext cx="297184" cy="367296"/>
            </a:xfrm>
            <a:custGeom>
              <a:rect b="b" l="l" r="r" t="t"/>
              <a:pathLst>
                <a:path extrusionOk="0" h="11478" w="9287">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01" name="Google Shape;12001;p91"/>
          <p:cNvSpPr/>
          <p:nvPr/>
        </p:nvSpPr>
        <p:spPr>
          <a:xfrm>
            <a:off x="5227696" y="2962170"/>
            <a:ext cx="346368" cy="368064"/>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91"/>
          <p:cNvSpPr/>
          <p:nvPr/>
        </p:nvSpPr>
        <p:spPr>
          <a:xfrm>
            <a:off x="5806416" y="2962874"/>
            <a:ext cx="289216" cy="368512"/>
          </a:xfrm>
          <a:custGeom>
            <a:rect b="b" l="l" r="r" t="t"/>
            <a:pathLst>
              <a:path extrusionOk="0" h="11516" w="9038">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03" name="Google Shape;12003;p91"/>
          <p:cNvGrpSpPr/>
          <p:nvPr/>
        </p:nvGrpSpPr>
        <p:grpSpPr>
          <a:xfrm>
            <a:off x="6312784" y="2962554"/>
            <a:ext cx="370368" cy="368064"/>
            <a:chOff x="6340653" y="2886354"/>
            <a:chExt cx="370368" cy="368064"/>
          </a:xfrm>
        </p:grpSpPr>
        <p:sp>
          <p:nvSpPr>
            <p:cNvPr id="12004" name="Google Shape;12004;p91"/>
            <p:cNvSpPr/>
            <p:nvPr/>
          </p:nvSpPr>
          <p:spPr>
            <a:xfrm>
              <a:off x="6521229" y="2938162"/>
              <a:ext cx="10720" cy="16416"/>
            </a:xfrm>
            <a:custGeom>
              <a:rect b="b" l="l" r="r" t="t"/>
              <a:pathLst>
                <a:path extrusionOk="0" h="513" w="335">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91"/>
            <p:cNvSpPr/>
            <p:nvPr/>
          </p:nvSpPr>
          <p:spPr>
            <a:xfrm>
              <a:off x="6647725" y="3010258"/>
              <a:ext cx="17568" cy="16704"/>
            </a:xfrm>
            <a:custGeom>
              <a:rect b="b" l="l" r="r" t="t"/>
              <a:pathLst>
                <a:path extrusionOk="0" h="522" w="549">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91"/>
            <p:cNvSpPr/>
            <p:nvPr/>
          </p:nvSpPr>
          <p:spPr>
            <a:xfrm>
              <a:off x="6635533" y="3166354"/>
              <a:ext cx="17952" cy="11872"/>
            </a:xfrm>
            <a:custGeom>
              <a:rect b="b" l="l" r="r" t="t"/>
              <a:pathLst>
                <a:path extrusionOk="0" h="371" w="561">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91"/>
            <p:cNvSpPr/>
            <p:nvPr/>
          </p:nvSpPr>
          <p:spPr>
            <a:xfrm>
              <a:off x="6387885" y="3009970"/>
              <a:ext cx="18336" cy="17376"/>
            </a:xfrm>
            <a:custGeom>
              <a:rect b="b" l="l" r="r" t="t"/>
              <a:pathLst>
                <a:path extrusionOk="0" h="543" w="573">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91"/>
            <p:cNvSpPr/>
            <p:nvPr/>
          </p:nvSpPr>
          <p:spPr>
            <a:xfrm>
              <a:off x="6398925" y="3166354"/>
              <a:ext cx="18336" cy="11872"/>
            </a:xfrm>
            <a:custGeom>
              <a:rect b="b" l="l" r="r" t="t"/>
              <a:pathLst>
                <a:path extrusionOk="0" h="371" w="573">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91"/>
            <p:cNvSpPr/>
            <p:nvPr/>
          </p:nvSpPr>
          <p:spPr>
            <a:xfrm>
              <a:off x="6340653" y="2886354"/>
              <a:ext cx="370368" cy="368064"/>
            </a:xfrm>
            <a:custGeom>
              <a:rect b="b" l="l" r="r" t="t"/>
              <a:pathLst>
                <a:path extrusionOk="0" h="11502" w="11574">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0" name="Google Shape;12010;p91"/>
          <p:cNvGrpSpPr/>
          <p:nvPr/>
        </p:nvGrpSpPr>
        <p:grpSpPr>
          <a:xfrm>
            <a:off x="5218928" y="2057626"/>
            <a:ext cx="354752" cy="336512"/>
            <a:chOff x="5246797" y="1981426"/>
            <a:chExt cx="354752" cy="336512"/>
          </a:xfrm>
        </p:grpSpPr>
        <p:sp>
          <p:nvSpPr>
            <p:cNvPr id="12011" name="Google Shape;12011;p91"/>
            <p:cNvSpPr/>
            <p:nvPr/>
          </p:nvSpPr>
          <p:spPr>
            <a:xfrm>
              <a:off x="5246797" y="1981426"/>
              <a:ext cx="354752" cy="336512"/>
            </a:xfrm>
            <a:custGeom>
              <a:rect b="b" l="l" r="r" t="t"/>
              <a:pathLst>
                <a:path extrusionOk="0" h="10516" w="11086">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91"/>
            <p:cNvSpPr/>
            <p:nvPr/>
          </p:nvSpPr>
          <p:spPr>
            <a:xfrm>
              <a:off x="5295565" y="2044338"/>
              <a:ext cx="10304" cy="10688"/>
            </a:xfrm>
            <a:custGeom>
              <a:rect b="b" l="l" r="r" t="t"/>
              <a:pathLst>
                <a:path extrusionOk="0" h="334" w="322">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3" name="Google Shape;12013;p91"/>
          <p:cNvGrpSpPr/>
          <p:nvPr/>
        </p:nvGrpSpPr>
        <p:grpSpPr>
          <a:xfrm>
            <a:off x="4120880" y="2178266"/>
            <a:ext cx="355136" cy="216256"/>
            <a:chOff x="4148749" y="2102066"/>
            <a:chExt cx="355136" cy="216256"/>
          </a:xfrm>
        </p:grpSpPr>
        <p:sp>
          <p:nvSpPr>
            <p:cNvPr id="12014" name="Google Shape;12014;p91"/>
            <p:cNvSpPr/>
            <p:nvPr/>
          </p:nvSpPr>
          <p:spPr>
            <a:xfrm>
              <a:off x="4148749" y="2102066"/>
              <a:ext cx="355136" cy="216256"/>
            </a:xfrm>
            <a:custGeom>
              <a:rect b="b" l="l" r="r" t="t"/>
              <a:pathLst>
                <a:path extrusionOk="0" h="6758" w="11098">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91"/>
            <p:cNvSpPr/>
            <p:nvPr/>
          </p:nvSpPr>
          <p:spPr>
            <a:xfrm>
              <a:off x="4195981" y="2177682"/>
              <a:ext cx="10336" cy="10720"/>
            </a:xfrm>
            <a:custGeom>
              <a:rect b="b" l="l" r="r" t="t"/>
              <a:pathLst>
                <a:path extrusionOk="0" h="335" w="323">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6" name="Google Shape;12016;p91"/>
          <p:cNvGrpSpPr/>
          <p:nvPr/>
        </p:nvGrpSpPr>
        <p:grpSpPr>
          <a:xfrm>
            <a:off x="5766800" y="2077626"/>
            <a:ext cx="354752" cy="315360"/>
            <a:chOff x="5794669" y="2001426"/>
            <a:chExt cx="354752" cy="315360"/>
          </a:xfrm>
        </p:grpSpPr>
        <p:sp>
          <p:nvSpPr>
            <p:cNvPr id="12017" name="Google Shape;12017;p91"/>
            <p:cNvSpPr/>
            <p:nvPr/>
          </p:nvSpPr>
          <p:spPr>
            <a:xfrm>
              <a:off x="5841165" y="2051186"/>
              <a:ext cx="10688" cy="10336"/>
            </a:xfrm>
            <a:custGeom>
              <a:rect b="b" l="l" r="r" t="t"/>
              <a:pathLst>
                <a:path extrusionOk="0" h="323" w="334">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91"/>
            <p:cNvSpPr/>
            <p:nvPr/>
          </p:nvSpPr>
          <p:spPr>
            <a:xfrm>
              <a:off x="5794669" y="2001426"/>
              <a:ext cx="354752" cy="315360"/>
            </a:xfrm>
            <a:custGeom>
              <a:rect b="b" l="l" r="r" t="t"/>
              <a:pathLst>
                <a:path extrusionOk="0" h="9855" w="11086">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9" name="Google Shape;12019;p91"/>
          <p:cNvGrpSpPr/>
          <p:nvPr/>
        </p:nvGrpSpPr>
        <p:grpSpPr>
          <a:xfrm>
            <a:off x="6317360" y="2106042"/>
            <a:ext cx="352832" cy="289216"/>
            <a:chOff x="6345229" y="2029842"/>
            <a:chExt cx="352832" cy="289216"/>
          </a:xfrm>
        </p:grpSpPr>
        <p:sp>
          <p:nvSpPr>
            <p:cNvPr id="12020" name="Google Shape;12020;p91"/>
            <p:cNvSpPr/>
            <p:nvPr/>
          </p:nvSpPr>
          <p:spPr>
            <a:xfrm>
              <a:off x="6392845" y="2048146"/>
              <a:ext cx="12992" cy="10720"/>
            </a:xfrm>
            <a:custGeom>
              <a:rect b="b" l="l" r="r" t="t"/>
              <a:pathLst>
                <a:path extrusionOk="0" h="335" w="406">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91"/>
            <p:cNvSpPr/>
            <p:nvPr/>
          </p:nvSpPr>
          <p:spPr>
            <a:xfrm>
              <a:off x="6345229" y="2029842"/>
              <a:ext cx="352832" cy="289216"/>
            </a:xfrm>
            <a:custGeom>
              <a:rect b="b" l="l" r="r" t="t"/>
              <a:pathLst>
                <a:path extrusionOk="0" h="9038" w="11026">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2" name="Google Shape;12022;p91"/>
          <p:cNvGrpSpPr/>
          <p:nvPr/>
        </p:nvGrpSpPr>
        <p:grpSpPr>
          <a:xfrm>
            <a:off x="4669520" y="2112538"/>
            <a:ext cx="354752" cy="281984"/>
            <a:chOff x="4697389" y="2036338"/>
            <a:chExt cx="354752" cy="281984"/>
          </a:xfrm>
        </p:grpSpPr>
        <p:sp>
          <p:nvSpPr>
            <p:cNvPr id="12023" name="Google Shape;12023;p91"/>
            <p:cNvSpPr/>
            <p:nvPr/>
          </p:nvSpPr>
          <p:spPr>
            <a:xfrm>
              <a:off x="4697389" y="2036338"/>
              <a:ext cx="354752" cy="281984"/>
            </a:xfrm>
            <a:custGeom>
              <a:rect b="b" l="l" r="r" t="t"/>
              <a:pathLst>
                <a:path extrusionOk="0" h="8812" w="11086">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91"/>
            <p:cNvSpPr/>
            <p:nvPr/>
          </p:nvSpPr>
          <p:spPr>
            <a:xfrm>
              <a:off x="4747693" y="2113682"/>
              <a:ext cx="10688" cy="10688"/>
            </a:xfrm>
            <a:custGeom>
              <a:rect b="b" l="l" r="r" t="t"/>
              <a:pathLst>
                <a:path extrusionOk="0" h="334" w="334">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5" name="Google Shape;12025;p91"/>
          <p:cNvGrpSpPr/>
          <p:nvPr/>
        </p:nvGrpSpPr>
        <p:grpSpPr>
          <a:xfrm>
            <a:off x="1376144" y="2500954"/>
            <a:ext cx="353600" cy="354944"/>
            <a:chOff x="1404013" y="2424754"/>
            <a:chExt cx="353600" cy="354944"/>
          </a:xfrm>
        </p:grpSpPr>
        <p:sp>
          <p:nvSpPr>
            <p:cNvPr id="12026" name="Google Shape;12026;p91"/>
            <p:cNvSpPr/>
            <p:nvPr/>
          </p:nvSpPr>
          <p:spPr>
            <a:xfrm>
              <a:off x="1404013" y="2424754"/>
              <a:ext cx="353600" cy="354944"/>
            </a:xfrm>
            <a:custGeom>
              <a:rect b="b" l="l" r="r" t="t"/>
              <a:pathLst>
                <a:path extrusionOk="0" h="11092" w="1105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91"/>
            <p:cNvSpPr/>
            <p:nvPr/>
          </p:nvSpPr>
          <p:spPr>
            <a:xfrm>
              <a:off x="1481357" y="2507634"/>
              <a:ext cx="54144" cy="65568"/>
            </a:xfrm>
            <a:custGeom>
              <a:rect b="b" l="l" r="r" t="t"/>
              <a:pathLst>
                <a:path extrusionOk="0" h="2049" w="1692">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91"/>
            <p:cNvSpPr/>
            <p:nvPr/>
          </p:nvSpPr>
          <p:spPr>
            <a:xfrm>
              <a:off x="1625389" y="2507634"/>
              <a:ext cx="54528" cy="65568"/>
            </a:xfrm>
            <a:custGeom>
              <a:rect b="b" l="l" r="r" t="t"/>
              <a:pathLst>
                <a:path extrusionOk="0" h="2049" w="1704">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91"/>
            <p:cNvSpPr/>
            <p:nvPr/>
          </p:nvSpPr>
          <p:spPr>
            <a:xfrm>
              <a:off x="1503085" y="2529746"/>
              <a:ext cx="10688" cy="21344"/>
            </a:xfrm>
            <a:custGeom>
              <a:rect b="b" l="l" r="r" t="t"/>
              <a:pathLst>
                <a:path extrusionOk="0" h="667" w="334">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91"/>
            <p:cNvSpPr/>
            <p:nvPr/>
          </p:nvSpPr>
          <p:spPr>
            <a:xfrm>
              <a:off x="1647501" y="2529746"/>
              <a:ext cx="10304" cy="21344"/>
            </a:xfrm>
            <a:custGeom>
              <a:rect b="b" l="l" r="r" t="t"/>
              <a:pathLst>
                <a:path extrusionOk="0" h="667" w="322">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1" name="Google Shape;12031;p91"/>
          <p:cNvGrpSpPr/>
          <p:nvPr/>
        </p:nvGrpSpPr>
        <p:grpSpPr>
          <a:xfrm>
            <a:off x="826384" y="2504474"/>
            <a:ext cx="355104" cy="351040"/>
            <a:chOff x="854253" y="2428274"/>
            <a:chExt cx="355104" cy="351040"/>
          </a:xfrm>
        </p:grpSpPr>
        <p:sp>
          <p:nvSpPr>
            <p:cNvPr id="12032" name="Google Shape;12032;p91"/>
            <p:cNvSpPr/>
            <p:nvPr/>
          </p:nvSpPr>
          <p:spPr>
            <a:xfrm>
              <a:off x="854253" y="2428274"/>
              <a:ext cx="355104" cy="351040"/>
            </a:xfrm>
            <a:custGeom>
              <a:rect b="b" l="l" r="r" t="t"/>
              <a:pathLst>
                <a:path extrusionOk="0" h="10970" w="11097">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91"/>
            <p:cNvSpPr/>
            <p:nvPr/>
          </p:nvSpPr>
          <p:spPr>
            <a:xfrm>
              <a:off x="1003597" y="2557554"/>
              <a:ext cx="49568" cy="60608"/>
            </a:xfrm>
            <a:custGeom>
              <a:rect b="b" l="l" r="r" t="t"/>
              <a:pathLst>
                <a:path extrusionOk="0" h="1894" w="1549">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4" name="Google Shape;12034;p91"/>
          <p:cNvGrpSpPr/>
          <p:nvPr/>
        </p:nvGrpSpPr>
        <p:grpSpPr>
          <a:xfrm>
            <a:off x="6869040" y="2517146"/>
            <a:ext cx="354752" cy="275904"/>
            <a:chOff x="6896909" y="2440946"/>
            <a:chExt cx="354752" cy="275904"/>
          </a:xfrm>
        </p:grpSpPr>
        <p:sp>
          <p:nvSpPr>
            <p:cNvPr id="12035" name="Google Shape;12035;p91"/>
            <p:cNvSpPr/>
            <p:nvPr/>
          </p:nvSpPr>
          <p:spPr>
            <a:xfrm>
              <a:off x="7052365" y="2573938"/>
              <a:ext cx="32416" cy="32416"/>
            </a:xfrm>
            <a:custGeom>
              <a:rect b="b" l="l" r="r" t="t"/>
              <a:pathLst>
                <a:path extrusionOk="0" h="1013" w="1013">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91"/>
            <p:cNvSpPr/>
            <p:nvPr/>
          </p:nvSpPr>
          <p:spPr>
            <a:xfrm>
              <a:off x="6896909" y="2440946"/>
              <a:ext cx="354752" cy="275904"/>
            </a:xfrm>
            <a:custGeom>
              <a:rect b="b" l="l" r="r" t="t"/>
              <a:pathLst>
                <a:path extrusionOk="0" h="8622" w="11086">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37" name="Google Shape;12037;p91"/>
          <p:cNvSpPr/>
          <p:nvPr/>
        </p:nvSpPr>
        <p:spPr>
          <a:xfrm>
            <a:off x="6319632" y="2524954"/>
            <a:ext cx="354752" cy="330176"/>
          </a:xfrm>
          <a:custGeom>
            <a:rect b="b" l="l" r="r" t="t"/>
            <a:pathLst>
              <a:path extrusionOk="0" h="10318" w="11086">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38" name="Google Shape;12038;p91"/>
          <p:cNvGrpSpPr/>
          <p:nvPr/>
        </p:nvGrpSpPr>
        <p:grpSpPr>
          <a:xfrm>
            <a:off x="5237200" y="2500954"/>
            <a:ext cx="321984" cy="354560"/>
            <a:chOff x="5265069" y="2424754"/>
            <a:chExt cx="321984" cy="354560"/>
          </a:xfrm>
        </p:grpSpPr>
        <p:sp>
          <p:nvSpPr>
            <p:cNvPr id="12039" name="Google Shape;12039;p91"/>
            <p:cNvSpPr/>
            <p:nvPr/>
          </p:nvSpPr>
          <p:spPr>
            <a:xfrm>
              <a:off x="5265069" y="2424754"/>
              <a:ext cx="321984" cy="354560"/>
            </a:xfrm>
            <a:custGeom>
              <a:rect b="b" l="l" r="r" t="t"/>
              <a:pathLst>
                <a:path extrusionOk="0" h="11080" w="10062">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91"/>
            <p:cNvSpPr/>
            <p:nvPr/>
          </p:nvSpPr>
          <p:spPr>
            <a:xfrm>
              <a:off x="5360717" y="2479826"/>
              <a:ext cx="32416" cy="38144"/>
            </a:xfrm>
            <a:custGeom>
              <a:rect b="b" l="l" r="r" t="t"/>
              <a:pathLst>
                <a:path extrusionOk="0" h="1192" w="1013">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1" name="Google Shape;12041;p91"/>
          <p:cNvGrpSpPr/>
          <p:nvPr/>
        </p:nvGrpSpPr>
        <p:grpSpPr>
          <a:xfrm>
            <a:off x="4122800" y="2542970"/>
            <a:ext cx="355104" cy="259584"/>
            <a:chOff x="4150669" y="2466770"/>
            <a:chExt cx="355104" cy="259584"/>
          </a:xfrm>
        </p:grpSpPr>
        <p:sp>
          <p:nvSpPr>
            <p:cNvPr id="12042" name="Google Shape;12042;p91"/>
            <p:cNvSpPr/>
            <p:nvPr/>
          </p:nvSpPr>
          <p:spPr>
            <a:xfrm>
              <a:off x="4150669" y="2466770"/>
              <a:ext cx="355104" cy="259584"/>
            </a:xfrm>
            <a:custGeom>
              <a:rect b="b" l="l" r="r" t="t"/>
              <a:pathLst>
                <a:path extrusionOk="0" h="8112" w="11097">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91"/>
            <p:cNvSpPr/>
            <p:nvPr/>
          </p:nvSpPr>
          <p:spPr>
            <a:xfrm>
              <a:off x="4270285" y="2538098"/>
              <a:ext cx="17184" cy="19872"/>
            </a:xfrm>
            <a:custGeom>
              <a:rect b="b" l="l" r="r" t="t"/>
              <a:pathLst>
                <a:path extrusionOk="0" h="621" w="537">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91"/>
            <p:cNvSpPr/>
            <p:nvPr/>
          </p:nvSpPr>
          <p:spPr>
            <a:xfrm>
              <a:off x="4183437" y="2557170"/>
              <a:ext cx="32416" cy="38144"/>
            </a:xfrm>
            <a:custGeom>
              <a:rect b="b" l="l" r="r" t="t"/>
              <a:pathLst>
                <a:path extrusionOk="0" h="1192" w="1013">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91"/>
            <p:cNvSpPr/>
            <p:nvPr/>
          </p:nvSpPr>
          <p:spPr>
            <a:xfrm>
              <a:off x="4309901" y="2589490"/>
              <a:ext cx="82720" cy="60672"/>
            </a:xfrm>
            <a:custGeom>
              <a:rect b="b" l="l" r="r" t="t"/>
              <a:pathLst>
                <a:path extrusionOk="0" h="1896" w="2585">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6" name="Google Shape;12046;p91"/>
          <p:cNvGrpSpPr/>
          <p:nvPr/>
        </p:nvGrpSpPr>
        <p:grpSpPr>
          <a:xfrm>
            <a:off x="4671824" y="2501146"/>
            <a:ext cx="354336" cy="353984"/>
            <a:chOff x="4699693" y="2424946"/>
            <a:chExt cx="354336" cy="353984"/>
          </a:xfrm>
        </p:grpSpPr>
        <p:sp>
          <p:nvSpPr>
            <p:cNvPr id="12047" name="Google Shape;12047;p91"/>
            <p:cNvSpPr/>
            <p:nvPr/>
          </p:nvSpPr>
          <p:spPr>
            <a:xfrm>
              <a:off x="4699693" y="2424946"/>
              <a:ext cx="354336" cy="353984"/>
            </a:xfrm>
            <a:custGeom>
              <a:rect b="b" l="l" r="r" t="t"/>
              <a:pathLst>
                <a:path extrusionOk="0" h="11062" w="11073">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91"/>
            <p:cNvSpPr/>
            <p:nvPr/>
          </p:nvSpPr>
          <p:spPr>
            <a:xfrm>
              <a:off x="4738157" y="2573938"/>
              <a:ext cx="38144" cy="38112"/>
            </a:xfrm>
            <a:custGeom>
              <a:rect b="b" l="l" r="r" t="t"/>
              <a:pathLst>
                <a:path extrusionOk="0" h="1191" w="1192">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49" name="Google Shape;12049;p91"/>
          <p:cNvSpPr/>
          <p:nvPr/>
        </p:nvSpPr>
        <p:spPr>
          <a:xfrm>
            <a:off x="5782032" y="2500794"/>
            <a:ext cx="331520" cy="354720"/>
          </a:xfrm>
          <a:custGeom>
            <a:rect b="b" l="l" r="r" t="t"/>
            <a:pathLst>
              <a:path extrusionOk="0" h="11085" w="1036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91"/>
          <p:cNvSpPr/>
          <p:nvPr/>
        </p:nvSpPr>
        <p:spPr>
          <a:xfrm>
            <a:off x="3023984" y="2539738"/>
            <a:ext cx="355520" cy="315776"/>
          </a:xfrm>
          <a:custGeom>
            <a:rect b="b" l="l" r="r" t="t"/>
            <a:pathLst>
              <a:path extrusionOk="0" h="9868" w="1111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51" name="Google Shape;12051;p91"/>
          <p:cNvGrpSpPr/>
          <p:nvPr/>
        </p:nvGrpSpPr>
        <p:grpSpPr>
          <a:xfrm>
            <a:off x="1925168" y="2628442"/>
            <a:ext cx="355136" cy="227072"/>
            <a:chOff x="1953037" y="2552242"/>
            <a:chExt cx="355136" cy="227072"/>
          </a:xfrm>
        </p:grpSpPr>
        <p:sp>
          <p:nvSpPr>
            <p:cNvPr id="12052" name="Google Shape;12052;p91"/>
            <p:cNvSpPr/>
            <p:nvPr/>
          </p:nvSpPr>
          <p:spPr>
            <a:xfrm>
              <a:off x="1953037" y="2552242"/>
              <a:ext cx="355136" cy="227072"/>
            </a:xfrm>
            <a:custGeom>
              <a:rect b="b" l="l" r="r" t="t"/>
              <a:pathLst>
                <a:path extrusionOk="0" h="7096" w="11098">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91"/>
            <p:cNvSpPr/>
            <p:nvPr/>
          </p:nvSpPr>
          <p:spPr>
            <a:xfrm>
              <a:off x="1985805" y="2573938"/>
              <a:ext cx="10720" cy="16416"/>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54" name="Google Shape;12054;p91"/>
          <p:cNvSpPr/>
          <p:nvPr/>
        </p:nvSpPr>
        <p:spPr>
          <a:xfrm>
            <a:off x="3576048" y="2500346"/>
            <a:ext cx="348256" cy="354016"/>
          </a:xfrm>
          <a:custGeom>
            <a:rect b="b" l="l" r="r" t="t"/>
            <a:pathLst>
              <a:path extrusionOk="0" h="11063" w="10883">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55" name="Google Shape;12055;p91"/>
          <p:cNvGrpSpPr/>
          <p:nvPr/>
        </p:nvGrpSpPr>
        <p:grpSpPr>
          <a:xfrm>
            <a:off x="2473072" y="2603418"/>
            <a:ext cx="355104" cy="250944"/>
            <a:chOff x="2500941" y="2527218"/>
            <a:chExt cx="355104" cy="250944"/>
          </a:xfrm>
        </p:grpSpPr>
        <p:sp>
          <p:nvSpPr>
            <p:cNvPr id="12056" name="Google Shape;12056;p91"/>
            <p:cNvSpPr/>
            <p:nvPr/>
          </p:nvSpPr>
          <p:spPr>
            <a:xfrm>
              <a:off x="2500941" y="2527218"/>
              <a:ext cx="355104" cy="250944"/>
            </a:xfrm>
            <a:custGeom>
              <a:rect b="b" l="l" r="r" t="t"/>
              <a:pathLst>
                <a:path extrusionOk="0" h="7842" w="11097">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91"/>
            <p:cNvSpPr/>
            <p:nvPr/>
          </p:nvSpPr>
          <p:spPr>
            <a:xfrm>
              <a:off x="2651437" y="2623922"/>
              <a:ext cx="16768" cy="15968"/>
            </a:xfrm>
            <a:custGeom>
              <a:rect b="b" l="l" r="r" t="t"/>
              <a:pathLst>
                <a:path extrusionOk="0" h="499" w="524">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91"/>
            <p:cNvSpPr/>
            <p:nvPr/>
          </p:nvSpPr>
          <p:spPr>
            <a:xfrm>
              <a:off x="2690285" y="2623922"/>
              <a:ext cx="16800" cy="15968"/>
            </a:xfrm>
            <a:custGeom>
              <a:rect b="b" l="l" r="r" t="t"/>
              <a:pathLst>
                <a:path extrusionOk="0" h="499" w="525">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91"/>
            <p:cNvSpPr/>
            <p:nvPr/>
          </p:nvSpPr>
          <p:spPr>
            <a:xfrm>
              <a:off x="2535597" y="2557170"/>
              <a:ext cx="32416" cy="49184"/>
            </a:xfrm>
            <a:custGeom>
              <a:rect b="b" l="l" r="r" t="t"/>
              <a:pathLst>
                <a:path extrusionOk="0" h="1537" w="1013">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91"/>
            <p:cNvSpPr/>
            <p:nvPr/>
          </p:nvSpPr>
          <p:spPr>
            <a:xfrm>
              <a:off x="2790477" y="2557938"/>
              <a:ext cx="32416" cy="48800"/>
            </a:xfrm>
            <a:custGeom>
              <a:rect b="b" l="l" r="r" t="t"/>
              <a:pathLst>
                <a:path extrusionOk="0" h="1525" w="1013">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61" name="Google Shape;12061;p91"/>
          <p:cNvSpPr/>
          <p:nvPr/>
        </p:nvSpPr>
        <p:spPr>
          <a:xfrm>
            <a:off x="7419568" y="2575482"/>
            <a:ext cx="355136" cy="281952"/>
          </a:xfrm>
          <a:custGeom>
            <a:rect b="b" l="l" r="r" t="t"/>
            <a:pathLst>
              <a:path extrusionOk="0" h="8811" w="11098">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62" name="Google Shape;12062;p91"/>
          <p:cNvGrpSpPr/>
          <p:nvPr/>
        </p:nvGrpSpPr>
        <p:grpSpPr>
          <a:xfrm>
            <a:off x="7965936" y="2503322"/>
            <a:ext cx="356256" cy="351808"/>
            <a:chOff x="7993805" y="2427122"/>
            <a:chExt cx="356256" cy="351808"/>
          </a:xfrm>
        </p:grpSpPr>
        <p:sp>
          <p:nvSpPr>
            <p:cNvPr id="12063" name="Google Shape;12063;p91"/>
            <p:cNvSpPr/>
            <p:nvPr/>
          </p:nvSpPr>
          <p:spPr>
            <a:xfrm>
              <a:off x="8154957" y="2427122"/>
              <a:ext cx="195104" cy="194464"/>
            </a:xfrm>
            <a:custGeom>
              <a:rect b="b" l="l" r="r" t="t"/>
              <a:pathLst>
                <a:path extrusionOk="0" h="6077" w="6097">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91"/>
            <p:cNvSpPr/>
            <p:nvPr/>
          </p:nvSpPr>
          <p:spPr>
            <a:xfrm>
              <a:off x="7993805" y="2477170"/>
              <a:ext cx="136032" cy="222144"/>
            </a:xfrm>
            <a:custGeom>
              <a:rect b="b" l="l" r="r" t="t"/>
              <a:pathLst>
                <a:path extrusionOk="0" h="6942" w="4251">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91"/>
            <p:cNvSpPr/>
            <p:nvPr/>
          </p:nvSpPr>
          <p:spPr>
            <a:xfrm>
              <a:off x="8170573" y="2617042"/>
              <a:ext cx="110528" cy="161888"/>
            </a:xfrm>
            <a:custGeom>
              <a:rect b="b" l="l" r="r" t="t"/>
              <a:pathLst>
                <a:path extrusionOk="0" h="5059" w="3454">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6" name="Google Shape;12066;p91"/>
          <p:cNvGrpSpPr/>
          <p:nvPr/>
        </p:nvGrpSpPr>
        <p:grpSpPr>
          <a:xfrm>
            <a:off x="850768" y="2041210"/>
            <a:ext cx="308640" cy="353312"/>
            <a:chOff x="878637" y="1965010"/>
            <a:chExt cx="308640" cy="353312"/>
          </a:xfrm>
        </p:grpSpPr>
        <p:sp>
          <p:nvSpPr>
            <p:cNvPr id="12067" name="Google Shape;12067;p91"/>
            <p:cNvSpPr/>
            <p:nvPr/>
          </p:nvSpPr>
          <p:spPr>
            <a:xfrm>
              <a:off x="878637" y="1965010"/>
              <a:ext cx="308640" cy="353312"/>
            </a:xfrm>
            <a:custGeom>
              <a:rect b="b" l="l" r="r" t="t"/>
              <a:pathLst>
                <a:path extrusionOk="0" h="11041" w="9645">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91"/>
            <p:cNvSpPr/>
            <p:nvPr/>
          </p:nvSpPr>
          <p:spPr>
            <a:xfrm>
              <a:off x="960557" y="2185682"/>
              <a:ext cx="43840" cy="49568"/>
            </a:xfrm>
            <a:custGeom>
              <a:rect b="b" l="l" r="r" t="t"/>
              <a:pathLst>
                <a:path extrusionOk="0" h="1549" w="137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91"/>
            <p:cNvSpPr/>
            <p:nvPr/>
          </p:nvSpPr>
          <p:spPr>
            <a:xfrm>
              <a:off x="1060365" y="2185682"/>
              <a:ext cx="43840" cy="49568"/>
            </a:xfrm>
            <a:custGeom>
              <a:rect b="b" l="l" r="r" t="t"/>
              <a:pathLst>
                <a:path extrusionOk="0" h="1549" w="137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0" name="Google Shape;12070;p91"/>
          <p:cNvGrpSpPr/>
          <p:nvPr/>
        </p:nvGrpSpPr>
        <p:grpSpPr>
          <a:xfrm>
            <a:off x="6868272" y="2040922"/>
            <a:ext cx="348256" cy="352448"/>
            <a:chOff x="6896141" y="1964722"/>
            <a:chExt cx="348256" cy="352448"/>
          </a:xfrm>
        </p:grpSpPr>
        <p:sp>
          <p:nvSpPr>
            <p:cNvPr id="12071" name="Google Shape;12071;p91"/>
            <p:cNvSpPr/>
            <p:nvPr/>
          </p:nvSpPr>
          <p:spPr>
            <a:xfrm>
              <a:off x="6896141" y="1964722"/>
              <a:ext cx="348256" cy="352448"/>
            </a:xfrm>
            <a:custGeom>
              <a:rect b="b" l="l" r="r" t="t"/>
              <a:pathLst>
                <a:path extrusionOk="0" h="11014" w="10883">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91"/>
            <p:cNvSpPr/>
            <p:nvPr/>
          </p:nvSpPr>
          <p:spPr>
            <a:xfrm>
              <a:off x="7155597" y="2179538"/>
              <a:ext cx="18336" cy="11904"/>
            </a:xfrm>
            <a:custGeom>
              <a:rect b="b" l="l" r="r" t="t"/>
              <a:pathLst>
                <a:path extrusionOk="0" h="372" w="573">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91"/>
            <p:cNvSpPr/>
            <p:nvPr/>
          </p:nvSpPr>
          <p:spPr>
            <a:xfrm>
              <a:off x="6962829" y="1987186"/>
              <a:ext cx="32416" cy="32416"/>
            </a:xfrm>
            <a:custGeom>
              <a:rect b="b" l="l" r="r" t="t"/>
              <a:pathLst>
                <a:path extrusionOk="0" h="1013" w="1013">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4" name="Google Shape;12074;p91"/>
          <p:cNvGrpSpPr/>
          <p:nvPr/>
        </p:nvGrpSpPr>
        <p:grpSpPr>
          <a:xfrm>
            <a:off x="7962128" y="2091578"/>
            <a:ext cx="355136" cy="303328"/>
            <a:chOff x="7989997" y="2015378"/>
            <a:chExt cx="355136" cy="303328"/>
          </a:xfrm>
        </p:grpSpPr>
        <p:sp>
          <p:nvSpPr>
            <p:cNvPr id="12075" name="Google Shape;12075;p91"/>
            <p:cNvSpPr/>
            <p:nvPr/>
          </p:nvSpPr>
          <p:spPr>
            <a:xfrm>
              <a:off x="8052109" y="2080530"/>
              <a:ext cx="43840" cy="49568"/>
            </a:xfrm>
            <a:custGeom>
              <a:rect b="b" l="l" r="r" t="t"/>
              <a:pathLst>
                <a:path extrusionOk="0" h="1549" w="137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91"/>
            <p:cNvSpPr/>
            <p:nvPr/>
          </p:nvSpPr>
          <p:spPr>
            <a:xfrm>
              <a:off x="7989997" y="2015378"/>
              <a:ext cx="355136" cy="303328"/>
            </a:xfrm>
            <a:custGeom>
              <a:rect b="b" l="l" r="r" t="t"/>
              <a:pathLst>
                <a:path extrusionOk="0" h="9479" w="11098">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91"/>
            <p:cNvSpPr/>
            <p:nvPr/>
          </p:nvSpPr>
          <p:spPr>
            <a:xfrm>
              <a:off x="8229645" y="2166034"/>
              <a:ext cx="19456" cy="15872"/>
            </a:xfrm>
            <a:custGeom>
              <a:rect b="b" l="l" r="r" t="t"/>
              <a:pathLst>
                <a:path extrusionOk="0" h="496" w="608">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8" name="Google Shape;12078;p91"/>
          <p:cNvGrpSpPr/>
          <p:nvPr/>
        </p:nvGrpSpPr>
        <p:grpSpPr>
          <a:xfrm>
            <a:off x="3570352" y="1585562"/>
            <a:ext cx="348640" cy="330784"/>
            <a:chOff x="3598221" y="1509362"/>
            <a:chExt cx="348640" cy="330784"/>
          </a:xfrm>
        </p:grpSpPr>
        <p:sp>
          <p:nvSpPr>
            <p:cNvPr id="12079" name="Google Shape;12079;p91"/>
            <p:cNvSpPr/>
            <p:nvPr/>
          </p:nvSpPr>
          <p:spPr>
            <a:xfrm>
              <a:off x="3739181" y="1603538"/>
              <a:ext cx="43456" cy="48032"/>
            </a:xfrm>
            <a:custGeom>
              <a:rect b="b" l="l" r="r" t="t"/>
              <a:pathLst>
                <a:path extrusionOk="0" h="1501" w="1358">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91"/>
            <p:cNvSpPr/>
            <p:nvPr/>
          </p:nvSpPr>
          <p:spPr>
            <a:xfrm>
              <a:off x="3619533" y="1709906"/>
              <a:ext cx="16416" cy="15584"/>
            </a:xfrm>
            <a:custGeom>
              <a:rect b="b" l="l" r="r" t="t"/>
              <a:pathLst>
                <a:path extrusionOk="0" h="487" w="513">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91"/>
            <p:cNvSpPr/>
            <p:nvPr/>
          </p:nvSpPr>
          <p:spPr>
            <a:xfrm>
              <a:off x="3598221" y="1509362"/>
              <a:ext cx="348640" cy="330784"/>
            </a:xfrm>
            <a:custGeom>
              <a:rect b="b" l="l" r="r" t="t"/>
              <a:pathLst>
                <a:path extrusionOk="0" h="10337" w="10895">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91"/>
            <p:cNvSpPr/>
            <p:nvPr/>
          </p:nvSpPr>
          <p:spPr>
            <a:xfrm>
              <a:off x="3927757" y="1737234"/>
              <a:ext cx="18720" cy="19104"/>
            </a:xfrm>
            <a:custGeom>
              <a:rect b="b" l="l" r="r" t="t"/>
              <a:pathLst>
                <a:path extrusionOk="0" h="597" w="585">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3" name="Google Shape;12083;p91"/>
          <p:cNvGrpSpPr/>
          <p:nvPr/>
        </p:nvGrpSpPr>
        <p:grpSpPr>
          <a:xfrm>
            <a:off x="5218928" y="1576858"/>
            <a:ext cx="347872" cy="347488"/>
            <a:chOff x="5246797" y="1500658"/>
            <a:chExt cx="347872" cy="347488"/>
          </a:xfrm>
        </p:grpSpPr>
        <p:sp>
          <p:nvSpPr>
            <p:cNvPr id="12084" name="Google Shape;12084;p91"/>
            <p:cNvSpPr/>
            <p:nvPr/>
          </p:nvSpPr>
          <p:spPr>
            <a:xfrm>
              <a:off x="5246797" y="1500658"/>
              <a:ext cx="347872" cy="347488"/>
            </a:xfrm>
            <a:custGeom>
              <a:rect b="b" l="l" r="r" t="t"/>
              <a:pathLst>
                <a:path extrusionOk="0" h="10859" w="10871">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91"/>
            <p:cNvSpPr/>
            <p:nvPr/>
          </p:nvSpPr>
          <p:spPr>
            <a:xfrm>
              <a:off x="5333677" y="1663346"/>
              <a:ext cx="43456" cy="48032"/>
            </a:xfrm>
            <a:custGeom>
              <a:rect b="b" l="l" r="r" t="t"/>
              <a:pathLst>
                <a:path extrusionOk="0" h="1501" w="1358">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91"/>
            <p:cNvSpPr/>
            <p:nvPr/>
          </p:nvSpPr>
          <p:spPr>
            <a:xfrm>
              <a:off x="546394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91"/>
            <p:cNvSpPr/>
            <p:nvPr/>
          </p:nvSpPr>
          <p:spPr>
            <a:xfrm>
              <a:off x="5365677" y="1730002"/>
              <a:ext cx="109760" cy="96064"/>
            </a:xfrm>
            <a:custGeom>
              <a:rect b="b" l="l" r="r" t="t"/>
              <a:pathLst>
                <a:path extrusionOk="0" h="3002" w="343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8" name="Google Shape;12088;p91"/>
          <p:cNvGrpSpPr/>
          <p:nvPr/>
        </p:nvGrpSpPr>
        <p:grpSpPr>
          <a:xfrm>
            <a:off x="5768720" y="1576858"/>
            <a:ext cx="349024" cy="346752"/>
            <a:chOff x="5796589" y="1500658"/>
            <a:chExt cx="349024" cy="346752"/>
          </a:xfrm>
        </p:grpSpPr>
        <p:sp>
          <p:nvSpPr>
            <p:cNvPr id="12089" name="Google Shape;12089;p91"/>
            <p:cNvSpPr/>
            <p:nvPr/>
          </p:nvSpPr>
          <p:spPr>
            <a:xfrm>
              <a:off x="6089933" y="1500658"/>
              <a:ext cx="11104" cy="20992"/>
            </a:xfrm>
            <a:custGeom>
              <a:rect b="b" l="l" r="r" t="t"/>
              <a:pathLst>
                <a:path extrusionOk="0" h="656" w="347">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90" name="Google Shape;12090;p91"/>
            <p:cNvGrpSpPr/>
            <p:nvPr/>
          </p:nvGrpSpPr>
          <p:grpSpPr>
            <a:xfrm>
              <a:off x="5796589" y="1500658"/>
              <a:ext cx="349024" cy="346752"/>
              <a:chOff x="5796589" y="1500658"/>
              <a:chExt cx="349024" cy="346752"/>
            </a:xfrm>
          </p:grpSpPr>
          <p:sp>
            <p:nvSpPr>
              <p:cNvPr id="12091" name="Google Shape;12091;p91"/>
              <p:cNvSpPr/>
              <p:nvPr/>
            </p:nvSpPr>
            <p:spPr>
              <a:xfrm>
                <a:off x="5893357" y="1544018"/>
                <a:ext cx="14496" cy="15328"/>
              </a:xfrm>
              <a:custGeom>
                <a:rect b="b" l="l" r="r" t="t"/>
                <a:pathLst>
                  <a:path extrusionOk="0" h="479" w="453">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91"/>
              <p:cNvSpPr/>
              <p:nvPr/>
            </p:nvSpPr>
            <p:spPr>
              <a:xfrm>
                <a:off x="5905165" y="1696114"/>
                <a:ext cx="32416" cy="37760"/>
              </a:xfrm>
              <a:custGeom>
                <a:rect b="b" l="l" r="r" t="t"/>
                <a:pathLst>
                  <a:path extrusionOk="0" h="1180" w="1013">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91"/>
              <p:cNvSpPr/>
              <p:nvPr/>
            </p:nvSpPr>
            <p:spPr>
              <a:xfrm>
                <a:off x="6003085" y="1696114"/>
                <a:ext cx="32416" cy="37760"/>
              </a:xfrm>
              <a:custGeom>
                <a:rect b="b" l="l" r="r" t="t"/>
                <a:pathLst>
                  <a:path extrusionOk="0" h="1180" w="1013">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91"/>
              <p:cNvSpPr/>
              <p:nvPr/>
            </p:nvSpPr>
            <p:spPr>
              <a:xfrm>
                <a:off x="5796589" y="1500658"/>
                <a:ext cx="349024" cy="346752"/>
              </a:xfrm>
              <a:custGeom>
                <a:rect b="b" l="l" r="r" t="t"/>
                <a:pathLst>
                  <a:path extrusionOk="0" h="10836" w="10907">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095" name="Google Shape;12095;p91"/>
          <p:cNvGrpSpPr/>
          <p:nvPr/>
        </p:nvGrpSpPr>
        <p:grpSpPr>
          <a:xfrm>
            <a:off x="6867504" y="1578778"/>
            <a:ext cx="348640" cy="343296"/>
            <a:chOff x="6895373" y="1502578"/>
            <a:chExt cx="348640" cy="343296"/>
          </a:xfrm>
        </p:grpSpPr>
        <p:sp>
          <p:nvSpPr>
            <p:cNvPr id="12096" name="Google Shape;12096;p91"/>
            <p:cNvSpPr/>
            <p:nvPr/>
          </p:nvSpPr>
          <p:spPr>
            <a:xfrm>
              <a:off x="6895373" y="1502578"/>
              <a:ext cx="348640" cy="343296"/>
            </a:xfrm>
            <a:custGeom>
              <a:rect b="b" l="l" r="r" t="t"/>
              <a:pathLst>
                <a:path extrusionOk="0" h="10728" w="10895">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91"/>
            <p:cNvSpPr/>
            <p:nvPr/>
          </p:nvSpPr>
          <p:spPr>
            <a:xfrm>
              <a:off x="6977677" y="1667154"/>
              <a:ext cx="48416" cy="59456"/>
            </a:xfrm>
            <a:custGeom>
              <a:rect b="b" l="l" r="r" t="t"/>
              <a:pathLst>
                <a:path extrusionOk="0" h="1858" w="1513">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91"/>
            <p:cNvSpPr/>
            <p:nvPr/>
          </p:nvSpPr>
          <p:spPr>
            <a:xfrm>
              <a:off x="7113709" y="1667154"/>
              <a:ext cx="48800" cy="59456"/>
            </a:xfrm>
            <a:custGeom>
              <a:rect b="b" l="l" r="r" t="t"/>
              <a:pathLst>
                <a:path extrusionOk="0" h="1858" w="1525">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9" name="Google Shape;12099;p91"/>
          <p:cNvGrpSpPr/>
          <p:nvPr/>
        </p:nvGrpSpPr>
        <p:grpSpPr>
          <a:xfrm>
            <a:off x="4119728" y="1581658"/>
            <a:ext cx="347904" cy="336992"/>
            <a:chOff x="4147597" y="1505458"/>
            <a:chExt cx="347904" cy="336992"/>
          </a:xfrm>
        </p:grpSpPr>
        <p:sp>
          <p:nvSpPr>
            <p:cNvPr id="12100" name="Google Shape;12100;p91"/>
            <p:cNvSpPr/>
            <p:nvPr/>
          </p:nvSpPr>
          <p:spPr>
            <a:xfrm>
              <a:off x="4293901" y="1707410"/>
              <a:ext cx="22528" cy="15392"/>
            </a:xfrm>
            <a:custGeom>
              <a:rect b="b" l="l" r="r" t="t"/>
              <a:pathLst>
                <a:path extrusionOk="0" h="481" w="704">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91"/>
            <p:cNvSpPr/>
            <p:nvPr/>
          </p:nvSpPr>
          <p:spPr>
            <a:xfrm>
              <a:off x="4326669" y="1707250"/>
              <a:ext cx="22528" cy="15168"/>
            </a:xfrm>
            <a:custGeom>
              <a:rect b="b" l="l" r="r" t="t"/>
              <a:pathLst>
                <a:path extrusionOk="0" h="474" w="704">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91"/>
            <p:cNvSpPr/>
            <p:nvPr/>
          </p:nvSpPr>
          <p:spPr>
            <a:xfrm>
              <a:off x="4147597" y="1505458"/>
              <a:ext cx="347904" cy="336992"/>
            </a:xfrm>
            <a:custGeom>
              <a:rect b="b" l="l" r="r" t="t"/>
              <a:pathLst>
                <a:path extrusionOk="0" h="10531" w="10872">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91"/>
            <p:cNvSpPr/>
            <p:nvPr/>
          </p:nvSpPr>
          <p:spPr>
            <a:xfrm>
              <a:off x="4250477" y="1641618"/>
              <a:ext cx="43456" cy="48032"/>
            </a:xfrm>
            <a:custGeom>
              <a:rect b="b" l="l" r="r" t="t"/>
              <a:pathLst>
                <a:path extrusionOk="0" h="1501" w="1358">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91"/>
            <p:cNvSpPr/>
            <p:nvPr/>
          </p:nvSpPr>
          <p:spPr>
            <a:xfrm>
              <a:off x="4348781" y="1641618"/>
              <a:ext cx="43456" cy="48032"/>
            </a:xfrm>
            <a:custGeom>
              <a:rect b="b" l="l" r="r" t="t"/>
              <a:pathLst>
                <a:path extrusionOk="0" h="1501" w="1358">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91"/>
            <p:cNvSpPr/>
            <p:nvPr/>
          </p:nvSpPr>
          <p:spPr>
            <a:xfrm>
              <a:off x="4261517" y="1739922"/>
              <a:ext cx="119680" cy="59840"/>
            </a:xfrm>
            <a:custGeom>
              <a:rect b="b" l="l" r="r" t="t"/>
              <a:pathLst>
                <a:path extrusionOk="0" h="1870" w="374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91"/>
            <p:cNvSpPr/>
            <p:nvPr/>
          </p:nvSpPr>
          <p:spPr>
            <a:xfrm>
              <a:off x="4221517" y="1614482"/>
              <a:ext cx="199296" cy="206624"/>
            </a:xfrm>
            <a:custGeom>
              <a:rect b="b" l="l" r="r" t="t"/>
              <a:pathLst>
                <a:path extrusionOk="0" h="6457" w="6228">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7" name="Google Shape;12107;p91"/>
          <p:cNvGrpSpPr/>
          <p:nvPr/>
        </p:nvGrpSpPr>
        <p:grpSpPr>
          <a:xfrm>
            <a:off x="2471536" y="1576090"/>
            <a:ext cx="347488" cy="348256"/>
            <a:chOff x="2499405" y="1499890"/>
            <a:chExt cx="347488" cy="348256"/>
          </a:xfrm>
        </p:grpSpPr>
        <p:sp>
          <p:nvSpPr>
            <p:cNvPr id="12108" name="Google Shape;12108;p91"/>
            <p:cNvSpPr/>
            <p:nvPr/>
          </p:nvSpPr>
          <p:spPr>
            <a:xfrm>
              <a:off x="2634669" y="1725842"/>
              <a:ext cx="75840" cy="38496"/>
            </a:xfrm>
            <a:custGeom>
              <a:rect b="b" l="l" r="r" t="t"/>
              <a:pathLst>
                <a:path extrusionOk="0" h="1203" w="237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91"/>
            <p:cNvSpPr/>
            <p:nvPr/>
          </p:nvSpPr>
          <p:spPr>
            <a:xfrm>
              <a:off x="2596173" y="1658002"/>
              <a:ext cx="43456" cy="48416"/>
            </a:xfrm>
            <a:custGeom>
              <a:rect b="b" l="l" r="r" t="t"/>
              <a:pathLst>
                <a:path extrusionOk="0" h="1513" w="1358">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91"/>
            <p:cNvSpPr/>
            <p:nvPr/>
          </p:nvSpPr>
          <p:spPr>
            <a:xfrm>
              <a:off x="2705133" y="1658002"/>
              <a:ext cx="43488" cy="48416"/>
            </a:xfrm>
            <a:custGeom>
              <a:rect b="b" l="l" r="r" t="t"/>
              <a:pathLst>
                <a:path extrusionOk="0" h="1513" w="1359">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91"/>
            <p:cNvSpPr/>
            <p:nvPr/>
          </p:nvSpPr>
          <p:spPr>
            <a:xfrm>
              <a:off x="2499405" y="1499890"/>
              <a:ext cx="347488" cy="348256"/>
            </a:xfrm>
            <a:custGeom>
              <a:rect b="b" l="l" r="r" t="t"/>
              <a:pathLst>
                <a:path extrusionOk="0" h="10883" w="10859">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91"/>
            <p:cNvSpPr/>
            <p:nvPr/>
          </p:nvSpPr>
          <p:spPr>
            <a:xfrm>
              <a:off x="2667053" y="1609618"/>
              <a:ext cx="10688" cy="37760"/>
            </a:xfrm>
            <a:custGeom>
              <a:rect b="b" l="l" r="r" t="t"/>
              <a:pathLst>
                <a:path extrusionOk="0" h="1180" w="334">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3" name="Google Shape;12113;p91"/>
          <p:cNvGrpSpPr/>
          <p:nvPr/>
        </p:nvGrpSpPr>
        <p:grpSpPr>
          <a:xfrm>
            <a:off x="1928976" y="1576698"/>
            <a:ext cx="331520" cy="348032"/>
            <a:chOff x="1956845" y="1500498"/>
            <a:chExt cx="331520" cy="348032"/>
          </a:xfrm>
        </p:grpSpPr>
        <p:sp>
          <p:nvSpPr>
            <p:cNvPr id="12114" name="Google Shape;12114;p91"/>
            <p:cNvSpPr/>
            <p:nvPr/>
          </p:nvSpPr>
          <p:spPr>
            <a:xfrm>
              <a:off x="2078413" y="1736882"/>
              <a:ext cx="88800" cy="44608"/>
            </a:xfrm>
            <a:custGeom>
              <a:rect b="b" l="l" r="r" t="t"/>
              <a:pathLst>
                <a:path extrusionOk="0" h="1394" w="2775">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91"/>
            <p:cNvSpPr/>
            <p:nvPr/>
          </p:nvSpPr>
          <p:spPr>
            <a:xfrm>
              <a:off x="1956845" y="1500498"/>
              <a:ext cx="331520" cy="348032"/>
            </a:xfrm>
            <a:custGeom>
              <a:rect b="b" l="l" r="r" t="t"/>
              <a:pathLst>
                <a:path extrusionOk="0" h="10876" w="1036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91"/>
            <p:cNvSpPr/>
            <p:nvPr/>
          </p:nvSpPr>
          <p:spPr>
            <a:xfrm>
              <a:off x="2030765" y="1652690"/>
              <a:ext cx="48800" cy="59840"/>
            </a:xfrm>
            <a:custGeom>
              <a:rect b="b" l="l" r="r" t="t"/>
              <a:pathLst>
                <a:path extrusionOk="0" h="1870" w="1525">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91"/>
            <p:cNvSpPr/>
            <p:nvPr/>
          </p:nvSpPr>
          <p:spPr>
            <a:xfrm>
              <a:off x="2167181" y="1652690"/>
              <a:ext cx="48416" cy="59840"/>
            </a:xfrm>
            <a:custGeom>
              <a:rect b="b" l="l" r="r" t="t"/>
              <a:pathLst>
                <a:path extrusionOk="0" h="1870" w="1513">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91"/>
            <p:cNvSpPr/>
            <p:nvPr/>
          </p:nvSpPr>
          <p:spPr>
            <a:xfrm>
              <a:off x="2020877" y="1729234"/>
              <a:ext cx="20608" cy="15680"/>
            </a:xfrm>
            <a:custGeom>
              <a:rect b="b" l="l" r="r" t="t"/>
              <a:pathLst>
                <a:path extrusionOk="0" h="490" w="644">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91"/>
            <p:cNvSpPr/>
            <p:nvPr/>
          </p:nvSpPr>
          <p:spPr>
            <a:xfrm>
              <a:off x="1986189" y="1685426"/>
              <a:ext cx="27840" cy="38144"/>
            </a:xfrm>
            <a:custGeom>
              <a:rect b="b" l="l" r="r" t="t"/>
              <a:pathLst>
                <a:path extrusionOk="0" h="1192" w="87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91"/>
            <p:cNvSpPr/>
            <p:nvPr/>
          </p:nvSpPr>
          <p:spPr>
            <a:xfrm>
              <a:off x="2198797" y="1729234"/>
              <a:ext cx="20608" cy="15680"/>
            </a:xfrm>
            <a:custGeom>
              <a:rect b="b" l="l" r="r" t="t"/>
              <a:pathLst>
                <a:path extrusionOk="0" h="490" w="644">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91"/>
            <p:cNvSpPr/>
            <p:nvPr/>
          </p:nvSpPr>
          <p:spPr>
            <a:xfrm>
              <a:off x="2225453" y="1685426"/>
              <a:ext cx="28224" cy="37760"/>
            </a:xfrm>
            <a:custGeom>
              <a:rect b="b" l="l" r="r" t="t"/>
              <a:pathLst>
                <a:path extrusionOk="0" h="1180" w="882">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91"/>
            <p:cNvSpPr/>
            <p:nvPr/>
          </p:nvSpPr>
          <p:spPr>
            <a:xfrm>
              <a:off x="2046381" y="1573906"/>
              <a:ext cx="22528" cy="16320"/>
            </a:xfrm>
            <a:custGeom>
              <a:rect b="b" l="l" r="r" t="t"/>
              <a:pathLst>
                <a:path extrusionOk="0" h="510" w="704">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91"/>
            <p:cNvSpPr/>
            <p:nvPr/>
          </p:nvSpPr>
          <p:spPr>
            <a:xfrm>
              <a:off x="2078765" y="1587538"/>
              <a:ext cx="87680" cy="18304"/>
            </a:xfrm>
            <a:custGeom>
              <a:rect b="b" l="l" r="r" t="t"/>
              <a:pathLst>
                <a:path extrusionOk="0" h="572" w="274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91"/>
            <p:cNvSpPr/>
            <p:nvPr/>
          </p:nvSpPr>
          <p:spPr>
            <a:xfrm>
              <a:off x="2177069" y="1574130"/>
              <a:ext cx="22528" cy="16480"/>
            </a:xfrm>
            <a:custGeom>
              <a:rect b="b" l="l" r="r" t="t"/>
              <a:pathLst>
                <a:path extrusionOk="0" h="515" w="704">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91"/>
            <p:cNvSpPr/>
            <p:nvPr/>
          </p:nvSpPr>
          <p:spPr>
            <a:xfrm>
              <a:off x="2078413" y="1560466"/>
              <a:ext cx="88800" cy="15648"/>
            </a:xfrm>
            <a:custGeom>
              <a:rect b="b" l="l" r="r" t="t"/>
              <a:pathLst>
                <a:path extrusionOk="0" h="489" w="2775">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6" name="Google Shape;12126;p91"/>
          <p:cNvGrpSpPr/>
          <p:nvPr/>
        </p:nvGrpSpPr>
        <p:grpSpPr>
          <a:xfrm>
            <a:off x="6317744" y="1626074"/>
            <a:ext cx="348640" cy="250656"/>
            <a:chOff x="6345613" y="1549874"/>
            <a:chExt cx="348640" cy="250656"/>
          </a:xfrm>
        </p:grpSpPr>
        <p:sp>
          <p:nvSpPr>
            <p:cNvPr id="12127" name="Google Shape;12127;p91"/>
            <p:cNvSpPr/>
            <p:nvPr/>
          </p:nvSpPr>
          <p:spPr>
            <a:xfrm>
              <a:off x="6405805" y="1685810"/>
              <a:ext cx="32416" cy="32416"/>
            </a:xfrm>
            <a:custGeom>
              <a:rect b="b" l="l" r="r" t="t"/>
              <a:pathLst>
                <a:path extrusionOk="0" h="1013" w="1013">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91"/>
            <p:cNvSpPr/>
            <p:nvPr/>
          </p:nvSpPr>
          <p:spPr>
            <a:xfrm>
              <a:off x="6345613" y="1549874"/>
              <a:ext cx="348640" cy="250656"/>
            </a:xfrm>
            <a:custGeom>
              <a:rect b="b" l="l" r="r" t="t"/>
              <a:pathLst>
                <a:path extrusionOk="0" h="7833" w="10895">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91"/>
            <p:cNvSpPr/>
            <p:nvPr/>
          </p:nvSpPr>
          <p:spPr>
            <a:xfrm>
              <a:off x="6472845" y="1588626"/>
              <a:ext cx="41952" cy="38944"/>
            </a:xfrm>
            <a:custGeom>
              <a:rect b="b" l="l" r="r" t="t"/>
              <a:pathLst>
                <a:path extrusionOk="0" h="1217" w="1311">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91"/>
            <p:cNvSpPr/>
            <p:nvPr/>
          </p:nvSpPr>
          <p:spPr>
            <a:xfrm>
              <a:off x="6528109" y="1592402"/>
              <a:ext cx="40800" cy="23360"/>
            </a:xfrm>
            <a:custGeom>
              <a:rect b="b" l="l" r="r" t="t"/>
              <a:pathLst>
                <a:path extrusionOk="0" h="730" w="1275">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91"/>
            <p:cNvSpPr/>
            <p:nvPr/>
          </p:nvSpPr>
          <p:spPr>
            <a:xfrm>
              <a:off x="6581453" y="1614994"/>
              <a:ext cx="38496" cy="11040"/>
            </a:xfrm>
            <a:custGeom>
              <a:rect b="b" l="l" r="r" t="t"/>
              <a:pathLst>
                <a:path extrusionOk="0" h="345" w="1203">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91"/>
            <p:cNvSpPr/>
            <p:nvPr/>
          </p:nvSpPr>
          <p:spPr>
            <a:xfrm>
              <a:off x="6634765" y="1648274"/>
              <a:ext cx="25184" cy="16992"/>
            </a:xfrm>
            <a:custGeom>
              <a:rect b="b" l="l" r="r" t="t"/>
              <a:pathLst>
                <a:path extrusionOk="0" h="531" w="787">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3" name="Google Shape;12133;p91"/>
          <p:cNvGrpSpPr/>
          <p:nvPr/>
        </p:nvGrpSpPr>
        <p:grpSpPr>
          <a:xfrm>
            <a:off x="7416912" y="1583226"/>
            <a:ext cx="348640" cy="334272"/>
            <a:chOff x="7444781" y="1507026"/>
            <a:chExt cx="348640" cy="334272"/>
          </a:xfrm>
        </p:grpSpPr>
        <p:sp>
          <p:nvSpPr>
            <p:cNvPr id="12134" name="Google Shape;12134;p91"/>
            <p:cNvSpPr/>
            <p:nvPr/>
          </p:nvSpPr>
          <p:spPr>
            <a:xfrm>
              <a:off x="7575469" y="1750066"/>
              <a:ext cx="40032" cy="39424"/>
            </a:xfrm>
            <a:custGeom>
              <a:rect b="b" l="l" r="r" t="t"/>
              <a:pathLst>
                <a:path extrusionOk="0" h="1232" w="1251">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91"/>
            <p:cNvSpPr/>
            <p:nvPr/>
          </p:nvSpPr>
          <p:spPr>
            <a:xfrm>
              <a:off x="7623469" y="1749714"/>
              <a:ext cx="40032" cy="39776"/>
            </a:xfrm>
            <a:custGeom>
              <a:rect b="b" l="l" r="r" t="t"/>
              <a:pathLst>
                <a:path extrusionOk="0" h="1243" w="1251">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91"/>
            <p:cNvSpPr/>
            <p:nvPr/>
          </p:nvSpPr>
          <p:spPr>
            <a:xfrm>
              <a:off x="7537741" y="1640498"/>
              <a:ext cx="43456" cy="48032"/>
            </a:xfrm>
            <a:custGeom>
              <a:rect b="b" l="l" r="r" t="t"/>
              <a:pathLst>
                <a:path extrusionOk="0" h="1501" w="1358">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91"/>
            <p:cNvSpPr/>
            <p:nvPr/>
          </p:nvSpPr>
          <p:spPr>
            <a:xfrm>
              <a:off x="7657389" y="1640498"/>
              <a:ext cx="43072" cy="48032"/>
            </a:xfrm>
            <a:custGeom>
              <a:rect b="b" l="l" r="r" t="t"/>
              <a:pathLst>
                <a:path extrusionOk="0" h="1501" w="1346">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8" name="Google Shape;12138;p91"/>
            <p:cNvSpPr/>
            <p:nvPr/>
          </p:nvSpPr>
          <p:spPr>
            <a:xfrm>
              <a:off x="7444781" y="1507026"/>
              <a:ext cx="348640" cy="334272"/>
            </a:xfrm>
            <a:custGeom>
              <a:rect b="b" l="l" r="r" t="t"/>
              <a:pathLst>
                <a:path extrusionOk="0" h="10446" w="10895">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9" name="Google Shape;12139;p91"/>
          <p:cNvGrpSpPr/>
          <p:nvPr/>
        </p:nvGrpSpPr>
        <p:grpSpPr>
          <a:xfrm>
            <a:off x="7967472" y="1582938"/>
            <a:ext cx="347872" cy="334944"/>
            <a:chOff x="7995341" y="1506738"/>
            <a:chExt cx="347872" cy="334944"/>
          </a:xfrm>
        </p:grpSpPr>
        <p:sp>
          <p:nvSpPr>
            <p:cNvPr id="12140" name="Google Shape;12140;p91"/>
            <p:cNvSpPr/>
            <p:nvPr/>
          </p:nvSpPr>
          <p:spPr>
            <a:xfrm>
              <a:off x="8129837" y="1722674"/>
              <a:ext cx="33536" cy="35936"/>
            </a:xfrm>
            <a:custGeom>
              <a:rect b="b" l="l" r="r" t="t"/>
              <a:pathLst>
                <a:path extrusionOk="0" h="1123" w="1048">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91"/>
            <p:cNvSpPr/>
            <p:nvPr/>
          </p:nvSpPr>
          <p:spPr>
            <a:xfrm>
              <a:off x="8172877" y="1722610"/>
              <a:ext cx="35840" cy="36000"/>
            </a:xfrm>
            <a:custGeom>
              <a:rect b="b" l="l" r="r" t="t"/>
              <a:pathLst>
                <a:path extrusionOk="0" h="1125" w="112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91"/>
            <p:cNvSpPr/>
            <p:nvPr/>
          </p:nvSpPr>
          <p:spPr>
            <a:xfrm>
              <a:off x="7995341" y="1506738"/>
              <a:ext cx="347872" cy="334944"/>
            </a:xfrm>
            <a:custGeom>
              <a:rect b="b" l="l" r="r" t="t"/>
              <a:pathLst>
                <a:path extrusionOk="0" h="10467" w="10871">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91"/>
            <p:cNvSpPr/>
            <p:nvPr/>
          </p:nvSpPr>
          <p:spPr>
            <a:xfrm>
              <a:off x="8103149" y="1685426"/>
              <a:ext cx="132256" cy="123104"/>
            </a:xfrm>
            <a:custGeom>
              <a:rect b="b" l="l" r="r" t="t"/>
              <a:pathLst>
                <a:path extrusionOk="0" h="3847" w="4133">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91"/>
            <p:cNvSpPr/>
            <p:nvPr/>
          </p:nvSpPr>
          <p:spPr>
            <a:xfrm>
              <a:off x="8087149" y="1640498"/>
              <a:ext cx="43456" cy="48032"/>
            </a:xfrm>
            <a:custGeom>
              <a:rect b="b" l="l" r="r" t="t"/>
              <a:pathLst>
                <a:path extrusionOk="0" h="1501" w="1358">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91"/>
            <p:cNvSpPr/>
            <p:nvPr/>
          </p:nvSpPr>
          <p:spPr>
            <a:xfrm>
              <a:off x="8207149" y="1640498"/>
              <a:ext cx="43104" cy="48032"/>
            </a:xfrm>
            <a:custGeom>
              <a:rect b="b" l="l" r="r" t="t"/>
              <a:pathLst>
                <a:path extrusionOk="0" h="1501" w="1347">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6" name="Google Shape;12146;p91"/>
          <p:cNvGrpSpPr/>
          <p:nvPr/>
        </p:nvGrpSpPr>
        <p:grpSpPr>
          <a:xfrm>
            <a:off x="3020176" y="1599130"/>
            <a:ext cx="347872" cy="303904"/>
            <a:chOff x="3048045" y="1522930"/>
            <a:chExt cx="347872" cy="303904"/>
          </a:xfrm>
        </p:grpSpPr>
        <p:sp>
          <p:nvSpPr>
            <p:cNvPr id="12147" name="Google Shape;12147;p91"/>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48" name="Google Shape;12148;p91"/>
            <p:cNvGrpSpPr/>
            <p:nvPr/>
          </p:nvGrpSpPr>
          <p:grpSpPr>
            <a:xfrm>
              <a:off x="3048045" y="1522930"/>
              <a:ext cx="347872" cy="303904"/>
              <a:chOff x="3048045" y="1522930"/>
              <a:chExt cx="347872" cy="303904"/>
            </a:xfrm>
          </p:grpSpPr>
          <p:sp>
            <p:nvSpPr>
              <p:cNvPr id="12149" name="Google Shape;12149;p91"/>
              <p:cNvSpPr/>
              <p:nvPr/>
            </p:nvSpPr>
            <p:spPr>
              <a:xfrm>
                <a:off x="3048045" y="1522930"/>
                <a:ext cx="347872" cy="303904"/>
              </a:xfrm>
              <a:custGeom>
                <a:rect b="b" l="l" r="r" t="t"/>
                <a:pathLst>
                  <a:path extrusionOk="0" h="9497" w="10871">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91"/>
              <p:cNvSpPr/>
              <p:nvPr/>
            </p:nvSpPr>
            <p:spPr>
              <a:xfrm>
                <a:off x="3139117" y="1621010"/>
                <a:ext cx="49152" cy="137600"/>
              </a:xfrm>
              <a:custGeom>
                <a:rect b="b" l="l" r="r" t="t"/>
                <a:pathLst>
                  <a:path extrusionOk="0" h="4300" w="1536">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151" name="Google Shape;12151;p91"/>
          <p:cNvGrpSpPr/>
          <p:nvPr/>
        </p:nvGrpSpPr>
        <p:grpSpPr>
          <a:xfrm>
            <a:off x="1105264" y="3428122"/>
            <a:ext cx="313984" cy="358560"/>
            <a:chOff x="1133133" y="3351922"/>
            <a:chExt cx="313984" cy="358560"/>
          </a:xfrm>
        </p:grpSpPr>
        <p:sp>
          <p:nvSpPr>
            <p:cNvPr id="12152" name="Google Shape;12152;p91"/>
            <p:cNvSpPr/>
            <p:nvPr/>
          </p:nvSpPr>
          <p:spPr>
            <a:xfrm>
              <a:off x="1133133" y="3351922"/>
              <a:ext cx="313984" cy="358560"/>
            </a:xfrm>
            <a:custGeom>
              <a:rect b="b" l="l" r="r" t="t"/>
              <a:pathLst>
                <a:path extrusionOk="0" h="11205" w="9812">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91"/>
            <p:cNvSpPr/>
            <p:nvPr/>
          </p:nvSpPr>
          <p:spPr>
            <a:xfrm>
              <a:off x="1285549" y="3414418"/>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91"/>
            <p:cNvSpPr/>
            <p:nvPr/>
          </p:nvSpPr>
          <p:spPr>
            <a:xfrm>
              <a:off x="1285549" y="3459378"/>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91"/>
            <p:cNvSpPr/>
            <p:nvPr/>
          </p:nvSpPr>
          <p:spPr>
            <a:xfrm>
              <a:off x="1285549" y="3503954"/>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91"/>
            <p:cNvSpPr/>
            <p:nvPr/>
          </p:nvSpPr>
          <p:spPr>
            <a:xfrm>
              <a:off x="1167821" y="3498226"/>
              <a:ext cx="10688" cy="16416"/>
            </a:xfrm>
            <a:custGeom>
              <a:rect b="b" l="l" r="r" t="t"/>
              <a:pathLst>
                <a:path extrusionOk="0" h="513" w="334">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91"/>
            <p:cNvSpPr/>
            <p:nvPr/>
          </p:nvSpPr>
          <p:spPr>
            <a:xfrm>
              <a:off x="1167821" y="3537490"/>
              <a:ext cx="10688" cy="16032"/>
            </a:xfrm>
            <a:custGeom>
              <a:rect b="b" l="l" r="r" t="t"/>
              <a:pathLst>
                <a:path extrusionOk="0" h="501" w="334">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91"/>
            <p:cNvSpPr/>
            <p:nvPr/>
          </p:nvSpPr>
          <p:spPr>
            <a:xfrm>
              <a:off x="1167821" y="3577106"/>
              <a:ext cx="10688" cy="16032"/>
            </a:xfrm>
            <a:custGeom>
              <a:rect b="b" l="l" r="r" t="t"/>
              <a:pathLst>
                <a:path extrusionOk="0" h="501" w="334">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91"/>
            <p:cNvSpPr/>
            <p:nvPr/>
          </p:nvSpPr>
          <p:spPr>
            <a:xfrm>
              <a:off x="1402509" y="3493266"/>
              <a:ext cx="10688" cy="16064"/>
            </a:xfrm>
            <a:custGeom>
              <a:rect b="b" l="l" r="r" t="t"/>
              <a:pathLst>
                <a:path extrusionOk="0" h="502" w="334">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91"/>
            <p:cNvSpPr/>
            <p:nvPr/>
          </p:nvSpPr>
          <p:spPr>
            <a:xfrm>
              <a:off x="1393357" y="3526898"/>
              <a:ext cx="15648" cy="14432"/>
            </a:xfrm>
            <a:custGeom>
              <a:rect b="b" l="l" r="r" t="t"/>
              <a:pathLst>
                <a:path extrusionOk="0" h="451" w="489">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91"/>
            <p:cNvSpPr/>
            <p:nvPr/>
          </p:nvSpPr>
          <p:spPr>
            <a:xfrm>
              <a:off x="1402509" y="3453650"/>
              <a:ext cx="10688" cy="16032"/>
            </a:xfrm>
            <a:custGeom>
              <a:rect b="b" l="l" r="r" t="t"/>
              <a:pathLst>
                <a:path extrusionOk="0" h="501" w="334">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91"/>
            <p:cNvSpPr/>
            <p:nvPr/>
          </p:nvSpPr>
          <p:spPr>
            <a:xfrm>
              <a:off x="1171629" y="3612306"/>
              <a:ext cx="15264" cy="14752"/>
            </a:xfrm>
            <a:custGeom>
              <a:rect b="b" l="l" r="r" t="t"/>
              <a:pathLst>
                <a:path extrusionOk="0" h="461" w="477">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91"/>
            <p:cNvSpPr/>
            <p:nvPr/>
          </p:nvSpPr>
          <p:spPr>
            <a:xfrm>
              <a:off x="1285549" y="3548914"/>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91"/>
            <p:cNvSpPr/>
            <p:nvPr/>
          </p:nvSpPr>
          <p:spPr>
            <a:xfrm>
              <a:off x="1285549" y="3593490"/>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91"/>
            <p:cNvSpPr/>
            <p:nvPr/>
          </p:nvSpPr>
          <p:spPr>
            <a:xfrm>
              <a:off x="1285549" y="3638450"/>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91"/>
            <p:cNvSpPr/>
            <p:nvPr/>
          </p:nvSpPr>
          <p:spPr>
            <a:xfrm>
              <a:off x="1201325" y="3627026"/>
              <a:ext cx="16032" cy="10304"/>
            </a:xfrm>
            <a:custGeom>
              <a:rect b="b" l="l" r="r" t="t"/>
              <a:pathLst>
                <a:path extrusionOk="0" h="322" w="501">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91"/>
            <p:cNvSpPr/>
            <p:nvPr/>
          </p:nvSpPr>
          <p:spPr>
            <a:xfrm>
              <a:off x="1363629" y="3537490"/>
              <a:ext cx="16032" cy="10304"/>
            </a:xfrm>
            <a:custGeom>
              <a:rect b="b" l="l" r="r" t="t"/>
              <a:pathLst>
                <a:path extrusionOk="0" h="322" w="501">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68" name="Google Shape;12168;p91"/>
          <p:cNvSpPr/>
          <p:nvPr/>
        </p:nvSpPr>
        <p:spPr>
          <a:xfrm>
            <a:off x="1681328" y="3430042"/>
            <a:ext cx="262944" cy="354720"/>
          </a:xfrm>
          <a:custGeom>
            <a:rect b="b" l="l" r="r" t="t"/>
            <a:pathLst>
              <a:path extrusionOk="0" h="11085" w="8217">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69" name="Google Shape;12169;p91"/>
          <p:cNvGrpSpPr/>
          <p:nvPr/>
        </p:nvGrpSpPr>
        <p:grpSpPr>
          <a:xfrm>
            <a:off x="2767184" y="3428794"/>
            <a:ext cx="288448" cy="357120"/>
            <a:chOff x="2795053" y="3352594"/>
            <a:chExt cx="288448" cy="357120"/>
          </a:xfrm>
        </p:grpSpPr>
        <p:sp>
          <p:nvSpPr>
            <p:cNvPr id="12170" name="Google Shape;12170;p91"/>
            <p:cNvSpPr/>
            <p:nvPr/>
          </p:nvSpPr>
          <p:spPr>
            <a:xfrm>
              <a:off x="2839629" y="3550386"/>
              <a:ext cx="19840" cy="16448"/>
            </a:xfrm>
            <a:custGeom>
              <a:rect b="b" l="l" r="r" t="t"/>
              <a:pathLst>
                <a:path extrusionOk="0" h="514" w="62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91"/>
            <p:cNvSpPr/>
            <p:nvPr/>
          </p:nvSpPr>
          <p:spPr>
            <a:xfrm>
              <a:off x="2865165" y="3511410"/>
              <a:ext cx="50688" cy="37536"/>
            </a:xfrm>
            <a:custGeom>
              <a:rect b="b" l="l" r="r" t="t"/>
              <a:pathLst>
                <a:path extrusionOk="0" h="1173" w="1584">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91"/>
            <p:cNvSpPr/>
            <p:nvPr/>
          </p:nvSpPr>
          <p:spPr>
            <a:xfrm>
              <a:off x="2795053" y="3352594"/>
              <a:ext cx="288448" cy="357120"/>
            </a:xfrm>
            <a:custGeom>
              <a:rect b="b" l="l" r="r" t="t"/>
              <a:pathLst>
                <a:path extrusionOk="0" h="11160" w="9014">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91"/>
            <p:cNvSpPr/>
            <p:nvPr/>
          </p:nvSpPr>
          <p:spPr>
            <a:xfrm>
              <a:off x="3019853" y="3423794"/>
              <a:ext cx="20224" cy="16576"/>
            </a:xfrm>
            <a:custGeom>
              <a:rect b="b" l="l" r="r" t="t"/>
              <a:pathLst>
                <a:path extrusionOk="0" h="518" w="632">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91"/>
            <p:cNvSpPr/>
            <p:nvPr/>
          </p:nvSpPr>
          <p:spPr>
            <a:xfrm>
              <a:off x="2964237" y="3441810"/>
              <a:ext cx="49920" cy="37408"/>
            </a:xfrm>
            <a:custGeom>
              <a:rect b="b" l="l" r="r" t="t"/>
              <a:pathLst>
                <a:path extrusionOk="0" h="1169" w="156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91"/>
            <p:cNvSpPr/>
            <p:nvPr/>
          </p:nvSpPr>
          <p:spPr>
            <a:xfrm>
              <a:off x="2867437" y="3395602"/>
              <a:ext cx="17952" cy="18848"/>
            </a:xfrm>
            <a:custGeom>
              <a:rect b="b" l="l" r="r" t="t"/>
              <a:pathLst>
                <a:path extrusionOk="0" h="589" w="561">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91"/>
            <p:cNvSpPr/>
            <p:nvPr/>
          </p:nvSpPr>
          <p:spPr>
            <a:xfrm>
              <a:off x="2885741" y="3421234"/>
              <a:ext cx="38496" cy="49216"/>
            </a:xfrm>
            <a:custGeom>
              <a:rect b="b" l="l" r="r" t="t"/>
              <a:pathLst>
                <a:path extrusionOk="0" h="1538" w="1203">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91"/>
            <p:cNvSpPr/>
            <p:nvPr/>
          </p:nvSpPr>
          <p:spPr>
            <a:xfrm>
              <a:off x="2993933" y="3576178"/>
              <a:ext cx="17952" cy="18848"/>
            </a:xfrm>
            <a:custGeom>
              <a:rect b="b" l="l" r="r" t="t"/>
              <a:pathLst>
                <a:path extrusionOk="0" h="589" w="561">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91"/>
            <p:cNvSpPr/>
            <p:nvPr/>
          </p:nvSpPr>
          <p:spPr>
            <a:xfrm>
              <a:off x="2954701" y="3520466"/>
              <a:ext cx="39264" cy="49056"/>
            </a:xfrm>
            <a:custGeom>
              <a:rect b="b" l="l" r="r" t="t"/>
              <a:pathLst>
                <a:path extrusionOk="0" h="1533" w="1227">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9" name="Google Shape;12179;p91"/>
          <p:cNvGrpSpPr/>
          <p:nvPr/>
        </p:nvGrpSpPr>
        <p:grpSpPr>
          <a:xfrm>
            <a:off x="2208656" y="3429402"/>
            <a:ext cx="304832" cy="356512"/>
            <a:chOff x="2236525" y="3353202"/>
            <a:chExt cx="304832" cy="356512"/>
          </a:xfrm>
        </p:grpSpPr>
        <p:sp>
          <p:nvSpPr>
            <p:cNvPr id="12180" name="Google Shape;12180;p91"/>
            <p:cNvSpPr/>
            <p:nvPr/>
          </p:nvSpPr>
          <p:spPr>
            <a:xfrm>
              <a:off x="2236525" y="3353202"/>
              <a:ext cx="304832" cy="356512"/>
            </a:xfrm>
            <a:custGeom>
              <a:rect b="b" l="l" r="r" t="t"/>
              <a:pathLst>
                <a:path extrusionOk="0" h="11141" w="9526">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91"/>
            <p:cNvSpPr/>
            <p:nvPr/>
          </p:nvSpPr>
          <p:spPr>
            <a:xfrm>
              <a:off x="2283373" y="3553106"/>
              <a:ext cx="16416" cy="11072"/>
            </a:xfrm>
            <a:custGeom>
              <a:rect b="b" l="l" r="r" t="t"/>
              <a:pathLst>
                <a:path extrusionOk="0" h="346" w="513">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91"/>
            <p:cNvSpPr/>
            <p:nvPr/>
          </p:nvSpPr>
          <p:spPr>
            <a:xfrm>
              <a:off x="2449485" y="3488658"/>
              <a:ext cx="17184" cy="12288"/>
            </a:xfrm>
            <a:custGeom>
              <a:rect b="b" l="l" r="r" t="t"/>
              <a:pathLst>
                <a:path extrusionOk="0" h="384" w="537">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3" name="Google Shape;12183;p91"/>
          <p:cNvGrpSpPr/>
          <p:nvPr/>
        </p:nvGrpSpPr>
        <p:grpSpPr>
          <a:xfrm>
            <a:off x="3882768" y="3428890"/>
            <a:ext cx="256800" cy="357024"/>
            <a:chOff x="3910637" y="3352690"/>
            <a:chExt cx="256800" cy="357024"/>
          </a:xfrm>
        </p:grpSpPr>
        <p:sp>
          <p:nvSpPr>
            <p:cNvPr id="12184" name="Google Shape;12184;p91"/>
            <p:cNvSpPr/>
            <p:nvPr/>
          </p:nvSpPr>
          <p:spPr>
            <a:xfrm>
              <a:off x="3910637" y="3352690"/>
              <a:ext cx="256800" cy="357024"/>
            </a:xfrm>
            <a:custGeom>
              <a:rect b="b" l="l" r="r" t="t"/>
              <a:pathLst>
                <a:path extrusionOk="0" h="11157" w="8025">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91"/>
            <p:cNvSpPr/>
            <p:nvPr/>
          </p:nvSpPr>
          <p:spPr>
            <a:xfrm>
              <a:off x="3960909" y="3498226"/>
              <a:ext cx="60992" cy="60992"/>
            </a:xfrm>
            <a:custGeom>
              <a:rect b="b" l="l" r="r" t="t"/>
              <a:pathLst>
                <a:path extrusionOk="0" h="1906" w="1906">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91"/>
            <p:cNvSpPr/>
            <p:nvPr/>
          </p:nvSpPr>
          <p:spPr>
            <a:xfrm>
              <a:off x="4083981" y="3408690"/>
              <a:ext cx="44224" cy="43872"/>
            </a:xfrm>
            <a:custGeom>
              <a:rect b="b" l="l" r="r" t="t"/>
              <a:pathLst>
                <a:path extrusionOk="0" h="1371" w="1382">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7" name="Google Shape;12187;p91"/>
          <p:cNvGrpSpPr/>
          <p:nvPr/>
        </p:nvGrpSpPr>
        <p:grpSpPr>
          <a:xfrm>
            <a:off x="6028560" y="3428122"/>
            <a:ext cx="360064" cy="360096"/>
            <a:chOff x="6056429" y="3351922"/>
            <a:chExt cx="360064" cy="360096"/>
          </a:xfrm>
        </p:grpSpPr>
        <p:sp>
          <p:nvSpPr>
            <p:cNvPr id="12188" name="Google Shape;12188;p91"/>
            <p:cNvSpPr/>
            <p:nvPr/>
          </p:nvSpPr>
          <p:spPr>
            <a:xfrm>
              <a:off x="6056429" y="3351922"/>
              <a:ext cx="360064" cy="360096"/>
            </a:xfrm>
            <a:custGeom>
              <a:rect b="b" l="l" r="r" t="t"/>
              <a:pathLst>
                <a:path extrusionOk="0" h="11253" w="11252">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91"/>
            <p:cNvSpPr/>
            <p:nvPr/>
          </p:nvSpPr>
          <p:spPr>
            <a:xfrm>
              <a:off x="6311309" y="3392306"/>
              <a:ext cx="10688" cy="21760"/>
            </a:xfrm>
            <a:custGeom>
              <a:rect b="b" l="l" r="r" t="t"/>
              <a:pathLst>
                <a:path extrusionOk="0" h="680" w="334">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91"/>
            <p:cNvSpPr/>
            <p:nvPr/>
          </p:nvSpPr>
          <p:spPr>
            <a:xfrm>
              <a:off x="6153197" y="3649490"/>
              <a:ext cx="10688" cy="21760"/>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1" name="Google Shape;12191;p91"/>
          <p:cNvGrpSpPr/>
          <p:nvPr/>
        </p:nvGrpSpPr>
        <p:grpSpPr>
          <a:xfrm>
            <a:off x="6581008" y="3429274"/>
            <a:ext cx="357408" cy="357408"/>
            <a:chOff x="6608877" y="3353074"/>
            <a:chExt cx="357408" cy="357408"/>
          </a:xfrm>
        </p:grpSpPr>
        <p:sp>
          <p:nvSpPr>
            <p:cNvPr id="12192" name="Google Shape;12192;p91"/>
            <p:cNvSpPr/>
            <p:nvPr/>
          </p:nvSpPr>
          <p:spPr>
            <a:xfrm>
              <a:off x="6608877" y="3353074"/>
              <a:ext cx="357408" cy="357408"/>
            </a:xfrm>
            <a:custGeom>
              <a:rect b="b" l="l" r="r" t="t"/>
              <a:pathLst>
                <a:path extrusionOk="0" h="11169" w="11169">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91"/>
            <p:cNvSpPr/>
            <p:nvPr/>
          </p:nvSpPr>
          <p:spPr>
            <a:xfrm>
              <a:off x="6770029" y="3565170"/>
              <a:ext cx="44608" cy="27968"/>
            </a:xfrm>
            <a:custGeom>
              <a:rect b="b" l="l" r="r" t="t"/>
              <a:pathLst>
                <a:path extrusionOk="0" h="874" w="1394">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91"/>
            <p:cNvSpPr/>
            <p:nvPr/>
          </p:nvSpPr>
          <p:spPr>
            <a:xfrm>
              <a:off x="6859949" y="3437074"/>
              <a:ext cx="24416" cy="31840"/>
            </a:xfrm>
            <a:custGeom>
              <a:rect b="b" l="l" r="r" t="t"/>
              <a:pathLst>
                <a:path extrusionOk="0" h="995" w="763">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91"/>
            <p:cNvSpPr/>
            <p:nvPr/>
          </p:nvSpPr>
          <p:spPr>
            <a:xfrm>
              <a:off x="6824525" y="3509426"/>
              <a:ext cx="17920" cy="28448"/>
            </a:xfrm>
            <a:custGeom>
              <a:rect b="b" l="l" r="r" t="t"/>
              <a:pathLst>
                <a:path extrusionOk="0" h="889" w="56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91"/>
            <p:cNvSpPr/>
            <p:nvPr/>
          </p:nvSpPr>
          <p:spPr>
            <a:xfrm>
              <a:off x="6790989" y="3541906"/>
              <a:ext cx="42688" cy="34464"/>
            </a:xfrm>
            <a:custGeom>
              <a:rect b="b" l="l" r="r" t="t"/>
              <a:pathLst>
                <a:path extrusionOk="0" h="1077" w="1334">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91"/>
            <p:cNvSpPr/>
            <p:nvPr/>
          </p:nvSpPr>
          <p:spPr>
            <a:xfrm>
              <a:off x="6840525" y="3544914"/>
              <a:ext cx="54112" cy="32608"/>
            </a:xfrm>
            <a:custGeom>
              <a:rect b="b" l="l" r="r" t="t"/>
              <a:pathLst>
                <a:path extrusionOk="0" h="1019" w="1691">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91"/>
            <p:cNvSpPr/>
            <p:nvPr/>
          </p:nvSpPr>
          <p:spPr>
            <a:xfrm>
              <a:off x="6793645" y="3582770"/>
              <a:ext cx="102144" cy="75520"/>
            </a:xfrm>
            <a:custGeom>
              <a:rect b="b" l="l" r="r" t="t"/>
              <a:pathLst>
                <a:path extrusionOk="0" h="2360" w="3192">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99" name="Google Shape;12199;p91"/>
          <p:cNvSpPr/>
          <p:nvPr/>
        </p:nvSpPr>
        <p:spPr>
          <a:xfrm>
            <a:off x="7680176" y="3427738"/>
            <a:ext cx="357408" cy="357408"/>
          </a:xfrm>
          <a:custGeom>
            <a:rect b="b" l="l" r="r" t="t"/>
            <a:pathLst>
              <a:path extrusionOk="0" h="11169" w="11169">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91"/>
          <p:cNvSpPr/>
          <p:nvPr/>
        </p:nvSpPr>
        <p:spPr>
          <a:xfrm>
            <a:off x="4395216" y="3429274"/>
            <a:ext cx="331872" cy="357792"/>
          </a:xfrm>
          <a:custGeom>
            <a:rect b="b" l="l" r="r" t="t"/>
            <a:pathLst>
              <a:path extrusionOk="0" h="11181" w="10371">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01" name="Google Shape;12201;p91"/>
          <p:cNvGrpSpPr/>
          <p:nvPr/>
        </p:nvGrpSpPr>
        <p:grpSpPr>
          <a:xfrm>
            <a:off x="4931664" y="3446426"/>
            <a:ext cx="357408" cy="323488"/>
            <a:chOff x="4959533" y="3370226"/>
            <a:chExt cx="357408" cy="323488"/>
          </a:xfrm>
        </p:grpSpPr>
        <p:sp>
          <p:nvSpPr>
            <p:cNvPr id="12202" name="Google Shape;12202;p91"/>
            <p:cNvSpPr/>
            <p:nvPr/>
          </p:nvSpPr>
          <p:spPr>
            <a:xfrm>
              <a:off x="4959533" y="3370226"/>
              <a:ext cx="357408" cy="323488"/>
            </a:xfrm>
            <a:custGeom>
              <a:rect b="b" l="l" r="r" t="t"/>
              <a:pathLst>
                <a:path extrusionOk="0" h="10109" w="11169">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91"/>
            <p:cNvSpPr/>
            <p:nvPr/>
          </p:nvSpPr>
          <p:spPr>
            <a:xfrm>
              <a:off x="5055149" y="3409458"/>
              <a:ext cx="99840" cy="88416"/>
            </a:xfrm>
            <a:custGeom>
              <a:rect b="b" l="l" r="r" t="t"/>
              <a:pathLst>
                <a:path extrusionOk="0" h="2763" w="312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4" name="Google Shape;12204;p91"/>
          <p:cNvGrpSpPr/>
          <p:nvPr/>
        </p:nvGrpSpPr>
        <p:grpSpPr>
          <a:xfrm>
            <a:off x="7130768" y="3429274"/>
            <a:ext cx="357056" cy="357408"/>
            <a:chOff x="7158637" y="3353074"/>
            <a:chExt cx="357056" cy="357408"/>
          </a:xfrm>
        </p:grpSpPr>
        <p:sp>
          <p:nvSpPr>
            <p:cNvPr id="12205" name="Google Shape;12205;p91"/>
            <p:cNvSpPr/>
            <p:nvPr/>
          </p:nvSpPr>
          <p:spPr>
            <a:xfrm>
              <a:off x="7158637" y="3353074"/>
              <a:ext cx="357056" cy="357408"/>
            </a:xfrm>
            <a:custGeom>
              <a:rect b="b" l="l" r="r" t="t"/>
              <a:pathLst>
                <a:path extrusionOk="0" h="11169" w="11158">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91"/>
            <p:cNvSpPr/>
            <p:nvPr/>
          </p:nvSpPr>
          <p:spPr>
            <a:xfrm>
              <a:off x="7406669" y="3594898"/>
              <a:ext cx="26336" cy="27968"/>
            </a:xfrm>
            <a:custGeom>
              <a:rect b="b" l="l" r="r" t="t"/>
              <a:pathLst>
                <a:path extrusionOk="0" h="874" w="823">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91"/>
            <p:cNvSpPr/>
            <p:nvPr/>
          </p:nvSpPr>
          <p:spPr>
            <a:xfrm>
              <a:off x="7229133" y="3469074"/>
              <a:ext cx="254912" cy="180832"/>
            </a:xfrm>
            <a:custGeom>
              <a:rect b="b" l="l" r="r" t="t"/>
              <a:pathLst>
                <a:path extrusionOk="0" h="5651" w="7966">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91"/>
            <p:cNvSpPr/>
            <p:nvPr/>
          </p:nvSpPr>
          <p:spPr>
            <a:xfrm>
              <a:off x="7409741" y="3428370"/>
              <a:ext cx="22880" cy="27616"/>
            </a:xfrm>
            <a:custGeom>
              <a:rect b="b" l="l" r="r" t="t"/>
              <a:pathLst>
                <a:path extrusionOk="0" h="863" w="715">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9" name="Google Shape;12209;p91"/>
          <p:cNvGrpSpPr/>
          <p:nvPr/>
        </p:nvGrpSpPr>
        <p:grpSpPr>
          <a:xfrm>
            <a:off x="3288400" y="3428602"/>
            <a:ext cx="344832" cy="356544"/>
            <a:chOff x="3316269" y="3352402"/>
            <a:chExt cx="344832" cy="356544"/>
          </a:xfrm>
        </p:grpSpPr>
        <p:sp>
          <p:nvSpPr>
            <p:cNvPr id="12210" name="Google Shape;12210;p91"/>
            <p:cNvSpPr/>
            <p:nvPr/>
          </p:nvSpPr>
          <p:spPr>
            <a:xfrm>
              <a:off x="3546381" y="3557138"/>
              <a:ext cx="19840" cy="16576"/>
            </a:xfrm>
            <a:custGeom>
              <a:rect b="b" l="l" r="r" t="t"/>
              <a:pathLst>
                <a:path extrusionOk="0" h="518" w="62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91"/>
            <p:cNvSpPr/>
            <p:nvPr/>
          </p:nvSpPr>
          <p:spPr>
            <a:xfrm>
              <a:off x="3449997" y="3423730"/>
              <a:ext cx="14496" cy="18144"/>
            </a:xfrm>
            <a:custGeom>
              <a:rect b="b" l="l" r="r" t="t"/>
              <a:pathLst>
                <a:path extrusionOk="0" h="567" w="453">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91"/>
            <p:cNvSpPr/>
            <p:nvPr/>
          </p:nvSpPr>
          <p:spPr>
            <a:xfrm>
              <a:off x="3316269" y="3352402"/>
              <a:ext cx="344832" cy="356544"/>
            </a:xfrm>
            <a:custGeom>
              <a:rect b="b" l="l" r="r" t="t"/>
              <a:pathLst>
                <a:path extrusionOk="0" h="11142" w="10776">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3" name="Google Shape;12213;p91"/>
          <p:cNvGrpSpPr/>
          <p:nvPr/>
        </p:nvGrpSpPr>
        <p:grpSpPr>
          <a:xfrm>
            <a:off x="5481040" y="3447706"/>
            <a:ext cx="358560" cy="319552"/>
            <a:chOff x="5508909" y="3371506"/>
            <a:chExt cx="358560" cy="319552"/>
          </a:xfrm>
        </p:grpSpPr>
        <p:sp>
          <p:nvSpPr>
            <p:cNvPr id="12214" name="Google Shape;12214;p91"/>
            <p:cNvSpPr/>
            <p:nvPr/>
          </p:nvSpPr>
          <p:spPr>
            <a:xfrm>
              <a:off x="5545485" y="3384178"/>
              <a:ext cx="57184" cy="60736"/>
            </a:xfrm>
            <a:custGeom>
              <a:rect b="b" l="l" r="r" t="t"/>
              <a:pathLst>
                <a:path extrusionOk="0" h="1898" w="1787">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91"/>
            <p:cNvSpPr/>
            <p:nvPr/>
          </p:nvSpPr>
          <p:spPr>
            <a:xfrm>
              <a:off x="5508909" y="3429362"/>
              <a:ext cx="53760" cy="50624"/>
            </a:xfrm>
            <a:custGeom>
              <a:rect b="b" l="l" r="r" t="t"/>
              <a:pathLst>
                <a:path extrusionOk="0" h="1582" w="168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91"/>
            <p:cNvSpPr/>
            <p:nvPr/>
          </p:nvSpPr>
          <p:spPr>
            <a:xfrm>
              <a:off x="5606829" y="3371506"/>
              <a:ext cx="51104" cy="63520"/>
            </a:xfrm>
            <a:custGeom>
              <a:rect b="b" l="l" r="r" t="t"/>
              <a:pathLst>
                <a:path extrusionOk="0" h="1985" w="1597">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91"/>
            <p:cNvSpPr/>
            <p:nvPr/>
          </p:nvSpPr>
          <p:spPr>
            <a:xfrm>
              <a:off x="5659789" y="3396786"/>
              <a:ext cx="48032" cy="55392"/>
            </a:xfrm>
            <a:custGeom>
              <a:rect b="b" l="l" r="r" t="t"/>
              <a:pathLst>
                <a:path extrusionOk="0" h="1731" w="1501">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91"/>
            <p:cNvSpPr/>
            <p:nvPr/>
          </p:nvSpPr>
          <p:spPr>
            <a:xfrm>
              <a:off x="5556941" y="3444402"/>
              <a:ext cx="131840" cy="93856"/>
            </a:xfrm>
            <a:custGeom>
              <a:rect b="b" l="l" r="r" t="t"/>
              <a:pathLst>
                <a:path extrusionOk="0" h="2933" w="412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91"/>
            <p:cNvSpPr/>
            <p:nvPr/>
          </p:nvSpPr>
          <p:spPr>
            <a:xfrm>
              <a:off x="5730285" y="3518386"/>
              <a:ext cx="50336" cy="64832"/>
            </a:xfrm>
            <a:custGeom>
              <a:rect b="b" l="l" r="r" t="t"/>
              <a:pathLst>
                <a:path extrusionOk="0" h="2026" w="1573">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91"/>
            <p:cNvSpPr/>
            <p:nvPr/>
          </p:nvSpPr>
          <p:spPr>
            <a:xfrm>
              <a:off x="5674669" y="3533234"/>
              <a:ext cx="49920" cy="56480"/>
            </a:xfrm>
            <a:custGeom>
              <a:rect b="b" l="l" r="r" t="t"/>
              <a:pathLst>
                <a:path extrusionOk="0" h="1765" w="156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91"/>
            <p:cNvSpPr/>
            <p:nvPr/>
          </p:nvSpPr>
          <p:spPr>
            <a:xfrm>
              <a:off x="5777133" y="3542162"/>
              <a:ext cx="60608" cy="57440"/>
            </a:xfrm>
            <a:custGeom>
              <a:rect b="b" l="l" r="r" t="t"/>
              <a:pathLst>
                <a:path extrusionOk="0" h="1795" w="1894">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91"/>
            <p:cNvSpPr/>
            <p:nvPr/>
          </p:nvSpPr>
          <p:spPr>
            <a:xfrm>
              <a:off x="5811437" y="3593426"/>
              <a:ext cx="56032" cy="47328"/>
            </a:xfrm>
            <a:custGeom>
              <a:rect b="b" l="l" r="r" t="t"/>
              <a:pathLst>
                <a:path extrusionOk="0" h="1479" w="1751">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91"/>
            <p:cNvSpPr/>
            <p:nvPr/>
          </p:nvSpPr>
          <p:spPr>
            <a:xfrm>
              <a:off x="5679981" y="3591218"/>
              <a:ext cx="130720" cy="99840"/>
            </a:xfrm>
            <a:custGeom>
              <a:rect b="b" l="l" r="r" t="t"/>
              <a:pathLst>
                <a:path extrusionOk="0" h="3120" w="4085">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24" name="Google Shape;12224;p91"/>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Nature Icons</a:t>
            </a:r>
            <a:endParaRPr/>
          </a:p>
        </p:txBody>
      </p:sp>
    </p:spTree>
  </p:cSld>
  <p:clrMapOvr>
    <a:masterClrMapping/>
  </p:clrMapOvr>
</p:sld>
</file>

<file path=ppt/slides/slide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228" name="Shape 12228"/>
        <p:cNvGrpSpPr/>
        <p:nvPr/>
      </p:nvGrpSpPr>
      <p:grpSpPr>
        <a:xfrm>
          <a:off x="0" y="0"/>
          <a:ext cx="0" cy="0"/>
          <a:chOff x="0" y="0"/>
          <a:chExt cx="0" cy="0"/>
        </a:xfrm>
      </p:grpSpPr>
      <p:sp>
        <p:nvSpPr>
          <p:cNvPr id="12229" name="Google Shape;12229;p92"/>
          <p:cNvSpPr/>
          <p:nvPr/>
        </p:nvSpPr>
        <p:spPr>
          <a:xfrm>
            <a:off x="2576745" y="3893161"/>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30" name="Google Shape;12230;p92"/>
          <p:cNvGrpSpPr/>
          <p:nvPr/>
        </p:nvGrpSpPr>
        <p:grpSpPr>
          <a:xfrm>
            <a:off x="3026217" y="3893352"/>
            <a:ext cx="346056" cy="345674"/>
            <a:chOff x="3303268" y="3817349"/>
            <a:chExt cx="346056" cy="345674"/>
          </a:xfrm>
        </p:grpSpPr>
        <p:sp>
          <p:nvSpPr>
            <p:cNvPr id="12231" name="Google Shape;12231;p92"/>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92"/>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92"/>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92"/>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5" name="Google Shape;12235;p92"/>
          <p:cNvGrpSpPr/>
          <p:nvPr/>
        </p:nvGrpSpPr>
        <p:grpSpPr>
          <a:xfrm>
            <a:off x="3475306" y="3893352"/>
            <a:ext cx="346056" cy="345674"/>
            <a:chOff x="3752358" y="3817349"/>
            <a:chExt cx="346056" cy="345674"/>
          </a:xfrm>
        </p:grpSpPr>
        <p:sp>
          <p:nvSpPr>
            <p:cNvPr id="12236" name="Google Shape;12236;p92"/>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92"/>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92"/>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92"/>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0" name="Google Shape;12240;p92"/>
          <p:cNvGrpSpPr/>
          <p:nvPr/>
        </p:nvGrpSpPr>
        <p:grpSpPr>
          <a:xfrm>
            <a:off x="4822956" y="3893352"/>
            <a:ext cx="346024" cy="345674"/>
            <a:chOff x="5100008" y="3817349"/>
            <a:chExt cx="346024" cy="345674"/>
          </a:xfrm>
        </p:grpSpPr>
        <p:sp>
          <p:nvSpPr>
            <p:cNvPr id="12241" name="Google Shape;12241;p92"/>
            <p:cNvSpPr/>
            <p:nvPr/>
          </p:nvSpPr>
          <p:spPr>
            <a:xfrm>
              <a:off x="5100008" y="3817349"/>
              <a:ext cx="346024" cy="345674"/>
            </a:xfrm>
            <a:custGeom>
              <a:rect b="b" l="l" r="r" t="t"/>
              <a:pathLst>
                <a:path extrusionOk="0" h="10860" w="10871">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92"/>
            <p:cNvSpPr/>
            <p:nvPr/>
          </p:nvSpPr>
          <p:spPr>
            <a:xfrm>
              <a:off x="5150777" y="3867767"/>
              <a:ext cx="244486" cy="243690"/>
            </a:xfrm>
            <a:custGeom>
              <a:rect b="b" l="l" r="r" t="t"/>
              <a:pathLst>
                <a:path extrusionOk="0" h="7656" w="7681">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92"/>
            <p:cNvSpPr/>
            <p:nvPr/>
          </p:nvSpPr>
          <p:spPr>
            <a:xfrm>
              <a:off x="5201960" y="3941167"/>
              <a:ext cx="135691" cy="91097"/>
            </a:xfrm>
            <a:custGeom>
              <a:rect b="b" l="l" r="r" t="t"/>
              <a:pathLst>
                <a:path extrusionOk="0" h="2862" w="4263">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4" name="Google Shape;12244;p92"/>
          <p:cNvGrpSpPr/>
          <p:nvPr/>
        </p:nvGrpSpPr>
        <p:grpSpPr>
          <a:xfrm>
            <a:off x="5721867" y="3893352"/>
            <a:ext cx="345674" cy="345674"/>
            <a:chOff x="5998919" y="3817349"/>
            <a:chExt cx="345674" cy="345674"/>
          </a:xfrm>
        </p:grpSpPr>
        <p:sp>
          <p:nvSpPr>
            <p:cNvPr id="12245" name="Google Shape;12245;p92"/>
            <p:cNvSpPr/>
            <p:nvPr/>
          </p:nvSpPr>
          <p:spPr>
            <a:xfrm>
              <a:off x="5998919" y="3817349"/>
              <a:ext cx="345674" cy="345674"/>
            </a:xfrm>
            <a:custGeom>
              <a:rect b="b" l="l" r="r" t="t"/>
              <a:pathLst>
                <a:path extrusionOk="0" h="10860" w="1086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92"/>
            <p:cNvSpPr/>
            <p:nvPr/>
          </p:nvSpPr>
          <p:spPr>
            <a:xfrm>
              <a:off x="6051980" y="3874579"/>
              <a:ext cx="240698" cy="231595"/>
            </a:xfrm>
            <a:custGeom>
              <a:rect b="b" l="l" r="r" t="t"/>
              <a:pathLst>
                <a:path extrusionOk="0" h="7276" w="7562">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92"/>
            <p:cNvSpPr/>
            <p:nvPr/>
          </p:nvSpPr>
          <p:spPr>
            <a:xfrm>
              <a:off x="6116786" y="3928404"/>
              <a:ext cx="109941" cy="123946"/>
            </a:xfrm>
            <a:custGeom>
              <a:rect b="b" l="l" r="r" t="t"/>
              <a:pathLst>
                <a:path extrusionOk="0" h="3894" w="3454">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8" name="Google Shape;12248;p92"/>
          <p:cNvGrpSpPr/>
          <p:nvPr/>
        </p:nvGrpSpPr>
        <p:grpSpPr>
          <a:xfrm>
            <a:off x="3924396" y="3893352"/>
            <a:ext cx="346024" cy="345674"/>
            <a:chOff x="4201447" y="3817349"/>
            <a:chExt cx="346024" cy="345674"/>
          </a:xfrm>
        </p:grpSpPr>
        <p:sp>
          <p:nvSpPr>
            <p:cNvPr id="12249" name="Google Shape;12249;p92"/>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92"/>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1" name="Google Shape;12251;p92"/>
          <p:cNvGrpSpPr/>
          <p:nvPr/>
        </p:nvGrpSpPr>
        <p:grpSpPr>
          <a:xfrm>
            <a:off x="4373867" y="3893352"/>
            <a:ext cx="346024" cy="345674"/>
            <a:chOff x="4650919" y="3817349"/>
            <a:chExt cx="346024" cy="345674"/>
          </a:xfrm>
        </p:grpSpPr>
        <p:sp>
          <p:nvSpPr>
            <p:cNvPr id="12252" name="Google Shape;12252;p92"/>
            <p:cNvSpPr/>
            <p:nvPr/>
          </p:nvSpPr>
          <p:spPr>
            <a:xfrm>
              <a:off x="4650919" y="3817349"/>
              <a:ext cx="346024" cy="345674"/>
            </a:xfrm>
            <a:custGeom>
              <a:rect b="b" l="l" r="r" t="t"/>
              <a:pathLst>
                <a:path extrusionOk="0" h="10860" w="10871">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92"/>
            <p:cNvSpPr/>
            <p:nvPr/>
          </p:nvSpPr>
          <p:spPr>
            <a:xfrm>
              <a:off x="4701305" y="3867386"/>
              <a:ext cx="244486" cy="242958"/>
            </a:xfrm>
            <a:custGeom>
              <a:rect b="b" l="l" r="r" t="t"/>
              <a:pathLst>
                <a:path extrusionOk="0" h="7633" w="7681">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92"/>
            <p:cNvSpPr/>
            <p:nvPr/>
          </p:nvSpPr>
          <p:spPr>
            <a:xfrm>
              <a:off x="4749464" y="3911534"/>
              <a:ext cx="153134" cy="151065"/>
            </a:xfrm>
            <a:custGeom>
              <a:rect b="b" l="l" r="r" t="t"/>
              <a:pathLst>
                <a:path extrusionOk="0" h="4746" w="4811">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5" name="Google Shape;12255;p92"/>
          <p:cNvGrpSpPr/>
          <p:nvPr/>
        </p:nvGrpSpPr>
        <p:grpSpPr>
          <a:xfrm>
            <a:off x="5272810" y="3893352"/>
            <a:ext cx="345642" cy="345674"/>
            <a:chOff x="5549861" y="3817349"/>
            <a:chExt cx="345642" cy="345674"/>
          </a:xfrm>
        </p:grpSpPr>
        <p:sp>
          <p:nvSpPr>
            <p:cNvPr id="12256" name="Google Shape;12256;p92"/>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92"/>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92"/>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9" name="Google Shape;12259;p92"/>
          <p:cNvGrpSpPr/>
          <p:nvPr/>
        </p:nvGrpSpPr>
        <p:grpSpPr>
          <a:xfrm>
            <a:off x="1281335" y="3474029"/>
            <a:ext cx="367255" cy="269855"/>
            <a:chOff x="1306445" y="3397829"/>
            <a:chExt cx="367255" cy="269855"/>
          </a:xfrm>
        </p:grpSpPr>
        <p:sp>
          <p:nvSpPr>
            <p:cNvPr id="12260" name="Google Shape;12260;p92"/>
            <p:cNvSpPr/>
            <p:nvPr/>
          </p:nvSpPr>
          <p:spPr>
            <a:xfrm>
              <a:off x="1588395" y="3513054"/>
              <a:ext cx="45517" cy="16297"/>
            </a:xfrm>
            <a:custGeom>
              <a:rect b="b" l="l" r="r" t="t"/>
              <a:pathLst>
                <a:path extrusionOk="0" h="512" w="143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92"/>
            <p:cNvSpPr/>
            <p:nvPr/>
          </p:nvSpPr>
          <p:spPr>
            <a:xfrm>
              <a:off x="1306445" y="3397829"/>
              <a:ext cx="367255" cy="269091"/>
            </a:xfrm>
            <a:custGeom>
              <a:rect b="b" l="l" r="r" t="t"/>
              <a:pathLst>
                <a:path extrusionOk="0" h="8454" w="11538">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92"/>
            <p:cNvSpPr/>
            <p:nvPr/>
          </p:nvSpPr>
          <p:spPr>
            <a:xfrm>
              <a:off x="1639960" y="3622549"/>
              <a:ext cx="10631" cy="45135"/>
            </a:xfrm>
            <a:custGeom>
              <a:rect b="b" l="l" r="r" t="t"/>
              <a:pathLst>
                <a:path extrusionOk="0" h="1418" w="334">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92"/>
            <p:cNvSpPr/>
            <p:nvPr/>
          </p:nvSpPr>
          <p:spPr>
            <a:xfrm>
              <a:off x="1444014" y="3446466"/>
              <a:ext cx="91734" cy="30589"/>
            </a:xfrm>
            <a:custGeom>
              <a:rect b="b" l="l" r="r" t="t"/>
              <a:pathLst>
                <a:path extrusionOk="0" h="961" w="2882">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92"/>
            <p:cNvSpPr/>
            <p:nvPr/>
          </p:nvSpPr>
          <p:spPr>
            <a:xfrm>
              <a:off x="1420524" y="3633944"/>
              <a:ext cx="11013" cy="33740"/>
            </a:xfrm>
            <a:custGeom>
              <a:rect b="b" l="l" r="r" t="t"/>
              <a:pathLst>
                <a:path extrusionOk="0" h="1060" w="346">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92"/>
            <p:cNvSpPr/>
            <p:nvPr/>
          </p:nvSpPr>
          <p:spPr>
            <a:xfrm>
              <a:off x="1547494" y="3633944"/>
              <a:ext cx="11013" cy="33740"/>
            </a:xfrm>
            <a:custGeom>
              <a:rect b="b" l="l" r="r" t="t"/>
              <a:pathLst>
                <a:path extrusionOk="0" h="1060" w="346">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6" name="Google Shape;12266;p92"/>
          <p:cNvGrpSpPr/>
          <p:nvPr/>
        </p:nvGrpSpPr>
        <p:grpSpPr>
          <a:xfrm>
            <a:off x="1756207" y="3467600"/>
            <a:ext cx="367255" cy="282364"/>
            <a:chOff x="1781317" y="3391400"/>
            <a:chExt cx="367255" cy="282364"/>
          </a:xfrm>
        </p:grpSpPr>
        <p:sp>
          <p:nvSpPr>
            <p:cNvPr id="12267" name="Google Shape;12267;p92"/>
            <p:cNvSpPr/>
            <p:nvPr/>
          </p:nvSpPr>
          <p:spPr>
            <a:xfrm>
              <a:off x="1901061" y="3639610"/>
              <a:ext cx="11013" cy="33772"/>
            </a:xfrm>
            <a:custGeom>
              <a:rect b="b" l="l" r="r" t="t"/>
              <a:pathLst>
                <a:path extrusionOk="0" h="1061" w="346">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92"/>
            <p:cNvSpPr/>
            <p:nvPr/>
          </p:nvSpPr>
          <p:spPr>
            <a:xfrm>
              <a:off x="2016668" y="3639610"/>
              <a:ext cx="10631" cy="33772"/>
            </a:xfrm>
            <a:custGeom>
              <a:rect b="b" l="l" r="r" t="t"/>
              <a:pathLst>
                <a:path extrusionOk="0" h="1061" w="334">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92"/>
            <p:cNvSpPr/>
            <p:nvPr/>
          </p:nvSpPr>
          <p:spPr>
            <a:xfrm>
              <a:off x="1820340" y="3518720"/>
              <a:ext cx="46281" cy="16329"/>
            </a:xfrm>
            <a:custGeom>
              <a:rect b="b" l="l" r="r" t="t"/>
              <a:pathLst>
                <a:path extrusionOk="0" h="513" w="1454">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92"/>
            <p:cNvSpPr/>
            <p:nvPr/>
          </p:nvSpPr>
          <p:spPr>
            <a:xfrm>
              <a:off x="1802898" y="3628247"/>
              <a:ext cx="11045" cy="45135"/>
            </a:xfrm>
            <a:custGeom>
              <a:rect b="b" l="l" r="r" t="t"/>
              <a:pathLst>
                <a:path extrusionOk="0" h="1418" w="347">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92"/>
            <p:cNvSpPr/>
            <p:nvPr/>
          </p:nvSpPr>
          <p:spPr>
            <a:xfrm>
              <a:off x="1781317" y="3391400"/>
              <a:ext cx="367255" cy="282364"/>
            </a:xfrm>
            <a:custGeom>
              <a:rect b="b" l="l" r="r" t="t"/>
              <a:pathLst>
                <a:path extrusionOk="0" h="8871" w="11538">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92"/>
            <p:cNvSpPr/>
            <p:nvPr/>
          </p:nvSpPr>
          <p:spPr>
            <a:xfrm>
              <a:off x="2114800" y="3635440"/>
              <a:ext cx="11045" cy="37941"/>
            </a:xfrm>
            <a:custGeom>
              <a:rect b="b" l="l" r="r" t="t"/>
              <a:pathLst>
                <a:path extrusionOk="0" h="1192" w="347">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3" name="Google Shape;12273;p92"/>
          <p:cNvGrpSpPr/>
          <p:nvPr/>
        </p:nvGrpSpPr>
        <p:grpSpPr>
          <a:xfrm>
            <a:off x="3653720" y="3447133"/>
            <a:ext cx="369164" cy="323297"/>
            <a:chOff x="3678830" y="3370933"/>
            <a:chExt cx="369164" cy="323297"/>
          </a:xfrm>
        </p:grpSpPr>
        <p:sp>
          <p:nvSpPr>
            <p:cNvPr id="12274" name="Google Shape;12274;p92"/>
            <p:cNvSpPr/>
            <p:nvPr/>
          </p:nvSpPr>
          <p:spPr>
            <a:xfrm>
              <a:off x="3678830" y="3370933"/>
              <a:ext cx="369164" cy="323297"/>
            </a:xfrm>
            <a:custGeom>
              <a:rect b="b" l="l" r="r" t="t"/>
              <a:pathLst>
                <a:path extrusionOk="0" h="10157" w="11598">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92"/>
            <p:cNvSpPr/>
            <p:nvPr/>
          </p:nvSpPr>
          <p:spPr>
            <a:xfrm>
              <a:off x="3713716" y="3498253"/>
              <a:ext cx="126206" cy="161092"/>
            </a:xfrm>
            <a:custGeom>
              <a:rect b="b" l="l" r="r" t="t"/>
              <a:pathLst>
                <a:path extrusionOk="0" h="5061" w="3965">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92"/>
            <p:cNvSpPr/>
            <p:nvPr/>
          </p:nvSpPr>
          <p:spPr>
            <a:xfrm>
              <a:off x="3863795" y="3498253"/>
              <a:ext cx="149728" cy="34154"/>
            </a:xfrm>
            <a:custGeom>
              <a:rect b="b" l="l" r="r" t="t"/>
              <a:pathLst>
                <a:path extrusionOk="0" h="1073" w="4704">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92"/>
            <p:cNvSpPr/>
            <p:nvPr/>
          </p:nvSpPr>
          <p:spPr>
            <a:xfrm>
              <a:off x="3863413" y="3544502"/>
              <a:ext cx="114843" cy="33740"/>
            </a:xfrm>
            <a:custGeom>
              <a:rect b="b" l="l" r="r" t="t"/>
              <a:pathLst>
                <a:path extrusionOk="0" h="1060" w="3608">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92"/>
            <p:cNvSpPr/>
            <p:nvPr/>
          </p:nvSpPr>
          <p:spPr>
            <a:xfrm>
              <a:off x="3863795" y="3590719"/>
              <a:ext cx="68625" cy="10663"/>
            </a:xfrm>
            <a:custGeom>
              <a:rect b="b" l="l" r="r" t="t"/>
              <a:pathLst>
                <a:path extrusionOk="0" h="335" w="2156">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92"/>
            <p:cNvSpPr/>
            <p:nvPr/>
          </p:nvSpPr>
          <p:spPr>
            <a:xfrm>
              <a:off x="3944897" y="3590719"/>
              <a:ext cx="33358" cy="10663"/>
            </a:xfrm>
            <a:custGeom>
              <a:rect b="b" l="l" r="r" t="t"/>
              <a:pathLst>
                <a:path extrusionOk="0" h="335" w="1048">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92"/>
            <p:cNvSpPr/>
            <p:nvPr/>
          </p:nvSpPr>
          <p:spPr>
            <a:xfrm>
              <a:off x="3864176" y="3625223"/>
              <a:ext cx="21995" cy="10631"/>
            </a:xfrm>
            <a:custGeom>
              <a:rect b="b" l="l" r="r" t="t"/>
              <a:pathLst>
                <a:path extrusionOk="0" h="334" w="691">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92"/>
            <p:cNvSpPr/>
            <p:nvPr/>
          </p:nvSpPr>
          <p:spPr>
            <a:xfrm>
              <a:off x="3898648" y="3625223"/>
              <a:ext cx="56498" cy="10631"/>
            </a:xfrm>
            <a:custGeom>
              <a:rect b="b" l="l" r="r" t="t"/>
              <a:pathLst>
                <a:path extrusionOk="0" h="334" w="1775">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92"/>
            <p:cNvSpPr/>
            <p:nvPr/>
          </p:nvSpPr>
          <p:spPr>
            <a:xfrm>
              <a:off x="3864176" y="3648713"/>
              <a:ext cx="21995" cy="10249"/>
            </a:xfrm>
            <a:custGeom>
              <a:rect b="b" l="l" r="r" t="t"/>
              <a:pathLst>
                <a:path extrusionOk="0" h="322" w="691">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92"/>
            <p:cNvSpPr/>
            <p:nvPr/>
          </p:nvSpPr>
          <p:spPr>
            <a:xfrm>
              <a:off x="3898648" y="3648713"/>
              <a:ext cx="56498" cy="10249"/>
            </a:xfrm>
            <a:custGeom>
              <a:rect b="b" l="l" r="r" t="t"/>
              <a:pathLst>
                <a:path extrusionOk="0" h="322" w="1775">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92"/>
            <p:cNvSpPr/>
            <p:nvPr/>
          </p:nvSpPr>
          <p:spPr>
            <a:xfrm>
              <a:off x="3858097" y="3452036"/>
              <a:ext cx="11013" cy="10249"/>
            </a:xfrm>
            <a:custGeom>
              <a:rect b="b" l="l" r="r" t="t"/>
              <a:pathLst>
                <a:path extrusionOk="0" h="322" w="346">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5" name="Google Shape;12285;p92"/>
          <p:cNvGrpSpPr/>
          <p:nvPr/>
        </p:nvGrpSpPr>
        <p:grpSpPr>
          <a:xfrm>
            <a:off x="834155" y="3424375"/>
            <a:ext cx="312316" cy="368400"/>
            <a:chOff x="859265" y="3348175"/>
            <a:chExt cx="312316" cy="368400"/>
          </a:xfrm>
        </p:grpSpPr>
        <p:sp>
          <p:nvSpPr>
            <p:cNvPr id="12286" name="Google Shape;12286;p92"/>
            <p:cNvSpPr/>
            <p:nvPr/>
          </p:nvSpPr>
          <p:spPr>
            <a:xfrm>
              <a:off x="968792" y="3507102"/>
              <a:ext cx="92498" cy="30589"/>
            </a:xfrm>
            <a:custGeom>
              <a:rect b="b" l="l" r="r" t="t"/>
              <a:pathLst>
                <a:path extrusionOk="0" h="961" w="2906">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92"/>
            <p:cNvSpPr/>
            <p:nvPr/>
          </p:nvSpPr>
          <p:spPr>
            <a:xfrm>
              <a:off x="911562" y="3458466"/>
              <a:ext cx="206577" cy="258109"/>
            </a:xfrm>
            <a:custGeom>
              <a:rect b="b" l="l" r="r" t="t"/>
              <a:pathLst>
                <a:path extrusionOk="0" h="8109" w="649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92"/>
            <p:cNvSpPr/>
            <p:nvPr/>
          </p:nvSpPr>
          <p:spPr>
            <a:xfrm>
              <a:off x="946034" y="3694580"/>
              <a:ext cx="10663" cy="21613"/>
            </a:xfrm>
            <a:custGeom>
              <a:rect b="b" l="l" r="r" t="t"/>
              <a:pathLst>
                <a:path extrusionOk="0" h="679" w="335">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92"/>
            <p:cNvSpPr/>
            <p:nvPr/>
          </p:nvSpPr>
          <p:spPr>
            <a:xfrm>
              <a:off x="1073004" y="3694580"/>
              <a:ext cx="10631" cy="21613"/>
            </a:xfrm>
            <a:custGeom>
              <a:rect b="b" l="l" r="r" t="t"/>
              <a:pathLst>
                <a:path extrusionOk="0" h="679" w="334">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92"/>
            <p:cNvSpPr/>
            <p:nvPr/>
          </p:nvSpPr>
          <p:spPr>
            <a:xfrm>
              <a:off x="859265" y="3348175"/>
              <a:ext cx="312316" cy="293759"/>
            </a:xfrm>
            <a:custGeom>
              <a:rect b="b" l="l" r="r" t="t"/>
              <a:pathLst>
                <a:path extrusionOk="0" h="9229" w="9812">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91" name="Google Shape;12291;p92"/>
          <p:cNvSpPr/>
          <p:nvPr/>
        </p:nvSpPr>
        <p:spPr>
          <a:xfrm>
            <a:off x="2231811" y="3454327"/>
            <a:ext cx="372188" cy="309260"/>
          </a:xfrm>
          <a:custGeom>
            <a:rect b="b" l="l" r="r" t="t"/>
            <a:pathLst>
              <a:path extrusionOk="0" h="9716" w="11693">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92" name="Google Shape;12292;p92"/>
          <p:cNvGrpSpPr/>
          <p:nvPr/>
        </p:nvGrpSpPr>
        <p:grpSpPr>
          <a:xfrm>
            <a:off x="2741264" y="3437213"/>
            <a:ext cx="330110" cy="308908"/>
            <a:chOff x="2766264" y="3394042"/>
            <a:chExt cx="294873" cy="275934"/>
          </a:xfrm>
        </p:grpSpPr>
        <p:sp>
          <p:nvSpPr>
            <p:cNvPr id="12293" name="Google Shape;12293;p92"/>
            <p:cNvSpPr/>
            <p:nvPr/>
          </p:nvSpPr>
          <p:spPr>
            <a:xfrm>
              <a:off x="2766264" y="3394042"/>
              <a:ext cx="253176" cy="275934"/>
            </a:xfrm>
            <a:custGeom>
              <a:rect b="b" l="l" r="r" t="t"/>
              <a:pathLst>
                <a:path extrusionOk="0" h="8669" w="7954">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92"/>
            <p:cNvSpPr/>
            <p:nvPr/>
          </p:nvSpPr>
          <p:spPr>
            <a:xfrm>
              <a:off x="3039143" y="3528205"/>
              <a:ext cx="21995" cy="8753"/>
            </a:xfrm>
            <a:custGeom>
              <a:rect b="b" l="l" r="r" t="t"/>
              <a:pathLst>
                <a:path extrusionOk="0" h="275" w="691">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92"/>
            <p:cNvSpPr/>
            <p:nvPr/>
          </p:nvSpPr>
          <p:spPr>
            <a:xfrm>
              <a:off x="3019408" y="3475622"/>
              <a:ext cx="20499" cy="18875"/>
            </a:xfrm>
            <a:custGeom>
              <a:rect b="b" l="l" r="r" t="t"/>
              <a:pathLst>
                <a:path extrusionOk="0" h="593" w="644">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92"/>
            <p:cNvSpPr/>
            <p:nvPr/>
          </p:nvSpPr>
          <p:spPr>
            <a:xfrm>
              <a:off x="3020554" y="3570348"/>
              <a:ext cx="19353" cy="18621"/>
            </a:xfrm>
            <a:custGeom>
              <a:rect b="b" l="l" r="r" t="t"/>
              <a:pathLst>
                <a:path extrusionOk="0" h="585" w="608">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7" name="Google Shape;12297;p92"/>
          <p:cNvGrpSpPr/>
          <p:nvPr/>
        </p:nvGrpSpPr>
        <p:grpSpPr>
          <a:xfrm>
            <a:off x="3189862" y="3435388"/>
            <a:ext cx="346406" cy="347552"/>
            <a:chOff x="3214972" y="3359188"/>
            <a:chExt cx="346406" cy="347552"/>
          </a:xfrm>
        </p:grpSpPr>
        <p:sp>
          <p:nvSpPr>
            <p:cNvPr id="12298" name="Google Shape;12298;p92"/>
            <p:cNvSpPr/>
            <p:nvPr/>
          </p:nvSpPr>
          <p:spPr>
            <a:xfrm>
              <a:off x="3301772" y="3386084"/>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92"/>
            <p:cNvSpPr/>
            <p:nvPr/>
          </p:nvSpPr>
          <p:spPr>
            <a:xfrm>
              <a:off x="3301772" y="3410339"/>
              <a:ext cx="131904" cy="11395"/>
            </a:xfrm>
            <a:custGeom>
              <a:rect b="b" l="l" r="r" t="t"/>
              <a:pathLst>
                <a:path extrusionOk="0" h="358" w="4144">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92"/>
            <p:cNvSpPr/>
            <p:nvPr/>
          </p:nvSpPr>
          <p:spPr>
            <a:xfrm>
              <a:off x="3301772" y="3484980"/>
              <a:ext cx="71649" cy="11427"/>
            </a:xfrm>
            <a:custGeom>
              <a:rect b="b" l="l" r="r" t="t"/>
              <a:pathLst>
                <a:path extrusionOk="0" h="359" w="2251">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92"/>
            <p:cNvSpPr/>
            <p:nvPr/>
          </p:nvSpPr>
          <p:spPr>
            <a:xfrm>
              <a:off x="3301772" y="3509234"/>
              <a:ext cx="130758" cy="11427"/>
            </a:xfrm>
            <a:custGeom>
              <a:rect b="b" l="l" r="r" t="t"/>
              <a:pathLst>
                <a:path extrusionOk="0" h="359" w="4108">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92"/>
            <p:cNvSpPr/>
            <p:nvPr/>
          </p:nvSpPr>
          <p:spPr>
            <a:xfrm>
              <a:off x="3301772" y="3584671"/>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92"/>
            <p:cNvSpPr/>
            <p:nvPr/>
          </p:nvSpPr>
          <p:spPr>
            <a:xfrm>
              <a:off x="3301772" y="3609308"/>
              <a:ext cx="129994" cy="11395"/>
            </a:xfrm>
            <a:custGeom>
              <a:rect b="b" l="l" r="r" t="t"/>
              <a:pathLst>
                <a:path extrusionOk="0" h="358" w="4084">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92"/>
            <p:cNvSpPr/>
            <p:nvPr/>
          </p:nvSpPr>
          <p:spPr>
            <a:xfrm>
              <a:off x="3214972" y="3458466"/>
              <a:ext cx="346406" cy="248274"/>
            </a:xfrm>
            <a:custGeom>
              <a:rect b="b" l="l" r="r" t="t"/>
              <a:pathLst>
                <a:path extrusionOk="0" h="7800" w="10883">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92"/>
            <p:cNvSpPr/>
            <p:nvPr/>
          </p:nvSpPr>
          <p:spPr>
            <a:xfrm>
              <a:off x="3238462" y="3380005"/>
              <a:ext cx="49305" cy="47427"/>
            </a:xfrm>
            <a:custGeom>
              <a:rect b="b" l="l" r="r" t="t"/>
              <a:pathLst>
                <a:path extrusionOk="0" h="1490" w="1549">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92"/>
            <p:cNvSpPr/>
            <p:nvPr/>
          </p:nvSpPr>
          <p:spPr>
            <a:xfrm>
              <a:off x="3251353" y="3380482"/>
              <a:ext cx="43607" cy="34058"/>
            </a:xfrm>
            <a:custGeom>
              <a:rect b="b" l="l" r="r" t="t"/>
              <a:pathLst>
                <a:path extrusionOk="0" h="1070" w="137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92"/>
            <p:cNvSpPr/>
            <p:nvPr/>
          </p:nvSpPr>
          <p:spPr>
            <a:xfrm>
              <a:off x="3238462" y="3479314"/>
              <a:ext cx="49305" cy="47395"/>
            </a:xfrm>
            <a:custGeom>
              <a:rect b="b" l="l" r="r" t="t"/>
              <a:pathLst>
                <a:path extrusionOk="0" h="1489" w="1549">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92"/>
            <p:cNvSpPr/>
            <p:nvPr/>
          </p:nvSpPr>
          <p:spPr>
            <a:xfrm>
              <a:off x="3251353" y="3479792"/>
              <a:ext cx="43607" cy="34408"/>
            </a:xfrm>
            <a:custGeom>
              <a:rect b="b" l="l" r="r" t="t"/>
              <a:pathLst>
                <a:path extrusionOk="0" h="1081" w="137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92"/>
            <p:cNvSpPr/>
            <p:nvPr/>
          </p:nvSpPr>
          <p:spPr>
            <a:xfrm>
              <a:off x="3238462" y="3578210"/>
              <a:ext cx="49305" cy="47809"/>
            </a:xfrm>
            <a:custGeom>
              <a:rect b="b" l="l" r="r" t="t"/>
              <a:pathLst>
                <a:path extrusionOk="0" h="1502" w="1549">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92"/>
            <p:cNvSpPr/>
            <p:nvPr/>
          </p:nvSpPr>
          <p:spPr>
            <a:xfrm>
              <a:off x="3251353" y="3579133"/>
              <a:ext cx="42843" cy="34376"/>
            </a:xfrm>
            <a:custGeom>
              <a:rect b="b" l="l" r="r" t="t"/>
              <a:pathLst>
                <a:path extrusionOk="0" h="1080" w="1346">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92"/>
            <p:cNvSpPr/>
            <p:nvPr/>
          </p:nvSpPr>
          <p:spPr>
            <a:xfrm>
              <a:off x="3215736" y="3359188"/>
              <a:ext cx="253558" cy="89442"/>
            </a:xfrm>
            <a:custGeom>
              <a:rect b="b" l="l" r="r" t="t"/>
              <a:pathLst>
                <a:path extrusionOk="0" h="2810" w="7966">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2" name="Google Shape;12312;p92"/>
          <p:cNvGrpSpPr/>
          <p:nvPr/>
        </p:nvGrpSpPr>
        <p:grpSpPr>
          <a:xfrm>
            <a:off x="4604196" y="3485393"/>
            <a:ext cx="367255" cy="244486"/>
            <a:chOff x="4629306" y="3409193"/>
            <a:chExt cx="367255" cy="244486"/>
          </a:xfrm>
        </p:grpSpPr>
        <p:sp>
          <p:nvSpPr>
            <p:cNvPr id="12313" name="Google Shape;12313;p92"/>
            <p:cNvSpPr/>
            <p:nvPr/>
          </p:nvSpPr>
          <p:spPr>
            <a:xfrm>
              <a:off x="4629306" y="3409193"/>
              <a:ext cx="367255" cy="244486"/>
            </a:xfrm>
            <a:custGeom>
              <a:rect b="b" l="l" r="r" t="t"/>
              <a:pathLst>
                <a:path extrusionOk="0" h="7681" w="11538">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92"/>
            <p:cNvSpPr/>
            <p:nvPr/>
          </p:nvSpPr>
          <p:spPr>
            <a:xfrm>
              <a:off x="4665688" y="3433447"/>
              <a:ext cx="294109" cy="195595"/>
            </a:xfrm>
            <a:custGeom>
              <a:rect b="b" l="l" r="r" t="t"/>
              <a:pathLst>
                <a:path extrusionOk="0" h="6145" w="924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92"/>
            <p:cNvSpPr/>
            <p:nvPr/>
          </p:nvSpPr>
          <p:spPr>
            <a:xfrm>
              <a:off x="4647895" y="3519866"/>
              <a:ext cx="11395" cy="23522"/>
            </a:xfrm>
            <a:custGeom>
              <a:rect b="b" l="l" r="r" t="t"/>
              <a:pathLst>
                <a:path extrusionOk="0" h="739" w="358">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92"/>
            <p:cNvSpPr/>
            <p:nvPr/>
          </p:nvSpPr>
          <p:spPr>
            <a:xfrm>
              <a:off x="4966609" y="3513404"/>
              <a:ext cx="11395" cy="36063"/>
            </a:xfrm>
            <a:custGeom>
              <a:rect b="b" l="l" r="r" t="t"/>
              <a:pathLst>
                <a:path extrusionOk="0" h="1133" w="358">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92"/>
            <p:cNvSpPr/>
            <p:nvPr/>
          </p:nvSpPr>
          <p:spPr>
            <a:xfrm>
              <a:off x="4966609" y="3433447"/>
              <a:ext cx="11777" cy="11395"/>
            </a:xfrm>
            <a:custGeom>
              <a:rect b="b" l="l" r="r" t="t"/>
              <a:pathLst>
                <a:path extrusionOk="0" h="358" w="37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92"/>
            <p:cNvSpPr/>
            <p:nvPr/>
          </p:nvSpPr>
          <p:spPr>
            <a:xfrm>
              <a:off x="4647895" y="3488799"/>
              <a:ext cx="11395" cy="17825"/>
            </a:xfrm>
            <a:custGeom>
              <a:rect b="b" l="l" r="r" t="t"/>
              <a:pathLst>
                <a:path extrusionOk="0" h="560" w="358">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92"/>
            <p:cNvSpPr/>
            <p:nvPr/>
          </p:nvSpPr>
          <p:spPr>
            <a:xfrm>
              <a:off x="4647895" y="3556247"/>
              <a:ext cx="11395" cy="17475"/>
            </a:xfrm>
            <a:custGeom>
              <a:rect b="b" l="l" r="r" t="t"/>
              <a:pathLst>
                <a:path extrusionOk="0" h="549" w="358">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92"/>
            <p:cNvSpPr/>
            <p:nvPr/>
          </p:nvSpPr>
          <p:spPr>
            <a:xfrm>
              <a:off x="4690324" y="3574804"/>
              <a:ext cx="244486" cy="36032"/>
            </a:xfrm>
            <a:custGeom>
              <a:rect b="b" l="l" r="r" t="t"/>
              <a:pathLst>
                <a:path extrusionOk="0" h="1132" w="7681">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92"/>
            <p:cNvSpPr/>
            <p:nvPr/>
          </p:nvSpPr>
          <p:spPr>
            <a:xfrm>
              <a:off x="4788870" y="3486635"/>
              <a:ext cx="53092" cy="52965"/>
            </a:xfrm>
            <a:custGeom>
              <a:rect b="b" l="l" r="r" t="t"/>
              <a:pathLst>
                <a:path extrusionOk="0" h="1664" w="1668">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92"/>
            <p:cNvSpPr/>
            <p:nvPr/>
          </p:nvSpPr>
          <p:spPr>
            <a:xfrm>
              <a:off x="4745645" y="3458084"/>
              <a:ext cx="134195" cy="109941"/>
            </a:xfrm>
            <a:custGeom>
              <a:rect b="b" l="l" r="r" t="t"/>
              <a:pathLst>
                <a:path extrusionOk="0" h="3454" w="4216">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3" name="Google Shape;12323;p92"/>
          <p:cNvGrpSpPr/>
          <p:nvPr/>
        </p:nvGrpSpPr>
        <p:grpSpPr>
          <a:xfrm>
            <a:off x="4168380" y="3426284"/>
            <a:ext cx="289939" cy="334661"/>
            <a:chOff x="4193490" y="3350084"/>
            <a:chExt cx="289939" cy="334661"/>
          </a:xfrm>
        </p:grpSpPr>
        <p:sp>
          <p:nvSpPr>
            <p:cNvPr id="12324" name="Google Shape;12324;p92"/>
            <p:cNvSpPr/>
            <p:nvPr/>
          </p:nvSpPr>
          <p:spPr>
            <a:xfrm>
              <a:off x="4193490" y="3350084"/>
              <a:ext cx="246364" cy="150110"/>
            </a:xfrm>
            <a:custGeom>
              <a:rect b="b" l="l" r="r" t="t"/>
              <a:pathLst>
                <a:path extrusionOk="0" h="4716" w="774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92"/>
            <p:cNvSpPr/>
            <p:nvPr/>
          </p:nvSpPr>
          <p:spPr>
            <a:xfrm>
              <a:off x="4193872" y="3405023"/>
              <a:ext cx="9517" cy="44753"/>
            </a:xfrm>
            <a:custGeom>
              <a:rect b="b" l="l" r="r" t="t"/>
              <a:pathLst>
                <a:path extrusionOk="0" h="1406" w="299">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92"/>
            <p:cNvSpPr/>
            <p:nvPr/>
          </p:nvSpPr>
          <p:spPr>
            <a:xfrm>
              <a:off x="4275356" y="3444460"/>
              <a:ext cx="128116" cy="9485"/>
            </a:xfrm>
            <a:custGeom>
              <a:rect b="b" l="l" r="r" t="t"/>
              <a:pathLst>
                <a:path extrusionOk="0" h="298" w="4025">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92"/>
            <p:cNvSpPr/>
            <p:nvPr/>
          </p:nvSpPr>
          <p:spPr>
            <a:xfrm>
              <a:off x="4275356" y="3463781"/>
              <a:ext cx="128116" cy="9485"/>
            </a:xfrm>
            <a:custGeom>
              <a:rect b="b" l="l" r="r" t="t"/>
              <a:pathLst>
                <a:path extrusionOk="0" h="298" w="4025">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92"/>
            <p:cNvSpPr/>
            <p:nvPr/>
          </p:nvSpPr>
          <p:spPr>
            <a:xfrm>
              <a:off x="4223442" y="3439527"/>
              <a:ext cx="38673" cy="38673"/>
            </a:xfrm>
            <a:custGeom>
              <a:rect b="b" l="l" r="r" t="t"/>
              <a:pathLst>
                <a:path extrusionOk="0" h="1215" w="1215">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92"/>
            <p:cNvSpPr/>
            <p:nvPr/>
          </p:nvSpPr>
          <p:spPr>
            <a:xfrm>
              <a:off x="4275356" y="3525913"/>
              <a:ext cx="128116" cy="9517"/>
            </a:xfrm>
            <a:custGeom>
              <a:rect b="b" l="l" r="r" t="t"/>
              <a:pathLst>
                <a:path extrusionOk="0" h="299" w="4025">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92"/>
            <p:cNvSpPr/>
            <p:nvPr/>
          </p:nvSpPr>
          <p:spPr>
            <a:xfrm>
              <a:off x="4275356" y="3544884"/>
              <a:ext cx="128116" cy="9485"/>
            </a:xfrm>
            <a:custGeom>
              <a:rect b="b" l="l" r="r" t="t"/>
              <a:pathLst>
                <a:path extrusionOk="0" h="298" w="4025">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92"/>
            <p:cNvSpPr/>
            <p:nvPr/>
          </p:nvSpPr>
          <p:spPr>
            <a:xfrm>
              <a:off x="4223442" y="3521011"/>
              <a:ext cx="38673" cy="38673"/>
            </a:xfrm>
            <a:custGeom>
              <a:rect b="b" l="l" r="r" t="t"/>
              <a:pathLst>
                <a:path extrusionOk="0" h="1215" w="1215">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92"/>
            <p:cNvSpPr/>
            <p:nvPr/>
          </p:nvSpPr>
          <p:spPr>
            <a:xfrm>
              <a:off x="4223442" y="3602464"/>
              <a:ext cx="38673" cy="38705"/>
            </a:xfrm>
            <a:custGeom>
              <a:rect b="b" l="l" r="r" t="t"/>
              <a:pathLst>
                <a:path extrusionOk="0" h="1216" w="1215">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92"/>
            <p:cNvSpPr/>
            <p:nvPr/>
          </p:nvSpPr>
          <p:spPr>
            <a:xfrm>
              <a:off x="4193872" y="3460375"/>
              <a:ext cx="289558" cy="224370"/>
            </a:xfrm>
            <a:custGeom>
              <a:rect b="b" l="l" r="r" t="t"/>
              <a:pathLst>
                <a:path extrusionOk="0" h="7049" w="9097">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4" name="Google Shape;12334;p92"/>
          <p:cNvGrpSpPr/>
          <p:nvPr/>
        </p:nvGrpSpPr>
        <p:grpSpPr>
          <a:xfrm>
            <a:off x="6508171" y="3427430"/>
            <a:ext cx="357037" cy="357005"/>
            <a:chOff x="6533281" y="3351230"/>
            <a:chExt cx="357037" cy="357005"/>
          </a:xfrm>
        </p:grpSpPr>
        <p:sp>
          <p:nvSpPr>
            <p:cNvPr id="12335" name="Google Shape;12335;p92"/>
            <p:cNvSpPr/>
            <p:nvPr/>
          </p:nvSpPr>
          <p:spPr>
            <a:xfrm>
              <a:off x="6533281" y="3351230"/>
              <a:ext cx="357037" cy="357005"/>
            </a:xfrm>
            <a:custGeom>
              <a:rect b="b" l="l" r="r" t="t"/>
              <a:pathLst>
                <a:path extrusionOk="0" h="11216" w="11217">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92"/>
            <p:cNvSpPr/>
            <p:nvPr/>
          </p:nvSpPr>
          <p:spPr>
            <a:xfrm>
              <a:off x="6570427" y="3388344"/>
              <a:ext cx="282364" cy="282396"/>
            </a:xfrm>
            <a:custGeom>
              <a:rect b="b" l="l" r="r" t="t"/>
              <a:pathLst>
                <a:path extrusionOk="0" h="8872" w="8871">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92"/>
            <p:cNvSpPr/>
            <p:nvPr/>
          </p:nvSpPr>
          <p:spPr>
            <a:xfrm>
              <a:off x="6676166" y="3494083"/>
              <a:ext cx="71267" cy="71299"/>
            </a:xfrm>
            <a:custGeom>
              <a:rect b="b" l="l" r="r" t="t"/>
              <a:pathLst>
                <a:path extrusionOk="0" h="2240" w="2239">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8" name="Google Shape;12338;p92"/>
          <p:cNvGrpSpPr/>
          <p:nvPr/>
        </p:nvGrpSpPr>
        <p:grpSpPr>
          <a:xfrm>
            <a:off x="6033331" y="3427430"/>
            <a:ext cx="357387" cy="357005"/>
            <a:chOff x="6058441" y="3351230"/>
            <a:chExt cx="357387" cy="357005"/>
          </a:xfrm>
        </p:grpSpPr>
        <p:sp>
          <p:nvSpPr>
            <p:cNvPr id="12339" name="Google Shape;12339;p92"/>
            <p:cNvSpPr/>
            <p:nvPr/>
          </p:nvSpPr>
          <p:spPr>
            <a:xfrm>
              <a:off x="6058441" y="3351230"/>
              <a:ext cx="357387" cy="357005"/>
            </a:xfrm>
            <a:custGeom>
              <a:rect b="b" l="l" r="r" t="t"/>
              <a:pathLst>
                <a:path extrusionOk="0" h="11216" w="11228">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92"/>
            <p:cNvSpPr/>
            <p:nvPr/>
          </p:nvSpPr>
          <p:spPr>
            <a:xfrm>
              <a:off x="6111120" y="3403527"/>
              <a:ext cx="252030" cy="252030"/>
            </a:xfrm>
            <a:custGeom>
              <a:rect b="b" l="l" r="r" t="t"/>
              <a:pathLst>
                <a:path extrusionOk="0" h="7918" w="7918">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1" name="Google Shape;12341;p92"/>
          <p:cNvGrpSpPr/>
          <p:nvPr/>
        </p:nvGrpSpPr>
        <p:grpSpPr>
          <a:xfrm>
            <a:off x="7932373" y="3427048"/>
            <a:ext cx="357387" cy="357387"/>
            <a:chOff x="7957483" y="3350848"/>
            <a:chExt cx="357387" cy="357387"/>
          </a:xfrm>
        </p:grpSpPr>
        <p:sp>
          <p:nvSpPr>
            <p:cNvPr id="12342" name="Google Shape;12342;p92"/>
            <p:cNvSpPr/>
            <p:nvPr/>
          </p:nvSpPr>
          <p:spPr>
            <a:xfrm>
              <a:off x="8025312" y="3410721"/>
              <a:ext cx="71649" cy="71267"/>
            </a:xfrm>
            <a:custGeom>
              <a:rect b="b" l="l" r="r" t="t"/>
              <a:pathLst>
                <a:path extrusionOk="0" h="2239" w="2251">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92"/>
            <p:cNvSpPr/>
            <p:nvPr/>
          </p:nvSpPr>
          <p:spPr>
            <a:xfrm>
              <a:off x="8191306" y="3380768"/>
              <a:ext cx="70917" cy="71299"/>
            </a:xfrm>
            <a:custGeom>
              <a:rect b="b" l="l" r="r" t="t"/>
              <a:pathLst>
                <a:path extrusionOk="0" h="2240" w="2228">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92"/>
            <p:cNvSpPr/>
            <p:nvPr/>
          </p:nvSpPr>
          <p:spPr>
            <a:xfrm>
              <a:off x="7957483" y="3350848"/>
              <a:ext cx="357387" cy="357387"/>
            </a:xfrm>
            <a:custGeom>
              <a:rect b="b" l="l" r="r" t="t"/>
              <a:pathLst>
                <a:path extrusionOk="0" h="11228" w="11228">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5" name="Google Shape;12345;p92"/>
          <p:cNvGrpSpPr/>
          <p:nvPr/>
        </p:nvGrpSpPr>
        <p:grpSpPr>
          <a:xfrm>
            <a:off x="6982661" y="3427430"/>
            <a:ext cx="357387" cy="357005"/>
            <a:chOff x="7007771" y="3351230"/>
            <a:chExt cx="357387" cy="357005"/>
          </a:xfrm>
        </p:grpSpPr>
        <p:sp>
          <p:nvSpPr>
            <p:cNvPr id="12346" name="Google Shape;12346;p92"/>
            <p:cNvSpPr/>
            <p:nvPr/>
          </p:nvSpPr>
          <p:spPr>
            <a:xfrm>
              <a:off x="7007771" y="3351230"/>
              <a:ext cx="357387" cy="357005"/>
            </a:xfrm>
            <a:custGeom>
              <a:rect b="b" l="l" r="r" t="t"/>
              <a:pathLst>
                <a:path extrusionOk="0" h="11216" w="11228">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92"/>
            <p:cNvSpPr/>
            <p:nvPr/>
          </p:nvSpPr>
          <p:spPr>
            <a:xfrm>
              <a:off x="7060450" y="3456206"/>
              <a:ext cx="80371" cy="124710"/>
            </a:xfrm>
            <a:custGeom>
              <a:rect b="b" l="l" r="r" t="t"/>
              <a:pathLst>
                <a:path extrusionOk="0" h="3918" w="2525">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92"/>
            <p:cNvSpPr/>
            <p:nvPr/>
          </p:nvSpPr>
          <p:spPr>
            <a:xfrm>
              <a:off x="7203303" y="3456206"/>
              <a:ext cx="80753" cy="124710"/>
            </a:xfrm>
            <a:custGeom>
              <a:rect b="b" l="l" r="r" t="t"/>
              <a:pathLst>
                <a:path extrusionOk="0" h="3918" w="2537">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92"/>
            <p:cNvSpPr/>
            <p:nvPr/>
          </p:nvSpPr>
          <p:spPr>
            <a:xfrm>
              <a:off x="7151388" y="3478518"/>
              <a:ext cx="33772" cy="102015"/>
            </a:xfrm>
            <a:custGeom>
              <a:rect b="b" l="l" r="r" t="t"/>
              <a:pathLst>
                <a:path extrusionOk="0" h="3205" w="1061">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92"/>
            <p:cNvSpPr/>
            <p:nvPr/>
          </p:nvSpPr>
          <p:spPr>
            <a:xfrm>
              <a:off x="7293891" y="3508884"/>
              <a:ext cx="41729" cy="41697"/>
            </a:xfrm>
            <a:custGeom>
              <a:rect b="b" l="l" r="r" t="t"/>
              <a:pathLst>
                <a:path extrusionOk="0" h="1310" w="1311">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1" name="Google Shape;12351;p92"/>
          <p:cNvGrpSpPr/>
          <p:nvPr/>
        </p:nvGrpSpPr>
        <p:grpSpPr>
          <a:xfrm>
            <a:off x="5083620" y="3427430"/>
            <a:ext cx="357005" cy="357005"/>
            <a:chOff x="5108729" y="3351230"/>
            <a:chExt cx="357005" cy="357005"/>
          </a:xfrm>
        </p:grpSpPr>
        <p:sp>
          <p:nvSpPr>
            <p:cNvPr id="12352" name="Google Shape;12352;p92"/>
            <p:cNvSpPr/>
            <p:nvPr/>
          </p:nvSpPr>
          <p:spPr>
            <a:xfrm>
              <a:off x="5108729" y="3351230"/>
              <a:ext cx="357005" cy="357005"/>
            </a:xfrm>
            <a:custGeom>
              <a:rect b="b" l="l" r="r" t="t"/>
              <a:pathLst>
                <a:path extrusionOk="0" h="11216" w="11216">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92"/>
            <p:cNvSpPr/>
            <p:nvPr/>
          </p:nvSpPr>
          <p:spPr>
            <a:xfrm>
              <a:off x="5163668" y="3402381"/>
              <a:ext cx="244104" cy="233473"/>
            </a:xfrm>
            <a:custGeom>
              <a:rect b="b" l="l" r="r" t="t"/>
              <a:pathLst>
                <a:path extrusionOk="0" h="7335" w="7669">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4" name="Google Shape;12354;p92"/>
          <p:cNvGrpSpPr/>
          <p:nvPr/>
        </p:nvGrpSpPr>
        <p:grpSpPr>
          <a:xfrm>
            <a:off x="5558459" y="3427430"/>
            <a:ext cx="357419" cy="357005"/>
            <a:chOff x="5583569" y="3351230"/>
            <a:chExt cx="357419" cy="357005"/>
          </a:xfrm>
        </p:grpSpPr>
        <p:sp>
          <p:nvSpPr>
            <p:cNvPr id="12355" name="Google Shape;12355;p92"/>
            <p:cNvSpPr/>
            <p:nvPr/>
          </p:nvSpPr>
          <p:spPr>
            <a:xfrm>
              <a:off x="5583569" y="3351230"/>
              <a:ext cx="357419" cy="357005"/>
            </a:xfrm>
            <a:custGeom>
              <a:rect b="b" l="l" r="r" t="t"/>
              <a:pathLst>
                <a:path extrusionOk="0" h="11216" w="11229">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92"/>
            <p:cNvSpPr/>
            <p:nvPr/>
          </p:nvSpPr>
          <p:spPr>
            <a:xfrm>
              <a:off x="5658625" y="3403527"/>
              <a:ext cx="172073" cy="243690"/>
            </a:xfrm>
            <a:custGeom>
              <a:rect b="b" l="l" r="r" t="t"/>
              <a:pathLst>
                <a:path extrusionOk="0" h="7656" w="5406">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7" name="Google Shape;12357;p92"/>
          <p:cNvGrpSpPr/>
          <p:nvPr/>
        </p:nvGrpSpPr>
        <p:grpSpPr>
          <a:xfrm>
            <a:off x="7457119" y="3427430"/>
            <a:ext cx="357419" cy="357005"/>
            <a:chOff x="7482229" y="3351230"/>
            <a:chExt cx="357419" cy="357005"/>
          </a:xfrm>
        </p:grpSpPr>
        <p:sp>
          <p:nvSpPr>
            <p:cNvPr id="12358" name="Google Shape;12358;p92"/>
            <p:cNvSpPr/>
            <p:nvPr/>
          </p:nvSpPr>
          <p:spPr>
            <a:xfrm>
              <a:off x="7482229" y="3351230"/>
              <a:ext cx="357419" cy="357005"/>
            </a:xfrm>
            <a:custGeom>
              <a:rect b="b" l="l" r="r" t="t"/>
              <a:pathLst>
                <a:path extrusionOk="0" h="11216" w="11229">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92"/>
            <p:cNvSpPr/>
            <p:nvPr/>
          </p:nvSpPr>
          <p:spPr>
            <a:xfrm>
              <a:off x="7592138" y="3605616"/>
              <a:ext cx="137983" cy="32530"/>
            </a:xfrm>
            <a:custGeom>
              <a:rect b="b" l="l" r="r" t="t"/>
              <a:pathLst>
                <a:path extrusionOk="0" h="1022" w="4335">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92"/>
            <p:cNvSpPr/>
            <p:nvPr/>
          </p:nvSpPr>
          <p:spPr>
            <a:xfrm>
              <a:off x="7513709" y="3387962"/>
              <a:ext cx="295987" cy="282014"/>
            </a:xfrm>
            <a:custGeom>
              <a:rect b="b" l="l" r="r" t="t"/>
              <a:pathLst>
                <a:path extrusionOk="0" h="8860" w="9299">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92"/>
            <p:cNvSpPr/>
            <p:nvPr/>
          </p:nvSpPr>
          <p:spPr>
            <a:xfrm>
              <a:off x="7580393" y="3516460"/>
              <a:ext cx="56880" cy="56880"/>
            </a:xfrm>
            <a:custGeom>
              <a:rect b="b" l="l" r="r" t="t"/>
              <a:pathLst>
                <a:path extrusionOk="0" h="1787" w="1787">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92"/>
            <p:cNvSpPr/>
            <p:nvPr/>
          </p:nvSpPr>
          <p:spPr>
            <a:xfrm>
              <a:off x="7685750" y="3516460"/>
              <a:ext cx="56880" cy="56880"/>
            </a:xfrm>
            <a:custGeom>
              <a:rect b="b" l="l" r="r" t="t"/>
              <a:pathLst>
                <a:path extrusionOk="0" h="1787" w="1787">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3" name="Google Shape;12363;p92"/>
          <p:cNvGrpSpPr/>
          <p:nvPr/>
        </p:nvGrpSpPr>
        <p:grpSpPr>
          <a:xfrm>
            <a:off x="3739375" y="2966882"/>
            <a:ext cx="222874" cy="345737"/>
            <a:chOff x="3764485" y="2890682"/>
            <a:chExt cx="222874" cy="345737"/>
          </a:xfrm>
        </p:grpSpPr>
        <p:sp>
          <p:nvSpPr>
            <p:cNvPr id="12364" name="Google Shape;12364;p92"/>
            <p:cNvSpPr/>
            <p:nvPr/>
          </p:nvSpPr>
          <p:spPr>
            <a:xfrm>
              <a:off x="3764485" y="2890682"/>
              <a:ext cx="222874" cy="345737"/>
            </a:xfrm>
            <a:custGeom>
              <a:rect b="b" l="l" r="r" t="t"/>
              <a:pathLst>
                <a:path extrusionOk="0" h="10862" w="7002">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92"/>
            <p:cNvSpPr/>
            <p:nvPr/>
          </p:nvSpPr>
          <p:spPr>
            <a:xfrm>
              <a:off x="3913799" y="2948231"/>
              <a:ext cx="20499" cy="14960"/>
            </a:xfrm>
            <a:custGeom>
              <a:rect b="b" l="l" r="r" t="t"/>
              <a:pathLst>
                <a:path extrusionOk="0" h="470" w="644">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92"/>
            <p:cNvSpPr/>
            <p:nvPr/>
          </p:nvSpPr>
          <p:spPr>
            <a:xfrm>
              <a:off x="3841418" y="2956315"/>
              <a:ext cx="10631" cy="15947"/>
            </a:xfrm>
            <a:custGeom>
              <a:rect b="b" l="l" r="r" t="t"/>
              <a:pathLst>
                <a:path extrusionOk="0" h="501" w="334">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7" name="Google Shape;12367;p92"/>
          <p:cNvGrpSpPr/>
          <p:nvPr/>
        </p:nvGrpSpPr>
        <p:grpSpPr>
          <a:xfrm>
            <a:off x="2213507" y="2984331"/>
            <a:ext cx="422596" cy="310382"/>
            <a:chOff x="2278533" y="2937377"/>
            <a:chExt cx="346788" cy="254704"/>
          </a:xfrm>
        </p:grpSpPr>
        <p:sp>
          <p:nvSpPr>
            <p:cNvPr id="12368" name="Google Shape;12368;p92"/>
            <p:cNvSpPr/>
            <p:nvPr/>
          </p:nvSpPr>
          <p:spPr>
            <a:xfrm>
              <a:off x="2317557" y="2958607"/>
              <a:ext cx="270619" cy="184200"/>
            </a:xfrm>
            <a:custGeom>
              <a:rect b="b" l="l" r="r" t="t"/>
              <a:pathLst>
                <a:path extrusionOk="0" h="5787" w="8502">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92"/>
            <p:cNvSpPr/>
            <p:nvPr/>
          </p:nvSpPr>
          <p:spPr>
            <a:xfrm>
              <a:off x="2278533" y="2937377"/>
              <a:ext cx="346788" cy="254704"/>
            </a:xfrm>
            <a:custGeom>
              <a:rect b="b" l="l" r="r" t="t"/>
              <a:pathLst>
                <a:path extrusionOk="0" h="8002" w="10895">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70" name="Google Shape;12370;p92"/>
          <p:cNvSpPr/>
          <p:nvPr/>
        </p:nvSpPr>
        <p:spPr>
          <a:xfrm>
            <a:off x="3202753" y="2967328"/>
            <a:ext cx="347552" cy="346438"/>
          </a:xfrm>
          <a:custGeom>
            <a:rect b="b" l="l" r="r" t="t"/>
            <a:pathLst>
              <a:path extrusionOk="0" h="10884" w="10919">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71" name="Google Shape;12371;p92"/>
          <p:cNvGrpSpPr/>
          <p:nvPr/>
        </p:nvGrpSpPr>
        <p:grpSpPr>
          <a:xfrm>
            <a:off x="1811527" y="2967710"/>
            <a:ext cx="286152" cy="346438"/>
            <a:chOff x="1836637" y="2891510"/>
            <a:chExt cx="286152" cy="346438"/>
          </a:xfrm>
        </p:grpSpPr>
        <p:sp>
          <p:nvSpPr>
            <p:cNvPr id="12372" name="Google Shape;12372;p92"/>
            <p:cNvSpPr/>
            <p:nvPr/>
          </p:nvSpPr>
          <p:spPr>
            <a:xfrm>
              <a:off x="1836637" y="3059413"/>
              <a:ext cx="286152" cy="178534"/>
            </a:xfrm>
            <a:custGeom>
              <a:rect b="b" l="l" r="r" t="t"/>
              <a:pathLst>
                <a:path extrusionOk="0" h="5609" w="899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92"/>
            <p:cNvSpPr/>
            <p:nvPr/>
          </p:nvSpPr>
          <p:spPr>
            <a:xfrm>
              <a:off x="1917740" y="2891510"/>
              <a:ext cx="119394" cy="161474"/>
            </a:xfrm>
            <a:custGeom>
              <a:rect b="b" l="l" r="r" t="t"/>
              <a:pathLst>
                <a:path extrusionOk="0" h="5073" w="3751">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92"/>
            <p:cNvSpPr/>
            <p:nvPr/>
          </p:nvSpPr>
          <p:spPr>
            <a:xfrm>
              <a:off x="1960933" y="3027201"/>
              <a:ext cx="32244" cy="10249"/>
            </a:xfrm>
            <a:custGeom>
              <a:rect b="b" l="l" r="r" t="t"/>
              <a:pathLst>
                <a:path extrusionOk="0" h="322" w="1013">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5" name="Google Shape;12375;p92"/>
          <p:cNvGrpSpPr/>
          <p:nvPr/>
        </p:nvGrpSpPr>
        <p:grpSpPr>
          <a:xfrm>
            <a:off x="5560751" y="2982129"/>
            <a:ext cx="379764" cy="337684"/>
            <a:chOff x="5585861" y="2905929"/>
            <a:chExt cx="379764" cy="337684"/>
          </a:xfrm>
        </p:grpSpPr>
        <p:sp>
          <p:nvSpPr>
            <p:cNvPr id="12376" name="Google Shape;12376;p92"/>
            <p:cNvSpPr/>
            <p:nvPr/>
          </p:nvSpPr>
          <p:spPr>
            <a:xfrm>
              <a:off x="5609734" y="3198096"/>
              <a:ext cx="11395" cy="45517"/>
            </a:xfrm>
            <a:custGeom>
              <a:rect b="b" l="l" r="r" t="t"/>
              <a:pathLst>
                <a:path extrusionOk="0" h="1430" w="358">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92"/>
            <p:cNvSpPr/>
            <p:nvPr/>
          </p:nvSpPr>
          <p:spPr>
            <a:xfrm>
              <a:off x="5585861" y="3048431"/>
              <a:ext cx="205431" cy="195182"/>
            </a:xfrm>
            <a:custGeom>
              <a:rect b="b" l="l" r="r" t="t"/>
              <a:pathLst>
                <a:path extrusionOk="0" h="6132" w="6454">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92"/>
            <p:cNvSpPr/>
            <p:nvPr/>
          </p:nvSpPr>
          <p:spPr>
            <a:xfrm>
              <a:off x="5740078" y="2905929"/>
              <a:ext cx="225547" cy="189516"/>
            </a:xfrm>
            <a:custGeom>
              <a:rect b="b" l="l" r="r" t="t"/>
              <a:pathLst>
                <a:path extrusionOk="0" h="5954" w="7086">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92"/>
            <p:cNvSpPr/>
            <p:nvPr/>
          </p:nvSpPr>
          <p:spPr>
            <a:xfrm>
              <a:off x="5793902" y="2928464"/>
              <a:ext cx="131553" cy="130598"/>
            </a:xfrm>
            <a:custGeom>
              <a:rect b="b" l="l" r="r" t="t"/>
              <a:pathLst>
                <a:path extrusionOk="0" h="4103" w="4133">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0" name="Google Shape;12380;p92"/>
          <p:cNvGrpSpPr/>
          <p:nvPr/>
        </p:nvGrpSpPr>
        <p:grpSpPr>
          <a:xfrm>
            <a:off x="1302566" y="2986680"/>
            <a:ext cx="347934" cy="310024"/>
            <a:chOff x="1327676" y="2910480"/>
            <a:chExt cx="347934" cy="310024"/>
          </a:xfrm>
        </p:grpSpPr>
        <p:sp>
          <p:nvSpPr>
            <p:cNvPr id="12381" name="Google Shape;12381;p92"/>
            <p:cNvSpPr/>
            <p:nvPr/>
          </p:nvSpPr>
          <p:spPr>
            <a:xfrm>
              <a:off x="1367081" y="3067370"/>
              <a:ext cx="43257" cy="15565"/>
            </a:xfrm>
            <a:custGeom>
              <a:rect b="b" l="l" r="r" t="t"/>
              <a:pathLst>
                <a:path extrusionOk="0" h="489" w="1359">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92"/>
            <p:cNvSpPr/>
            <p:nvPr/>
          </p:nvSpPr>
          <p:spPr>
            <a:xfrm>
              <a:off x="1350402" y="3170436"/>
              <a:ext cx="10663" cy="48541"/>
            </a:xfrm>
            <a:custGeom>
              <a:rect b="b" l="l" r="r" t="t"/>
              <a:pathLst>
                <a:path extrusionOk="0" h="1525" w="335">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92"/>
            <p:cNvSpPr/>
            <p:nvPr/>
          </p:nvSpPr>
          <p:spPr>
            <a:xfrm>
              <a:off x="1327676" y="3040187"/>
              <a:ext cx="201643" cy="180317"/>
            </a:xfrm>
            <a:custGeom>
              <a:rect b="b" l="l" r="r" t="t"/>
              <a:pathLst>
                <a:path extrusionOk="0" h="5665" w="6335">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92"/>
            <p:cNvSpPr/>
            <p:nvPr/>
          </p:nvSpPr>
          <p:spPr>
            <a:xfrm>
              <a:off x="1470179" y="2910480"/>
              <a:ext cx="205431" cy="173601"/>
            </a:xfrm>
            <a:custGeom>
              <a:rect b="b" l="l" r="r" t="t"/>
              <a:pathLst>
                <a:path extrusionOk="0" h="5454" w="6454">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92"/>
            <p:cNvSpPr/>
            <p:nvPr/>
          </p:nvSpPr>
          <p:spPr>
            <a:xfrm>
              <a:off x="1497075" y="2942692"/>
              <a:ext cx="152370" cy="96668"/>
            </a:xfrm>
            <a:custGeom>
              <a:rect b="b" l="l" r="r" t="t"/>
              <a:pathLst>
                <a:path extrusionOk="0" h="3037" w="4787">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86" name="Google Shape;12386;p92"/>
          <p:cNvSpPr/>
          <p:nvPr/>
        </p:nvSpPr>
        <p:spPr>
          <a:xfrm>
            <a:off x="2760857" y="3271272"/>
            <a:ext cx="10663" cy="32244"/>
          </a:xfrm>
          <a:custGeom>
            <a:rect b="b" l="l" r="r" t="t"/>
            <a:pathLst>
              <a:path extrusionOk="0" h="1013" w="335">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87" name="Google Shape;12387;p92"/>
          <p:cNvGrpSpPr/>
          <p:nvPr/>
        </p:nvGrpSpPr>
        <p:grpSpPr>
          <a:xfrm>
            <a:off x="2728291" y="2945764"/>
            <a:ext cx="382828" cy="358601"/>
            <a:chOff x="2753373" y="2902523"/>
            <a:chExt cx="347552" cy="325557"/>
          </a:xfrm>
        </p:grpSpPr>
        <p:sp>
          <p:nvSpPr>
            <p:cNvPr id="12388" name="Google Shape;12388;p92"/>
            <p:cNvSpPr/>
            <p:nvPr/>
          </p:nvSpPr>
          <p:spPr>
            <a:xfrm>
              <a:off x="2807962" y="3018575"/>
              <a:ext cx="86418" cy="29506"/>
            </a:xfrm>
            <a:custGeom>
              <a:rect b="b" l="l" r="r" t="t"/>
              <a:pathLst>
                <a:path extrusionOk="0" h="927" w="2715">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92"/>
            <p:cNvSpPr/>
            <p:nvPr/>
          </p:nvSpPr>
          <p:spPr>
            <a:xfrm>
              <a:off x="2753373" y="2973376"/>
              <a:ext cx="195213" cy="254704"/>
            </a:xfrm>
            <a:custGeom>
              <a:rect b="b" l="l" r="r" t="t"/>
              <a:pathLst>
                <a:path extrusionOk="0" h="8002" w="6133">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92"/>
            <p:cNvSpPr/>
            <p:nvPr/>
          </p:nvSpPr>
          <p:spPr>
            <a:xfrm>
              <a:off x="2905361" y="3195072"/>
              <a:ext cx="10631" cy="32244"/>
            </a:xfrm>
            <a:custGeom>
              <a:rect b="b" l="l" r="r" t="t"/>
              <a:pathLst>
                <a:path extrusionOk="0" h="1013" w="334">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92"/>
            <p:cNvSpPr/>
            <p:nvPr/>
          </p:nvSpPr>
          <p:spPr>
            <a:xfrm>
              <a:off x="2939069" y="2934735"/>
              <a:ext cx="161856" cy="169049"/>
            </a:xfrm>
            <a:custGeom>
              <a:rect b="b" l="l" r="r" t="t"/>
              <a:pathLst>
                <a:path extrusionOk="0" h="5311" w="5085">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92"/>
            <p:cNvSpPr/>
            <p:nvPr/>
          </p:nvSpPr>
          <p:spPr>
            <a:xfrm>
              <a:off x="3002379" y="2902523"/>
              <a:ext cx="32244" cy="96668"/>
            </a:xfrm>
            <a:custGeom>
              <a:rect b="b" l="l" r="r" t="t"/>
              <a:pathLst>
                <a:path extrusionOk="0" h="3037" w="1013">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92"/>
            <p:cNvSpPr/>
            <p:nvPr/>
          </p:nvSpPr>
          <p:spPr>
            <a:xfrm>
              <a:off x="3003143" y="3005206"/>
              <a:ext cx="32244" cy="32244"/>
            </a:xfrm>
            <a:custGeom>
              <a:rect b="b" l="l" r="r" t="t"/>
              <a:pathLst>
                <a:path extrusionOk="0" h="1013" w="1013">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4" name="Google Shape;12394;p92"/>
          <p:cNvGrpSpPr/>
          <p:nvPr/>
        </p:nvGrpSpPr>
        <p:grpSpPr>
          <a:xfrm>
            <a:off x="823906" y="2979455"/>
            <a:ext cx="356655" cy="335425"/>
            <a:chOff x="849016" y="2903255"/>
            <a:chExt cx="356655" cy="335425"/>
          </a:xfrm>
        </p:grpSpPr>
        <p:sp>
          <p:nvSpPr>
            <p:cNvPr id="12395" name="Google Shape;12395;p92"/>
            <p:cNvSpPr/>
            <p:nvPr/>
          </p:nvSpPr>
          <p:spPr>
            <a:xfrm>
              <a:off x="849016" y="2903255"/>
              <a:ext cx="356655" cy="335425"/>
            </a:xfrm>
            <a:custGeom>
              <a:rect b="b" l="l" r="r" t="t"/>
              <a:pathLst>
                <a:path extrusionOk="0" h="10538" w="11205">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92"/>
            <p:cNvSpPr/>
            <p:nvPr/>
          </p:nvSpPr>
          <p:spPr>
            <a:xfrm>
              <a:off x="1137046" y="2932825"/>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92"/>
            <p:cNvSpPr/>
            <p:nvPr/>
          </p:nvSpPr>
          <p:spPr>
            <a:xfrm>
              <a:off x="1080579" y="2932825"/>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92"/>
            <p:cNvSpPr/>
            <p:nvPr/>
          </p:nvSpPr>
          <p:spPr>
            <a:xfrm>
              <a:off x="879350" y="2949122"/>
              <a:ext cx="187988" cy="10631"/>
            </a:xfrm>
            <a:custGeom>
              <a:rect b="b" l="l" r="r" t="t"/>
              <a:pathLst>
                <a:path extrusionOk="0" h="334" w="5906">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92"/>
            <p:cNvSpPr/>
            <p:nvPr/>
          </p:nvSpPr>
          <p:spPr>
            <a:xfrm>
              <a:off x="1137046" y="3050309"/>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92"/>
            <p:cNvSpPr/>
            <p:nvPr/>
          </p:nvSpPr>
          <p:spPr>
            <a:xfrm>
              <a:off x="1080579" y="3050309"/>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92"/>
            <p:cNvSpPr/>
            <p:nvPr/>
          </p:nvSpPr>
          <p:spPr>
            <a:xfrm>
              <a:off x="879350" y="3066988"/>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92"/>
            <p:cNvSpPr/>
            <p:nvPr/>
          </p:nvSpPr>
          <p:spPr>
            <a:xfrm>
              <a:off x="1137046" y="3167794"/>
              <a:ext cx="43607" cy="43607"/>
            </a:xfrm>
            <a:custGeom>
              <a:rect b="b" l="l" r="r" t="t"/>
              <a:pathLst>
                <a:path extrusionOk="0" h="1370" w="137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92"/>
            <p:cNvSpPr/>
            <p:nvPr/>
          </p:nvSpPr>
          <p:spPr>
            <a:xfrm>
              <a:off x="1080579" y="3167794"/>
              <a:ext cx="43607" cy="43607"/>
            </a:xfrm>
            <a:custGeom>
              <a:rect b="b" l="l" r="r" t="t"/>
              <a:pathLst>
                <a:path extrusionOk="0" h="1370" w="137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92"/>
            <p:cNvSpPr/>
            <p:nvPr/>
          </p:nvSpPr>
          <p:spPr>
            <a:xfrm>
              <a:off x="879350" y="3184473"/>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92"/>
            <p:cNvSpPr/>
            <p:nvPr/>
          </p:nvSpPr>
          <p:spPr>
            <a:xfrm>
              <a:off x="879350" y="3083285"/>
              <a:ext cx="25432" cy="10631"/>
            </a:xfrm>
            <a:custGeom>
              <a:rect b="b" l="l" r="r" t="t"/>
              <a:pathLst>
                <a:path extrusionOk="0" h="334" w="799">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6" name="Google Shape;12406;p92"/>
          <p:cNvGrpSpPr/>
          <p:nvPr/>
        </p:nvGrpSpPr>
        <p:grpSpPr>
          <a:xfrm>
            <a:off x="4185823" y="3002977"/>
            <a:ext cx="280072" cy="275520"/>
            <a:chOff x="4210933" y="2926777"/>
            <a:chExt cx="280072" cy="275520"/>
          </a:xfrm>
        </p:grpSpPr>
        <p:sp>
          <p:nvSpPr>
            <p:cNvPr id="12407" name="Google Shape;12407;p92"/>
            <p:cNvSpPr/>
            <p:nvPr/>
          </p:nvSpPr>
          <p:spPr>
            <a:xfrm>
              <a:off x="4490623" y="2970352"/>
              <a:ext cx="32" cy="414"/>
            </a:xfrm>
            <a:custGeom>
              <a:rect b="b" l="l" r="r" t="t"/>
              <a:pathLst>
                <a:path extrusionOk="0" h="13" w="1">
                  <a:moveTo>
                    <a:pt x="0" y="0"/>
                  </a:moveTo>
                  <a:cubicBezTo>
                    <a:pt x="0" y="12"/>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92"/>
            <p:cNvSpPr/>
            <p:nvPr/>
          </p:nvSpPr>
          <p:spPr>
            <a:xfrm>
              <a:off x="4489859" y="2969589"/>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92"/>
            <p:cNvSpPr/>
            <p:nvPr/>
          </p:nvSpPr>
          <p:spPr>
            <a:xfrm>
              <a:off x="4210933" y="2944952"/>
              <a:ext cx="280072" cy="257346"/>
            </a:xfrm>
            <a:custGeom>
              <a:rect b="b" l="l" r="r" t="t"/>
              <a:pathLst>
                <a:path extrusionOk="0" h="8085" w="8799">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92"/>
            <p:cNvSpPr/>
            <p:nvPr/>
          </p:nvSpPr>
          <p:spPr>
            <a:xfrm>
              <a:off x="4212047" y="2926777"/>
              <a:ext cx="144826" cy="234619"/>
            </a:xfrm>
            <a:custGeom>
              <a:rect b="b" l="l" r="r" t="t"/>
              <a:pathLst>
                <a:path extrusionOk="0" h="7371" w="455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92"/>
            <p:cNvSpPr/>
            <p:nvPr/>
          </p:nvSpPr>
          <p:spPr>
            <a:xfrm>
              <a:off x="4246550" y="2996103"/>
              <a:ext cx="28074" cy="28106"/>
            </a:xfrm>
            <a:custGeom>
              <a:rect b="b" l="l" r="r" t="t"/>
              <a:pathLst>
                <a:path extrusionOk="0" h="883" w="882">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92"/>
            <p:cNvSpPr/>
            <p:nvPr/>
          </p:nvSpPr>
          <p:spPr>
            <a:xfrm>
              <a:off x="4285956" y="3015456"/>
              <a:ext cx="97814" cy="8753"/>
            </a:xfrm>
            <a:custGeom>
              <a:rect b="b" l="l" r="r" t="t"/>
              <a:pathLst>
                <a:path extrusionOk="0" h="275" w="3073">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92"/>
            <p:cNvSpPr/>
            <p:nvPr/>
          </p:nvSpPr>
          <p:spPr>
            <a:xfrm>
              <a:off x="4285956" y="3001800"/>
              <a:ext cx="30366" cy="8753"/>
            </a:xfrm>
            <a:custGeom>
              <a:rect b="b" l="l" r="r" t="t"/>
              <a:pathLst>
                <a:path extrusionOk="0" h="275" w="954">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92"/>
            <p:cNvSpPr/>
            <p:nvPr/>
          </p:nvSpPr>
          <p:spPr>
            <a:xfrm>
              <a:off x="4246550" y="3060177"/>
              <a:ext cx="28074" cy="28074"/>
            </a:xfrm>
            <a:custGeom>
              <a:rect b="b" l="l" r="r" t="t"/>
              <a:pathLst>
                <a:path extrusionOk="0" h="882" w="882">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92"/>
            <p:cNvSpPr/>
            <p:nvPr/>
          </p:nvSpPr>
          <p:spPr>
            <a:xfrm>
              <a:off x="4285956" y="3080261"/>
              <a:ext cx="97814" cy="8371"/>
            </a:xfrm>
            <a:custGeom>
              <a:rect b="b" l="l" r="r" t="t"/>
              <a:pathLst>
                <a:path extrusionOk="0" h="263" w="3073">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92"/>
            <p:cNvSpPr/>
            <p:nvPr/>
          </p:nvSpPr>
          <p:spPr>
            <a:xfrm>
              <a:off x="4285956" y="3066224"/>
              <a:ext cx="30366" cy="8753"/>
            </a:xfrm>
            <a:custGeom>
              <a:rect b="b" l="l" r="r" t="t"/>
              <a:pathLst>
                <a:path extrusionOk="0" h="275" w="954">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92"/>
            <p:cNvSpPr/>
            <p:nvPr/>
          </p:nvSpPr>
          <p:spPr>
            <a:xfrm>
              <a:off x="4246550" y="3124601"/>
              <a:ext cx="28074" cy="28074"/>
            </a:xfrm>
            <a:custGeom>
              <a:rect b="b" l="l" r="r" t="t"/>
              <a:pathLst>
                <a:path extrusionOk="0" h="882" w="882">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92"/>
            <p:cNvSpPr/>
            <p:nvPr/>
          </p:nvSpPr>
          <p:spPr>
            <a:xfrm>
              <a:off x="4285956" y="3143921"/>
              <a:ext cx="97814" cy="8753"/>
            </a:xfrm>
            <a:custGeom>
              <a:rect b="b" l="l" r="r" t="t"/>
              <a:pathLst>
                <a:path extrusionOk="0" h="275" w="3073">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92"/>
            <p:cNvSpPr/>
            <p:nvPr/>
          </p:nvSpPr>
          <p:spPr>
            <a:xfrm>
              <a:off x="4285956" y="3130266"/>
              <a:ext cx="30366" cy="8371"/>
            </a:xfrm>
            <a:custGeom>
              <a:rect b="b" l="l" r="r" t="t"/>
              <a:pathLst>
                <a:path extrusionOk="0" h="263" w="954">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0" name="Google Shape;12420;p92"/>
          <p:cNvGrpSpPr/>
          <p:nvPr/>
        </p:nvGrpSpPr>
        <p:grpSpPr>
          <a:xfrm>
            <a:off x="4642106" y="2991582"/>
            <a:ext cx="320273" cy="318395"/>
            <a:chOff x="4667216" y="2915382"/>
            <a:chExt cx="320273" cy="318395"/>
          </a:xfrm>
        </p:grpSpPr>
        <p:sp>
          <p:nvSpPr>
            <p:cNvPr id="12421" name="Google Shape;12421;p92"/>
            <p:cNvSpPr/>
            <p:nvPr/>
          </p:nvSpPr>
          <p:spPr>
            <a:xfrm>
              <a:off x="4686154" y="2938140"/>
              <a:ext cx="166789" cy="163734"/>
            </a:xfrm>
            <a:custGeom>
              <a:rect b="b" l="l" r="r" t="t"/>
              <a:pathLst>
                <a:path extrusionOk="0" h="5144" w="524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92"/>
            <p:cNvSpPr/>
            <p:nvPr/>
          </p:nvSpPr>
          <p:spPr>
            <a:xfrm>
              <a:off x="4667216" y="2915382"/>
              <a:ext cx="320273" cy="318395"/>
            </a:xfrm>
            <a:custGeom>
              <a:rect b="b" l="l" r="r" t="t"/>
              <a:pathLst>
                <a:path extrusionOk="0" h="10003" w="10062">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92"/>
            <p:cNvSpPr/>
            <p:nvPr/>
          </p:nvSpPr>
          <p:spPr>
            <a:xfrm>
              <a:off x="4733899" y="2960772"/>
              <a:ext cx="75469" cy="86546"/>
            </a:xfrm>
            <a:custGeom>
              <a:rect b="b" l="l" r="r" t="t"/>
              <a:pathLst>
                <a:path extrusionOk="0" h="2719" w="2371">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92"/>
            <p:cNvSpPr/>
            <p:nvPr/>
          </p:nvSpPr>
          <p:spPr>
            <a:xfrm>
              <a:off x="4755894" y="3048431"/>
              <a:ext cx="31098" cy="32244"/>
            </a:xfrm>
            <a:custGeom>
              <a:rect b="b" l="l" r="r" t="t"/>
              <a:pathLst>
                <a:path extrusionOk="0" h="1013" w="977">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5" name="Google Shape;12425;p92"/>
          <p:cNvGrpSpPr/>
          <p:nvPr/>
        </p:nvGrpSpPr>
        <p:grpSpPr>
          <a:xfrm>
            <a:off x="5145370" y="3010839"/>
            <a:ext cx="261929" cy="280550"/>
            <a:chOff x="5170480" y="2934639"/>
            <a:chExt cx="261929" cy="280550"/>
          </a:xfrm>
        </p:grpSpPr>
        <p:sp>
          <p:nvSpPr>
            <p:cNvPr id="12426" name="Google Shape;12426;p92"/>
            <p:cNvSpPr/>
            <p:nvPr/>
          </p:nvSpPr>
          <p:spPr>
            <a:xfrm>
              <a:off x="5170480" y="2934639"/>
              <a:ext cx="243340" cy="280550"/>
            </a:xfrm>
            <a:custGeom>
              <a:rect b="b" l="l" r="r" t="t"/>
              <a:pathLst>
                <a:path extrusionOk="0" h="8814" w="7645">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92"/>
            <p:cNvSpPr/>
            <p:nvPr/>
          </p:nvSpPr>
          <p:spPr>
            <a:xfrm>
              <a:off x="5217493" y="3007116"/>
              <a:ext cx="34122" cy="34122"/>
            </a:xfrm>
            <a:custGeom>
              <a:rect b="b" l="l" r="r" t="t"/>
              <a:pathLst>
                <a:path extrusionOk="0" h="1072" w="1072">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92"/>
            <p:cNvSpPr/>
            <p:nvPr/>
          </p:nvSpPr>
          <p:spPr>
            <a:xfrm>
              <a:off x="5264474" y="3007116"/>
              <a:ext cx="26196" cy="8371"/>
            </a:xfrm>
            <a:custGeom>
              <a:rect b="b" l="l" r="r" t="t"/>
              <a:pathLst>
                <a:path extrusionOk="0" h="263" w="823">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92"/>
            <p:cNvSpPr/>
            <p:nvPr/>
          </p:nvSpPr>
          <p:spPr>
            <a:xfrm>
              <a:off x="5264856" y="3029079"/>
              <a:ext cx="86068" cy="8371"/>
            </a:xfrm>
            <a:custGeom>
              <a:rect b="b" l="l" r="r" t="t"/>
              <a:pathLst>
                <a:path extrusionOk="0" h="263" w="2704">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92"/>
            <p:cNvSpPr/>
            <p:nvPr/>
          </p:nvSpPr>
          <p:spPr>
            <a:xfrm>
              <a:off x="5227710" y="3062819"/>
              <a:ext cx="51565" cy="8753"/>
            </a:xfrm>
            <a:custGeom>
              <a:rect b="b" l="l" r="r" t="t"/>
              <a:pathLst>
                <a:path extrusionOk="0" h="275" w="162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92"/>
            <p:cNvSpPr/>
            <p:nvPr/>
          </p:nvSpPr>
          <p:spPr>
            <a:xfrm>
              <a:off x="5196644" y="3182945"/>
              <a:ext cx="42461" cy="8371"/>
            </a:xfrm>
            <a:custGeom>
              <a:rect b="b" l="l" r="r" t="t"/>
              <a:pathLst>
                <a:path extrusionOk="0" h="263" w="1334">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92"/>
            <p:cNvSpPr/>
            <p:nvPr/>
          </p:nvSpPr>
          <p:spPr>
            <a:xfrm>
              <a:off x="5210299" y="3013928"/>
              <a:ext cx="222110" cy="201261"/>
            </a:xfrm>
            <a:custGeom>
              <a:rect b="b" l="l" r="r" t="t"/>
              <a:pathLst>
                <a:path extrusionOk="0" h="6323" w="6978">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3" name="Google Shape;12433;p92"/>
          <p:cNvGrpSpPr/>
          <p:nvPr/>
        </p:nvGrpSpPr>
        <p:grpSpPr>
          <a:xfrm>
            <a:off x="6044313" y="2968091"/>
            <a:ext cx="362321" cy="364231"/>
            <a:chOff x="6069423" y="2891892"/>
            <a:chExt cx="362321" cy="364231"/>
          </a:xfrm>
        </p:grpSpPr>
        <p:sp>
          <p:nvSpPr>
            <p:cNvPr id="12434" name="Google Shape;12434;p92"/>
            <p:cNvSpPr/>
            <p:nvPr/>
          </p:nvSpPr>
          <p:spPr>
            <a:xfrm>
              <a:off x="6069423" y="2891892"/>
              <a:ext cx="278958" cy="278958"/>
            </a:xfrm>
            <a:custGeom>
              <a:rect b="b" l="l" r="r" t="t"/>
              <a:pathLst>
                <a:path extrusionOk="0" h="8764" w="8764">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92"/>
            <p:cNvSpPr/>
            <p:nvPr/>
          </p:nvSpPr>
          <p:spPr>
            <a:xfrm>
              <a:off x="6161507" y="2967679"/>
              <a:ext cx="111851" cy="97432"/>
            </a:xfrm>
            <a:custGeom>
              <a:rect b="b" l="l" r="r" t="t"/>
              <a:pathLst>
                <a:path extrusionOk="0" h="3061" w="3514">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92"/>
            <p:cNvSpPr/>
            <p:nvPr/>
          </p:nvSpPr>
          <p:spPr>
            <a:xfrm>
              <a:off x="6144828" y="3007848"/>
              <a:ext cx="105389" cy="88742"/>
            </a:xfrm>
            <a:custGeom>
              <a:rect b="b" l="l" r="r" t="t"/>
              <a:pathLst>
                <a:path extrusionOk="0" h="2788" w="3311">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92"/>
            <p:cNvSpPr/>
            <p:nvPr/>
          </p:nvSpPr>
          <p:spPr>
            <a:xfrm>
              <a:off x="6245633" y="3069248"/>
              <a:ext cx="186110" cy="186874"/>
            </a:xfrm>
            <a:custGeom>
              <a:rect b="b" l="l" r="r" t="t"/>
              <a:pathLst>
                <a:path extrusionOk="0" h="5871" w="5847">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92"/>
            <p:cNvSpPr/>
            <p:nvPr/>
          </p:nvSpPr>
          <p:spPr>
            <a:xfrm>
              <a:off x="6305888" y="3129884"/>
              <a:ext cx="64488" cy="64456"/>
            </a:xfrm>
            <a:custGeom>
              <a:rect b="b" l="l" r="r" t="t"/>
              <a:pathLst>
                <a:path extrusionOk="0" h="2025" w="2026">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92"/>
            <p:cNvSpPr/>
            <p:nvPr/>
          </p:nvSpPr>
          <p:spPr>
            <a:xfrm>
              <a:off x="6173634" y="2997631"/>
              <a:ext cx="70153" cy="70153"/>
            </a:xfrm>
            <a:custGeom>
              <a:rect b="b" l="l" r="r" t="t"/>
              <a:pathLst>
                <a:path extrusionOk="0" h="2204" w="2204">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0" name="Google Shape;12440;p92"/>
          <p:cNvGrpSpPr/>
          <p:nvPr/>
        </p:nvGrpSpPr>
        <p:grpSpPr>
          <a:xfrm>
            <a:off x="6546845" y="2995370"/>
            <a:ext cx="308878" cy="311170"/>
            <a:chOff x="6571955" y="2919170"/>
            <a:chExt cx="308878" cy="311170"/>
          </a:xfrm>
        </p:grpSpPr>
        <p:sp>
          <p:nvSpPr>
            <p:cNvPr id="12441" name="Google Shape;12441;p92"/>
            <p:cNvSpPr/>
            <p:nvPr/>
          </p:nvSpPr>
          <p:spPr>
            <a:xfrm>
              <a:off x="6571955" y="2919170"/>
              <a:ext cx="245982" cy="237675"/>
            </a:xfrm>
            <a:custGeom>
              <a:rect b="b" l="l" r="r" t="t"/>
              <a:pathLst>
                <a:path extrusionOk="0" h="7467" w="7728">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92"/>
            <p:cNvSpPr/>
            <p:nvPr/>
          </p:nvSpPr>
          <p:spPr>
            <a:xfrm>
              <a:off x="6708760" y="3206436"/>
              <a:ext cx="33740" cy="9517"/>
            </a:xfrm>
            <a:custGeom>
              <a:rect b="b" l="l" r="r" t="t"/>
              <a:pathLst>
                <a:path extrusionOk="0" h="299" w="106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92"/>
            <p:cNvSpPr/>
            <p:nvPr/>
          </p:nvSpPr>
          <p:spPr>
            <a:xfrm>
              <a:off x="6604549" y="2993079"/>
              <a:ext cx="59904" cy="51565"/>
            </a:xfrm>
            <a:custGeom>
              <a:rect b="b" l="l" r="r" t="t"/>
              <a:pathLst>
                <a:path extrusionOk="0" h="1620" w="1882">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92"/>
            <p:cNvSpPr/>
            <p:nvPr/>
          </p:nvSpPr>
          <p:spPr>
            <a:xfrm>
              <a:off x="6634469" y="2991933"/>
              <a:ext cx="246364" cy="238407"/>
            </a:xfrm>
            <a:custGeom>
              <a:rect b="b" l="l" r="r" t="t"/>
              <a:pathLst>
                <a:path extrusionOk="0" h="7490" w="774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92"/>
            <p:cNvSpPr/>
            <p:nvPr/>
          </p:nvSpPr>
          <p:spPr>
            <a:xfrm>
              <a:off x="6790627" y="3057885"/>
              <a:ext cx="52329" cy="60668"/>
            </a:xfrm>
            <a:custGeom>
              <a:rect b="b" l="l" r="r" t="t"/>
              <a:pathLst>
                <a:path extrusionOk="0" h="1906" w="1644">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92"/>
            <p:cNvSpPr/>
            <p:nvPr/>
          </p:nvSpPr>
          <p:spPr>
            <a:xfrm>
              <a:off x="6712166" y="2975286"/>
              <a:ext cx="73941" cy="9485"/>
            </a:xfrm>
            <a:custGeom>
              <a:rect b="b" l="l" r="r" t="t"/>
              <a:pathLst>
                <a:path extrusionOk="0" h="298" w="2323">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92"/>
            <p:cNvSpPr/>
            <p:nvPr/>
          </p:nvSpPr>
          <p:spPr>
            <a:xfrm>
              <a:off x="6712166" y="2993461"/>
              <a:ext cx="73941" cy="9517"/>
            </a:xfrm>
            <a:custGeom>
              <a:rect b="b" l="l" r="r" t="t"/>
              <a:pathLst>
                <a:path extrusionOk="0" h="299" w="2323">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92"/>
            <p:cNvSpPr/>
            <p:nvPr/>
          </p:nvSpPr>
          <p:spPr>
            <a:xfrm>
              <a:off x="6712166" y="3012050"/>
              <a:ext cx="73941" cy="9485"/>
            </a:xfrm>
            <a:custGeom>
              <a:rect b="b" l="l" r="r" t="t"/>
              <a:pathLst>
                <a:path extrusionOk="0" h="298" w="2323">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92"/>
            <p:cNvSpPr/>
            <p:nvPr/>
          </p:nvSpPr>
          <p:spPr>
            <a:xfrm>
              <a:off x="6662511" y="3103752"/>
              <a:ext cx="73941" cy="27310"/>
            </a:xfrm>
            <a:custGeom>
              <a:rect b="b" l="l" r="r" t="t"/>
              <a:pathLst>
                <a:path extrusionOk="0" h="858" w="2323">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92"/>
            <p:cNvSpPr/>
            <p:nvPr/>
          </p:nvSpPr>
          <p:spPr>
            <a:xfrm>
              <a:off x="6662893" y="3140134"/>
              <a:ext cx="73941" cy="9485"/>
            </a:xfrm>
            <a:custGeom>
              <a:rect b="b" l="l" r="r" t="t"/>
              <a:pathLst>
                <a:path extrusionOk="0" h="298" w="2323">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1" name="Google Shape;12451;p92"/>
          <p:cNvGrpSpPr/>
          <p:nvPr/>
        </p:nvGrpSpPr>
        <p:grpSpPr>
          <a:xfrm>
            <a:off x="7474944" y="3010935"/>
            <a:ext cx="350576" cy="280454"/>
            <a:chOff x="7500054" y="2934735"/>
            <a:chExt cx="350576" cy="280454"/>
          </a:xfrm>
        </p:grpSpPr>
        <p:sp>
          <p:nvSpPr>
            <p:cNvPr id="12452" name="Google Shape;12452;p92"/>
            <p:cNvSpPr/>
            <p:nvPr/>
          </p:nvSpPr>
          <p:spPr>
            <a:xfrm>
              <a:off x="7571671" y="2959371"/>
              <a:ext cx="191426" cy="10249"/>
            </a:xfrm>
            <a:custGeom>
              <a:rect b="b" l="l" r="r" t="t"/>
              <a:pathLst>
                <a:path extrusionOk="0" h="322" w="6014">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92"/>
            <p:cNvSpPr/>
            <p:nvPr/>
          </p:nvSpPr>
          <p:spPr>
            <a:xfrm>
              <a:off x="7500054" y="2934735"/>
              <a:ext cx="350576" cy="280454"/>
            </a:xfrm>
            <a:custGeom>
              <a:rect b="b" l="l" r="r" t="t"/>
              <a:pathLst>
                <a:path extrusionOk="0" h="8811" w="11014">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92"/>
            <p:cNvSpPr/>
            <p:nvPr/>
          </p:nvSpPr>
          <p:spPr>
            <a:xfrm>
              <a:off x="7539459" y="3074564"/>
              <a:ext cx="82663" cy="10249"/>
            </a:xfrm>
            <a:custGeom>
              <a:rect b="b" l="l" r="r" t="t"/>
              <a:pathLst>
                <a:path extrusionOk="0" h="322"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92"/>
            <p:cNvSpPr/>
            <p:nvPr/>
          </p:nvSpPr>
          <p:spPr>
            <a:xfrm>
              <a:off x="7539459" y="3099582"/>
              <a:ext cx="82663" cy="10249"/>
            </a:xfrm>
            <a:custGeom>
              <a:rect b="b" l="l" r="r" t="t"/>
              <a:pathLst>
                <a:path extrusionOk="0" h="322" w="2597">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92"/>
            <p:cNvSpPr/>
            <p:nvPr/>
          </p:nvSpPr>
          <p:spPr>
            <a:xfrm>
              <a:off x="7539459" y="3124601"/>
              <a:ext cx="82663" cy="10631"/>
            </a:xfrm>
            <a:custGeom>
              <a:rect b="b" l="l" r="r" t="t"/>
              <a:pathLst>
                <a:path extrusionOk="0" h="334" w="2597">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92"/>
            <p:cNvSpPr/>
            <p:nvPr/>
          </p:nvSpPr>
          <p:spPr>
            <a:xfrm>
              <a:off x="7539459" y="3149587"/>
              <a:ext cx="82663" cy="10663"/>
            </a:xfrm>
            <a:custGeom>
              <a:rect b="b" l="l" r="r" t="t"/>
              <a:pathLst>
                <a:path extrusionOk="0" h="335" w="2597">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92"/>
            <p:cNvSpPr/>
            <p:nvPr/>
          </p:nvSpPr>
          <p:spPr>
            <a:xfrm>
              <a:off x="7539459" y="3174988"/>
              <a:ext cx="82663" cy="10281"/>
            </a:xfrm>
            <a:custGeom>
              <a:rect b="b" l="l" r="r" t="t"/>
              <a:pathLst>
                <a:path extrusionOk="0" h="323"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92"/>
            <p:cNvSpPr/>
            <p:nvPr/>
          </p:nvSpPr>
          <p:spPr>
            <a:xfrm>
              <a:off x="7539459" y="3011286"/>
              <a:ext cx="220614" cy="47395"/>
            </a:xfrm>
            <a:custGeom>
              <a:rect b="b" l="l" r="r" t="t"/>
              <a:pathLst>
                <a:path extrusionOk="0" h="1489" w="6931">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0" name="Google Shape;12460;p92"/>
          <p:cNvGrpSpPr/>
          <p:nvPr/>
        </p:nvGrpSpPr>
        <p:grpSpPr>
          <a:xfrm>
            <a:off x="6987570" y="2950862"/>
            <a:ext cx="332012" cy="355454"/>
            <a:chOff x="7055134" y="2919170"/>
            <a:chExt cx="290321" cy="310820"/>
          </a:xfrm>
        </p:grpSpPr>
        <p:sp>
          <p:nvSpPr>
            <p:cNvPr id="12461" name="Google Shape;12461;p92"/>
            <p:cNvSpPr/>
            <p:nvPr/>
          </p:nvSpPr>
          <p:spPr>
            <a:xfrm>
              <a:off x="7102497" y="2970989"/>
              <a:ext cx="191044" cy="259001"/>
            </a:xfrm>
            <a:custGeom>
              <a:rect b="b" l="l" r="r" t="t"/>
              <a:pathLst>
                <a:path extrusionOk="0" h="8137" w="6002">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92"/>
            <p:cNvSpPr/>
            <p:nvPr/>
          </p:nvSpPr>
          <p:spPr>
            <a:xfrm>
              <a:off x="7304872" y="3059413"/>
              <a:ext cx="40583" cy="9485"/>
            </a:xfrm>
            <a:custGeom>
              <a:rect b="b" l="l" r="r" t="t"/>
              <a:pathLst>
                <a:path extrusionOk="0" h="298" w="1275">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92"/>
            <p:cNvSpPr/>
            <p:nvPr/>
          </p:nvSpPr>
          <p:spPr>
            <a:xfrm>
              <a:off x="7055134" y="3059413"/>
              <a:ext cx="41347" cy="9485"/>
            </a:xfrm>
            <a:custGeom>
              <a:rect b="b" l="l" r="r" t="t"/>
              <a:pathLst>
                <a:path extrusionOk="0" h="298" w="1299">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92"/>
            <p:cNvSpPr/>
            <p:nvPr/>
          </p:nvSpPr>
          <p:spPr>
            <a:xfrm>
              <a:off x="7195727" y="2919170"/>
              <a:ext cx="9517" cy="40583"/>
            </a:xfrm>
            <a:custGeom>
              <a:rect b="b" l="l" r="r" t="t"/>
              <a:pathLst>
                <a:path extrusionOk="0" h="1275" w="299">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92"/>
            <p:cNvSpPr/>
            <p:nvPr/>
          </p:nvSpPr>
          <p:spPr>
            <a:xfrm>
              <a:off x="7185128" y="3007116"/>
              <a:ext cx="30334" cy="92880"/>
            </a:xfrm>
            <a:custGeom>
              <a:rect b="b" l="l" r="r" t="t"/>
              <a:pathLst>
                <a:path extrusionOk="0" h="2918" w="953">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92"/>
            <p:cNvSpPr/>
            <p:nvPr/>
          </p:nvSpPr>
          <p:spPr>
            <a:xfrm>
              <a:off x="7187770" y="3111328"/>
              <a:ext cx="25814" cy="25814"/>
            </a:xfrm>
            <a:custGeom>
              <a:rect b="b" l="l" r="r" t="t"/>
              <a:pathLst>
                <a:path extrusionOk="0" h="811" w="811">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92"/>
            <p:cNvSpPr/>
            <p:nvPr/>
          </p:nvSpPr>
          <p:spPr>
            <a:xfrm>
              <a:off x="7249552" y="2951477"/>
              <a:ext cx="18971" cy="23077"/>
            </a:xfrm>
            <a:custGeom>
              <a:rect b="b" l="l" r="r" t="t"/>
              <a:pathLst>
                <a:path extrusionOk="0" h="725" w="596">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92"/>
            <p:cNvSpPr/>
            <p:nvPr/>
          </p:nvSpPr>
          <p:spPr>
            <a:xfrm>
              <a:off x="7132831" y="3153852"/>
              <a:ext cx="18589" cy="22695"/>
            </a:xfrm>
            <a:custGeom>
              <a:rect b="b" l="l" r="r" t="t"/>
              <a:pathLst>
                <a:path extrusionOk="0" h="713" w="584">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92"/>
            <p:cNvSpPr/>
            <p:nvPr/>
          </p:nvSpPr>
          <p:spPr>
            <a:xfrm>
              <a:off x="7132449" y="2951477"/>
              <a:ext cx="18971" cy="23077"/>
            </a:xfrm>
            <a:custGeom>
              <a:rect b="b" l="l" r="r" t="t"/>
              <a:pathLst>
                <a:path extrusionOk="0" h="725" w="596">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92"/>
            <p:cNvSpPr/>
            <p:nvPr/>
          </p:nvSpPr>
          <p:spPr>
            <a:xfrm>
              <a:off x="7249552" y="3153852"/>
              <a:ext cx="18971" cy="22695"/>
            </a:xfrm>
            <a:custGeom>
              <a:rect b="b" l="l" r="r" t="t"/>
              <a:pathLst>
                <a:path extrusionOk="0" h="713" w="596">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92"/>
            <p:cNvSpPr/>
            <p:nvPr/>
          </p:nvSpPr>
          <p:spPr>
            <a:xfrm>
              <a:off x="7289721" y="3113969"/>
              <a:ext cx="24286" cy="17093"/>
            </a:xfrm>
            <a:custGeom>
              <a:rect b="b" l="l" r="r" t="t"/>
              <a:pathLst>
                <a:path extrusionOk="0" h="537" w="763">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92"/>
            <p:cNvSpPr/>
            <p:nvPr/>
          </p:nvSpPr>
          <p:spPr>
            <a:xfrm>
              <a:off x="7086964" y="2996931"/>
              <a:ext cx="24668" cy="17411"/>
            </a:xfrm>
            <a:custGeom>
              <a:rect b="b" l="l" r="r" t="t"/>
              <a:pathLst>
                <a:path extrusionOk="0" h="547" w="775">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92"/>
            <p:cNvSpPr/>
            <p:nvPr/>
          </p:nvSpPr>
          <p:spPr>
            <a:xfrm>
              <a:off x="7289339" y="2996931"/>
              <a:ext cx="24668" cy="17411"/>
            </a:xfrm>
            <a:custGeom>
              <a:rect b="b" l="l" r="r" t="t"/>
              <a:pathLst>
                <a:path extrusionOk="0" h="547" w="775">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92"/>
            <p:cNvSpPr/>
            <p:nvPr/>
          </p:nvSpPr>
          <p:spPr>
            <a:xfrm>
              <a:off x="7086964" y="3113587"/>
              <a:ext cx="24668" cy="17093"/>
            </a:xfrm>
            <a:custGeom>
              <a:rect b="b" l="l" r="r" t="t"/>
              <a:pathLst>
                <a:path extrusionOk="0" h="537" w="775">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5" name="Google Shape;12475;p92"/>
          <p:cNvGrpSpPr/>
          <p:nvPr/>
        </p:nvGrpSpPr>
        <p:grpSpPr>
          <a:xfrm>
            <a:off x="7960033" y="2976813"/>
            <a:ext cx="330109" cy="347552"/>
            <a:chOff x="7985143" y="2900613"/>
            <a:chExt cx="330109" cy="347552"/>
          </a:xfrm>
        </p:grpSpPr>
        <p:sp>
          <p:nvSpPr>
            <p:cNvPr id="12476" name="Google Shape;12476;p92"/>
            <p:cNvSpPr/>
            <p:nvPr/>
          </p:nvSpPr>
          <p:spPr>
            <a:xfrm>
              <a:off x="8143943" y="3145449"/>
              <a:ext cx="13273" cy="10631"/>
            </a:xfrm>
            <a:custGeom>
              <a:rect b="b" l="l" r="r" t="t"/>
              <a:pathLst>
                <a:path extrusionOk="0" h="334" w="417">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92"/>
            <p:cNvSpPr/>
            <p:nvPr/>
          </p:nvSpPr>
          <p:spPr>
            <a:xfrm>
              <a:off x="8163264" y="3005970"/>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92"/>
            <p:cNvSpPr/>
            <p:nvPr/>
          </p:nvSpPr>
          <p:spPr>
            <a:xfrm>
              <a:off x="8163264" y="3005970"/>
              <a:ext cx="5347" cy="11013"/>
            </a:xfrm>
            <a:custGeom>
              <a:rect b="b" l="l" r="r" t="t"/>
              <a:pathLst>
                <a:path extrusionOk="0" h="346" w="168">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92"/>
            <p:cNvSpPr/>
            <p:nvPr/>
          </p:nvSpPr>
          <p:spPr>
            <a:xfrm>
              <a:off x="8163264" y="3005588"/>
              <a:ext cx="32" cy="414"/>
            </a:xfrm>
            <a:custGeom>
              <a:rect b="b" l="l" r="r" t="t"/>
              <a:pathLst>
                <a:path extrusionOk="0" h="13" w="1">
                  <a:moveTo>
                    <a:pt x="1" y="1"/>
                  </a:moveTo>
                  <a:cubicBezTo>
                    <a:pt x="1" y="13"/>
                    <a:pt x="1" y="13"/>
                    <a:pt x="1" y="1"/>
                  </a:cubicBezTo>
                  <a:cubicBezTo>
                    <a:pt x="1" y="13"/>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92"/>
            <p:cNvSpPr/>
            <p:nvPr/>
          </p:nvSpPr>
          <p:spPr>
            <a:xfrm>
              <a:off x="8168579" y="3016952"/>
              <a:ext cx="32" cy="796"/>
            </a:xfrm>
            <a:custGeom>
              <a:rect b="b" l="l" r="r" t="t"/>
              <a:pathLst>
                <a:path extrusionOk="0" h="25" w="1">
                  <a:moveTo>
                    <a:pt x="0" y="1"/>
                  </a:moveTo>
                  <a:cubicBezTo>
                    <a:pt x="0" y="25"/>
                    <a:pt x="0" y="25"/>
                    <a:pt x="0" y="1"/>
                  </a:cubicBezTo>
                  <a:cubicBezTo>
                    <a:pt x="0" y="25"/>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92"/>
            <p:cNvSpPr/>
            <p:nvPr/>
          </p:nvSpPr>
          <p:spPr>
            <a:xfrm>
              <a:off x="7985143" y="2900613"/>
              <a:ext cx="330109" cy="347552"/>
            </a:xfrm>
            <a:custGeom>
              <a:rect b="b" l="l" r="r" t="t"/>
              <a:pathLst>
                <a:path extrusionOk="0" h="10919" w="10371">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92"/>
            <p:cNvSpPr/>
            <p:nvPr/>
          </p:nvSpPr>
          <p:spPr>
            <a:xfrm>
              <a:off x="8168579" y="3016952"/>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92"/>
            <p:cNvSpPr/>
            <p:nvPr/>
          </p:nvSpPr>
          <p:spPr>
            <a:xfrm>
              <a:off x="8168579" y="3017715"/>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4" name="Google Shape;12484;p92"/>
          <p:cNvGrpSpPr/>
          <p:nvPr/>
        </p:nvGrpSpPr>
        <p:grpSpPr>
          <a:xfrm>
            <a:off x="7965731" y="2511426"/>
            <a:ext cx="354363" cy="353631"/>
            <a:chOff x="7990840" y="2435226"/>
            <a:chExt cx="354363" cy="353631"/>
          </a:xfrm>
        </p:grpSpPr>
        <p:sp>
          <p:nvSpPr>
            <p:cNvPr id="12485" name="Google Shape;12485;p92"/>
            <p:cNvSpPr/>
            <p:nvPr/>
          </p:nvSpPr>
          <p:spPr>
            <a:xfrm>
              <a:off x="7990840" y="2435226"/>
              <a:ext cx="354363" cy="353631"/>
            </a:xfrm>
            <a:custGeom>
              <a:rect b="b" l="l" r="r" t="t"/>
              <a:pathLst>
                <a:path extrusionOk="0" h="11110" w="11133">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92"/>
            <p:cNvSpPr/>
            <p:nvPr/>
          </p:nvSpPr>
          <p:spPr>
            <a:xfrm>
              <a:off x="8190160" y="2704158"/>
              <a:ext cx="61814" cy="45644"/>
            </a:xfrm>
            <a:custGeom>
              <a:rect b="b" l="l" r="r" t="t"/>
              <a:pathLst>
                <a:path extrusionOk="0" h="1434" w="1942">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92"/>
            <p:cNvSpPr/>
            <p:nvPr/>
          </p:nvSpPr>
          <p:spPr>
            <a:xfrm>
              <a:off x="8162882" y="2684201"/>
              <a:ext cx="22026" cy="18239"/>
            </a:xfrm>
            <a:custGeom>
              <a:rect b="b" l="l" r="r" t="t"/>
              <a:pathLst>
                <a:path extrusionOk="0" h="573" w="692">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8" name="Google Shape;12488;p92"/>
          <p:cNvGrpSpPr/>
          <p:nvPr/>
        </p:nvGrpSpPr>
        <p:grpSpPr>
          <a:xfrm>
            <a:off x="1792207" y="2556530"/>
            <a:ext cx="350958" cy="263043"/>
            <a:chOff x="1817317" y="2480330"/>
            <a:chExt cx="350958" cy="263043"/>
          </a:xfrm>
        </p:grpSpPr>
        <p:sp>
          <p:nvSpPr>
            <p:cNvPr id="12489" name="Google Shape;12489;p92"/>
            <p:cNvSpPr/>
            <p:nvPr/>
          </p:nvSpPr>
          <p:spPr>
            <a:xfrm>
              <a:off x="1817317" y="2480330"/>
              <a:ext cx="350958" cy="191426"/>
            </a:xfrm>
            <a:custGeom>
              <a:rect b="b" l="l" r="r" t="t"/>
              <a:pathLst>
                <a:path extrusionOk="0" h="6014" w="11026">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92"/>
            <p:cNvSpPr/>
            <p:nvPr/>
          </p:nvSpPr>
          <p:spPr>
            <a:xfrm>
              <a:off x="1926844" y="2568626"/>
              <a:ext cx="131140" cy="174747"/>
            </a:xfrm>
            <a:custGeom>
              <a:rect b="b" l="l" r="r" t="t"/>
              <a:pathLst>
                <a:path extrusionOk="0" h="5490" w="412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92"/>
            <p:cNvSpPr/>
            <p:nvPr/>
          </p:nvSpPr>
          <p:spPr>
            <a:xfrm>
              <a:off x="1965485" y="2639893"/>
              <a:ext cx="55002" cy="70885"/>
            </a:xfrm>
            <a:custGeom>
              <a:rect b="b" l="l" r="r" t="t"/>
              <a:pathLst>
                <a:path extrusionOk="0" h="2227" w="1728">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92"/>
            <p:cNvSpPr/>
            <p:nvPr/>
          </p:nvSpPr>
          <p:spPr>
            <a:xfrm>
              <a:off x="1965103" y="2503406"/>
              <a:ext cx="43989" cy="31162"/>
            </a:xfrm>
            <a:custGeom>
              <a:rect b="b" l="l" r="r" t="t"/>
              <a:pathLst>
                <a:path extrusionOk="0" h="979" w="1382">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92"/>
            <p:cNvSpPr/>
            <p:nvPr/>
          </p:nvSpPr>
          <p:spPr>
            <a:xfrm>
              <a:off x="2052668" y="2537369"/>
              <a:ext cx="34504" cy="30175"/>
            </a:xfrm>
            <a:custGeom>
              <a:rect b="b" l="l" r="r" t="t"/>
              <a:pathLst>
                <a:path extrusionOk="0" h="948" w="1084">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4" name="Google Shape;12494;p92"/>
          <p:cNvGrpSpPr/>
          <p:nvPr/>
        </p:nvGrpSpPr>
        <p:grpSpPr>
          <a:xfrm>
            <a:off x="1316617" y="2559549"/>
            <a:ext cx="419913" cy="308109"/>
            <a:chOff x="1341727" y="2483349"/>
            <a:chExt cx="419913" cy="308109"/>
          </a:xfrm>
        </p:grpSpPr>
        <p:sp>
          <p:nvSpPr>
            <p:cNvPr id="12495" name="Google Shape;12495;p92"/>
            <p:cNvSpPr/>
            <p:nvPr/>
          </p:nvSpPr>
          <p:spPr>
            <a:xfrm>
              <a:off x="1623896" y="2522310"/>
              <a:ext cx="53488" cy="18605"/>
            </a:xfrm>
            <a:custGeom>
              <a:rect b="b" l="l" r="r" t="t"/>
              <a:pathLst>
                <a:path extrusionOk="0" h="489" w="1406">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92"/>
            <p:cNvSpPr/>
            <p:nvPr/>
          </p:nvSpPr>
          <p:spPr>
            <a:xfrm>
              <a:off x="1341727" y="2483349"/>
              <a:ext cx="419913" cy="308109"/>
            </a:xfrm>
            <a:custGeom>
              <a:rect b="b" l="l" r="r" t="t"/>
              <a:pathLst>
                <a:path extrusionOk="0" h="8098" w="11038">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92"/>
            <p:cNvSpPr/>
            <p:nvPr/>
          </p:nvSpPr>
          <p:spPr>
            <a:xfrm>
              <a:off x="1611228" y="2679979"/>
              <a:ext cx="12250" cy="12708"/>
            </a:xfrm>
            <a:custGeom>
              <a:rect b="b" l="l" r="r" t="t"/>
              <a:pathLst>
                <a:path extrusionOk="0" h="334" w="322">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8" name="Google Shape;12498;p92"/>
          <p:cNvGrpSpPr/>
          <p:nvPr/>
        </p:nvGrpSpPr>
        <p:grpSpPr>
          <a:xfrm>
            <a:off x="829222" y="2523936"/>
            <a:ext cx="376358" cy="330109"/>
            <a:chOff x="854332" y="2447736"/>
            <a:chExt cx="376358" cy="330109"/>
          </a:xfrm>
        </p:grpSpPr>
        <p:sp>
          <p:nvSpPr>
            <p:cNvPr id="12499" name="Google Shape;12499;p92"/>
            <p:cNvSpPr/>
            <p:nvPr/>
          </p:nvSpPr>
          <p:spPr>
            <a:xfrm>
              <a:off x="854332" y="2483353"/>
              <a:ext cx="376358" cy="294491"/>
            </a:xfrm>
            <a:custGeom>
              <a:rect b="b" l="l" r="r" t="t"/>
              <a:pathLst>
                <a:path extrusionOk="0" h="9252" w="11824">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92"/>
            <p:cNvSpPr/>
            <p:nvPr/>
          </p:nvSpPr>
          <p:spPr>
            <a:xfrm>
              <a:off x="983561" y="2677389"/>
              <a:ext cx="23140" cy="11395"/>
            </a:xfrm>
            <a:custGeom>
              <a:rect b="b" l="l" r="r" t="t"/>
              <a:pathLst>
                <a:path extrusionOk="0" h="358" w="727">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92"/>
            <p:cNvSpPr/>
            <p:nvPr/>
          </p:nvSpPr>
          <p:spPr>
            <a:xfrm>
              <a:off x="1030925" y="2447736"/>
              <a:ext cx="187638" cy="183086"/>
            </a:xfrm>
            <a:custGeom>
              <a:rect b="b" l="l" r="r" t="t"/>
              <a:pathLst>
                <a:path extrusionOk="0" h="5752" w="5895">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92"/>
            <p:cNvSpPr/>
            <p:nvPr/>
          </p:nvSpPr>
          <p:spPr>
            <a:xfrm>
              <a:off x="1066574" y="2483353"/>
              <a:ext cx="28806" cy="11045"/>
            </a:xfrm>
            <a:custGeom>
              <a:rect b="b" l="l" r="r" t="t"/>
              <a:pathLst>
                <a:path extrusionOk="0" h="347" w="905">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92"/>
            <p:cNvSpPr/>
            <p:nvPr/>
          </p:nvSpPr>
          <p:spPr>
            <a:xfrm>
              <a:off x="1107126" y="2483353"/>
              <a:ext cx="76201" cy="11045"/>
            </a:xfrm>
            <a:custGeom>
              <a:rect b="b" l="l" r="r" t="t"/>
              <a:pathLst>
                <a:path extrusionOk="0" h="347" w="2394">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92"/>
            <p:cNvSpPr/>
            <p:nvPr/>
          </p:nvSpPr>
          <p:spPr>
            <a:xfrm>
              <a:off x="1065810" y="2512542"/>
              <a:ext cx="117516" cy="11395"/>
            </a:xfrm>
            <a:custGeom>
              <a:rect b="b" l="l" r="r" t="t"/>
              <a:pathLst>
                <a:path extrusionOk="0" h="358" w="3692">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92"/>
            <p:cNvSpPr/>
            <p:nvPr/>
          </p:nvSpPr>
          <p:spPr>
            <a:xfrm>
              <a:off x="1065810" y="2542112"/>
              <a:ext cx="76583" cy="11395"/>
            </a:xfrm>
            <a:custGeom>
              <a:rect b="b" l="l" r="r" t="t"/>
              <a:pathLst>
                <a:path extrusionOk="0" h="358" w="2406">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92"/>
            <p:cNvSpPr/>
            <p:nvPr/>
          </p:nvSpPr>
          <p:spPr>
            <a:xfrm>
              <a:off x="1154489" y="2542112"/>
              <a:ext cx="28838" cy="11395"/>
            </a:xfrm>
            <a:custGeom>
              <a:rect b="b" l="l" r="r" t="t"/>
              <a:pathLst>
                <a:path extrusionOk="0" h="358" w="906">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7" name="Google Shape;12507;p92"/>
          <p:cNvGrpSpPr/>
          <p:nvPr/>
        </p:nvGrpSpPr>
        <p:grpSpPr>
          <a:xfrm>
            <a:off x="4181653" y="2527151"/>
            <a:ext cx="322151" cy="322374"/>
            <a:chOff x="4206763" y="2450951"/>
            <a:chExt cx="322151" cy="322374"/>
          </a:xfrm>
        </p:grpSpPr>
        <p:sp>
          <p:nvSpPr>
            <p:cNvPr id="12508" name="Google Shape;12508;p92"/>
            <p:cNvSpPr/>
            <p:nvPr/>
          </p:nvSpPr>
          <p:spPr>
            <a:xfrm>
              <a:off x="4206763" y="2571650"/>
              <a:ext cx="322151" cy="201675"/>
            </a:xfrm>
            <a:custGeom>
              <a:rect b="b" l="l" r="r" t="t"/>
              <a:pathLst>
                <a:path extrusionOk="0" h="6336" w="10121">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92"/>
            <p:cNvSpPr/>
            <p:nvPr/>
          </p:nvSpPr>
          <p:spPr>
            <a:xfrm>
              <a:off x="4210933" y="2450951"/>
              <a:ext cx="308878" cy="185537"/>
            </a:xfrm>
            <a:custGeom>
              <a:rect b="b" l="l" r="r" t="t"/>
              <a:pathLst>
                <a:path extrusionOk="0" h="5829" w="9704">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0" name="Google Shape;12510;p92"/>
          <p:cNvGrpSpPr/>
          <p:nvPr/>
        </p:nvGrpSpPr>
        <p:grpSpPr>
          <a:xfrm>
            <a:off x="7491236" y="2526259"/>
            <a:ext cx="327976" cy="324316"/>
            <a:chOff x="7528096" y="2450059"/>
            <a:chExt cx="327976" cy="324316"/>
          </a:xfrm>
        </p:grpSpPr>
        <p:sp>
          <p:nvSpPr>
            <p:cNvPr id="12511" name="Google Shape;12511;p92"/>
            <p:cNvSpPr/>
            <p:nvPr/>
          </p:nvSpPr>
          <p:spPr>
            <a:xfrm>
              <a:off x="7569411" y="2697187"/>
              <a:ext cx="26928" cy="25623"/>
            </a:xfrm>
            <a:custGeom>
              <a:rect b="b" l="l" r="r" t="t"/>
              <a:pathLst>
                <a:path extrusionOk="0" h="805" w="846">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92"/>
            <p:cNvSpPr/>
            <p:nvPr/>
          </p:nvSpPr>
          <p:spPr>
            <a:xfrm>
              <a:off x="7600859" y="2728667"/>
              <a:ext cx="26578" cy="25591"/>
            </a:xfrm>
            <a:custGeom>
              <a:rect b="b" l="l" r="r" t="t"/>
              <a:pathLst>
                <a:path extrusionOk="0" h="804" w="835">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92"/>
            <p:cNvSpPr/>
            <p:nvPr/>
          </p:nvSpPr>
          <p:spPr>
            <a:xfrm>
              <a:off x="7585326" y="2713102"/>
              <a:ext cx="26546" cy="25241"/>
            </a:xfrm>
            <a:custGeom>
              <a:rect b="b" l="l" r="r" t="t"/>
              <a:pathLst>
                <a:path extrusionOk="0" h="793" w="834">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92"/>
            <p:cNvSpPr/>
            <p:nvPr/>
          </p:nvSpPr>
          <p:spPr>
            <a:xfrm>
              <a:off x="7528096" y="2450059"/>
              <a:ext cx="327976" cy="324316"/>
            </a:xfrm>
            <a:custGeom>
              <a:rect b="b" l="l" r="r" t="t"/>
              <a:pathLst>
                <a:path extrusionOk="0" h="10189" w="10304">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92"/>
            <p:cNvSpPr/>
            <p:nvPr/>
          </p:nvSpPr>
          <p:spPr>
            <a:xfrm>
              <a:off x="7712296" y="2525528"/>
              <a:ext cx="79989" cy="60954"/>
            </a:xfrm>
            <a:custGeom>
              <a:rect b="b" l="l" r="r" t="t"/>
              <a:pathLst>
                <a:path extrusionOk="0" h="1915" w="2513">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6" name="Google Shape;12516;p92"/>
          <p:cNvGrpSpPr/>
          <p:nvPr/>
        </p:nvGrpSpPr>
        <p:grpSpPr>
          <a:xfrm>
            <a:off x="7052019" y="2588742"/>
            <a:ext cx="282364" cy="198619"/>
            <a:chOff x="7077129" y="2512542"/>
            <a:chExt cx="282364" cy="198619"/>
          </a:xfrm>
        </p:grpSpPr>
        <p:sp>
          <p:nvSpPr>
            <p:cNvPr id="12517" name="Google Shape;12517;p92"/>
            <p:cNvSpPr/>
            <p:nvPr/>
          </p:nvSpPr>
          <p:spPr>
            <a:xfrm>
              <a:off x="7304872" y="2551533"/>
              <a:ext cx="25050" cy="19416"/>
            </a:xfrm>
            <a:custGeom>
              <a:rect b="b" l="l" r="r" t="t"/>
              <a:pathLst>
                <a:path extrusionOk="0" h="610" w="787">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92"/>
            <p:cNvSpPr/>
            <p:nvPr/>
          </p:nvSpPr>
          <p:spPr>
            <a:xfrm>
              <a:off x="7129043" y="2512542"/>
              <a:ext cx="164879" cy="42875"/>
            </a:xfrm>
            <a:custGeom>
              <a:rect b="b" l="l" r="r" t="t"/>
              <a:pathLst>
                <a:path extrusionOk="0" h="1347" w="518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92"/>
            <p:cNvSpPr/>
            <p:nvPr/>
          </p:nvSpPr>
          <p:spPr>
            <a:xfrm>
              <a:off x="7077129" y="2536796"/>
              <a:ext cx="282364" cy="174365"/>
            </a:xfrm>
            <a:custGeom>
              <a:rect b="b" l="l" r="r" t="t"/>
              <a:pathLst>
                <a:path extrusionOk="0" h="5478" w="8871">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92"/>
            <p:cNvSpPr/>
            <p:nvPr/>
          </p:nvSpPr>
          <p:spPr>
            <a:xfrm>
              <a:off x="7153680" y="2560255"/>
              <a:ext cx="129230" cy="127129"/>
            </a:xfrm>
            <a:custGeom>
              <a:rect b="b" l="l" r="r" t="t"/>
              <a:pathLst>
                <a:path extrusionOk="0" h="3994" w="406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92"/>
            <p:cNvSpPr/>
            <p:nvPr/>
          </p:nvSpPr>
          <p:spPr>
            <a:xfrm>
              <a:off x="7183982" y="2590239"/>
              <a:ext cx="68244" cy="68244"/>
            </a:xfrm>
            <a:custGeom>
              <a:rect b="b" l="l" r="r" t="t"/>
              <a:pathLst>
                <a:path extrusionOk="0" h="2144" w="2144">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92"/>
            <p:cNvSpPr/>
            <p:nvPr/>
          </p:nvSpPr>
          <p:spPr>
            <a:xfrm>
              <a:off x="7225297" y="2595904"/>
              <a:ext cx="20880" cy="20880"/>
            </a:xfrm>
            <a:custGeom>
              <a:rect b="b" l="l" r="r" t="t"/>
              <a:pathLst>
                <a:path extrusionOk="0" h="656" w="656">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3" name="Google Shape;12523;p92"/>
          <p:cNvGrpSpPr/>
          <p:nvPr/>
        </p:nvGrpSpPr>
        <p:grpSpPr>
          <a:xfrm>
            <a:off x="3700351" y="2520912"/>
            <a:ext cx="334279" cy="334661"/>
            <a:chOff x="3725461" y="2444712"/>
            <a:chExt cx="334279" cy="334661"/>
          </a:xfrm>
        </p:grpSpPr>
        <p:sp>
          <p:nvSpPr>
            <p:cNvPr id="12524" name="Google Shape;12524;p92"/>
            <p:cNvSpPr/>
            <p:nvPr/>
          </p:nvSpPr>
          <p:spPr>
            <a:xfrm>
              <a:off x="3939200"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92"/>
            <p:cNvSpPr/>
            <p:nvPr/>
          </p:nvSpPr>
          <p:spPr>
            <a:xfrm>
              <a:off x="3941078" y="2618281"/>
              <a:ext cx="68625" cy="49305"/>
            </a:xfrm>
            <a:custGeom>
              <a:rect b="b" l="l" r="r" t="t"/>
              <a:pathLst>
                <a:path extrusionOk="0" h="1549" w="2156">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92"/>
            <p:cNvSpPr/>
            <p:nvPr/>
          </p:nvSpPr>
          <p:spPr>
            <a:xfrm>
              <a:off x="3775116" y="2618281"/>
              <a:ext cx="68625" cy="49305"/>
            </a:xfrm>
            <a:custGeom>
              <a:rect b="b" l="l" r="r" t="t"/>
              <a:pathLst>
                <a:path extrusionOk="0" h="1549" w="2156">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92"/>
            <p:cNvSpPr/>
            <p:nvPr/>
          </p:nvSpPr>
          <p:spPr>
            <a:xfrm>
              <a:off x="3793291"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92"/>
            <p:cNvSpPr/>
            <p:nvPr/>
          </p:nvSpPr>
          <p:spPr>
            <a:xfrm>
              <a:off x="3858097" y="2540584"/>
              <a:ext cx="69007" cy="69007"/>
            </a:xfrm>
            <a:custGeom>
              <a:rect b="b" l="l" r="r" t="t"/>
              <a:pathLst>
                <a:path extrusionOk="0" h="2168" w="2168">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92"/>
            <p:cNvSpPr/>
            <p:nvPr/>
          </p:nvSpPr>
          <p:spPr>
            <a:xfrm>
              <a:off x="3834224" y="2620159"/>
              <a:ext cx="116752" cy="63342"/>
            </a:xfrm>
            <a:custGeom>
              <a:rect b="b" l="l" r="r" t="t"/>
              <a:pathLst>
                <a:path extrusionOk="0" h="1990" w="3668">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92"/>
            <p:cNvSpPr/>
            <p:nvPr/>
          </p:nvSpPr>
          <p:spPr>
            <a:xfrm>
              <a:off x="3725461" y="2444712"/>
              <a:ext cx="334279" cy="334661"/>
            </a:xfrm>
            <a:custGeom>
              <a:rect b="b" l="l" r="r" t="t"/>
              <a:pathLst>
                <a:path extrusionOk="0" h="10514" w="10502">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1" name="Google Shape;12531;p92"/>
          <p:cNvGrpSpPr/>
          <p:nvPr/>
        </p:nvGrpSpPr>
        <p:grpSpPr>
          <a:xfrm>
            <a:off x="6552128" y="2533421"/>
            <a:ext cx="332019" cy="310788"/>
            <a:chOff x="6577238" y="2457221"/>
            <a:chExt cx="332019" cy="310788"/>
          </a:xfrm>
        </p:grpSpPr>
        <p:sp>
          <p:nvSpPr>
            <p:cNvPr id="12532" name="Google Shape;12532;p92"/>
            <p:cNvSpPr/>
            <p:nvPr/>
          </p:nvSpPr>
          <p:spPr>
            <a:xfrm>
              <a:off x="6577238" y="2457221"/>
              <a:ext cx="332019" cy="310788"/>
            </a:xfrm>
            <a:custGeom>
              <a:rect b="b" l="l" r="r" t="t"/>
              <a:pathLst>
                <a:path extrusionOk="0" h="9764" w="10431">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92"/>
            <p:cNvSpPr/>
            <p:nvPr/>
          </p:nvSpPr>
          <p:spPr>
            <a:xfrm>
              <a:off x="6723529" y="2512542"/>
              <a:ext cx="38705" cy="39055"/>
            </a:xfrm>
            <a:custGeom>
              <a:rect b="b" l="l" r="r" t="t"/>
              <a:pathLst>
                <a:path extrusionOk="0" h="1227" w="1216">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92"/>
            <p:cNvSpPr/>
            <p:nvPr/>
          </p:nvSpPr>
          <p:spPr>
            <a:xfrm>
              <a:off x="6662893" y="2597050"/>
              <a:ext cx="169813" cy="108031"/>
            </a:xfrm>
            <a:custGeom>
              <a:rect b="b" l="l" r="r" t="t"/>
              <a:pathLst>
                <a:path extrusionOk="0" h="3394" w="5335">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92"/>
            <p:cNvSpPr/>
            <p:nvPr/>
          </p:nvSpPr>
          <p:spPr>
            <a:xfrm>
              <a:off x="6639402" y="2589188"/>
              <a:ext cx="32244" cy="31384"/>
            </a:xfrm>
            <a:custGeom>
              <a:rect b="b" l="l" r="r" t="t"/>
              <a:pathLst>
                <a:path extrusionOk="0" h="986" w="1013">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92"/>
            <p:cNvSpPr/>
            <p:nvPr/>
          </p:nvSpPr>
          <p:spPr>
            <a:xfrm>
              <a:off x="6820547" y="2673315"/>
              <a:ext cx="32244" cy="31034"/>
            </a:xfrm>
            <a:custGeom>
              <a:rect b="b" l="l" r="r" t="t"/>
              <a:pathLst>
                <a:path extrusionOk="0" h="975" w="1013">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92"/>
            <p:cNvSpPr/>
            <p:nvPr/>
          </p:nvSpPr>
          <p:spPr>
            <a:xfrm>
              <a:off x="6730341" y="2603607"/>
              <a:ext cx="32244" cy="31384"/>
            </a:xfrm>
            <a:custGeom>
              <a:rect b="b" l="l" r="r" t="t"/>
              <a:pathLst>
                <a:path extrusionOk="0" h="986" w="1013">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8" name="Google Shape;12538;p92"/>
          <p:cNvGrpSpPr/>
          <p:nvPr/>
        </p:nvGrpSpPr>
        <p:grpSpPr>
          <a:xfrm>
            <a:off x="2793451" y="2515978"/>
            <a:ext cx="247892" cy="346024"/>
            <a:chOff x="2818561" y="2439778"/>
            <a:chExt cx="247892" cy="346024"/>
          </a:xfrm>
        </p:grpSpPr>
        <p:sp>
          <p:nvSpPr>
            <p:cNvPr id="12539" name="Google Shape;12539;p92"/>
            <p:cNvSpPr/>
            <p:nvPr/>
          </p:nvSpPr>
          <p:spPr>
            <a:xfrm>
              <a:off x="2818561" y="2439778"/>
              <a:ext cx="247892" cy="346024"/>
            </a:xfrm>
            <a:custGeom>
              <a:rect b="b" l="l" r="r" t="t"/>
              <a:pathLst>
                <a:path extrusionOk="0" h="10871" w="7788">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92"/>
            <p:cNvSpPr/>
            <p:nvPr/>
          </p:nvSpPr>
          <p:spPr>
            <a:xfrm>
              <a:off x="2939833" y="2603066"/>
              <a:ext cx="11395" cy="18652"/>
            </a:xfrm>
            <a:custGeom>
              <a:rect b="b" l="l" r="r" t="t"/>
              <a:pathLst>
                <a:path extrusionOk="0" h="586" w="358">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92"/>
            <p:cNvSpPr/>
            <p:nvPr/>
          </p:nvSpPr>
          <p:spPr>
            <a:xfrm>
              <a:off x="2963706" y="2653103"/>
              <a:ext cx="19735" cy="14101"/>
            </a:xfrm>
            <a:custGeom>
              <a:rect b="b" l="l" r="r" t="t"/>
              <a:pathLst>
                <a:path extrusionOk="0" h="443" w="62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92"/>
            <p:cNvSpPr/>
            <p:nvPr/>
          </p:nvSpPr>
          <p:spPr>
            <a:xfrm>
              <a:off x="2948555" y="2577443"/>
              <a:ext cx="17093" cy="16615"/>
            </a:xfrm>
            <a:custGeom>
              <a:rect b="b" l="l" r="r" t="t"/>
              <a:pathLst>
                <a:path extrusionOk="0" h="522" w="537">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3" name="Google Shape;12543;p92"/>
            <p:cNvSpPr/>
            <p:nvPr/>
          </p:nvSpPr>
          <p:spPr>
            <a:xfrm>
              <a:off x="2943621" y="2631299"/>
              <a:ext cx="16329" cy="17697"/>
            </a:xfrm>
            <a:custGeom>
              <a:rect b="b" l="l" r="r" t="t"/>
              <a:pathLst>
                <a:path extrusionOk="0" h="556" w="513">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92"/>
            <p:cNvSpPr/>
            <p:nvPr/>
          </p:nvSpPr>
          <p:spPr>
            <a:xfrm>
              <a:off x="3019408" y="2638907"/>
              <a:ext cx="16711" cy="16170"/>
            </a:xfrm>
            <a:custGeom>
              <a:rect b="b" l="l" r="r" t="t"/>
              <a:pathLst>
                <a:path extrusionOk="0" h="508" w="525">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92"/>
            <p:cNvSpPr/>
            <p:nvPr/>
          </p:nvSpPr>
          <p:spPr>
            <a:xfrm>
              <a:off x="3033063" y="2611087"/>
              <a:ext cx="12159" cy="18971"/>
            </a:xfrm>
            <a:custGeom>
              <a:rect b="b" l="l" r="r" t="t"/>
              <a:pathLst>
                <a:path extrusionOk="0" h="596" w="382">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92"/>
            <p:cNvSpPr/>
            <p:nvPr/>
          </p:nvSpPr>
          <p:spPr>
            <a:xfrm>
              <a:off x="3024342" y="2583363"/>
              <a:ext cx="15947" cy="17888"/>
            </a:xfrm>
            <a:custGeom>
              <a:rect b="b" l="l" r="r" t="t"/>
              <a:pathLst>
                <a:path extrusionOk="0" h="562" w="501">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92"/>
            <p:cNvSpPr/>
            <p:nvPr/>
          </p:nvSpPr>
          <p:spPr>
            <a:xfrm>
              <a:off x="2992894" y="2655808"/>
              <a:ext cx="19735" cy="12159"/>
            </a:xfrm>
            <a:custGeom>
              <a:rect b="b" l="l" r="r" t="t"/>
              <a:pathLst>
                <a:path extrusionOk="0" h="382" w="62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92"/>
            <p:cNvSpPr/>
            <p:nvPr/>
          </p:nvSpPr>
          <p:spPr>
            <a:xfrm>
              <a:off x="3000469" y="2566366"/>
              <a:ext cx="20117" cy="13655"/>
            </a:xfrm>
            <a:custGeom>
              <a:rect b="b" l="l" r="r" t="t"/>
              <a:pathLst>
                <a:path extrusionOk="0" h="429" w="632">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92"/>
            <p:cNvSpPr/>
            <p:nvPr/>
          </p:nvSpPr>
          <p:spPr>
            <a:xfrm>
              <a:off x="2972045" y="2565188"/>
              <a:ext cx="18971" cy="12191"/>
            </a:xfrm>
            <a:custGeom>
              <a:rect b="b" l="l" r="r" t="t"/>
              <a:pathLst>
                <a:path extrusionOk="0" h="383" w="596">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92"/>
            <p:cNvSpPr/>
            <p:nvPr/>
          </p:nvSpPr>
          <p:spPr>
            <a:xfrm>
              <a:off x="2976597" y="2586451"/>
              <a:ext cx="32244" cy="61814"/>
            </a:xfrm>
            <a:custGeom>
              <a:rect b="b" l="l" r="r" t="t"/>
              <a:pathLst>
                <a:path extrusionOk="0" h="1942" w="1013">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1" name="Google Shape;12551;p92"/>
          <p:cNvGrpSpPr/>
          <p:nvPr/>
        </p:nvGrpSpPr>
        <p:grpSpPr>
          <a:xfrm>
            <a:off x="3182668" y="2550832"/>
            <a:ext cx="419933" cy="275170"/>
            <a:chOff x="3207778" y="2474632"/>
            <a:chExt cx="419933" cy="275170"/>
          </a:xfrm>
        </p:grpSpPr>
        <p:sp>
          <p:nvSpPr>
            <p:cNvPr id="12552" name="Google Shape;12552;p92"/>
            <p:cNvSpPr/>
            <p:nvPr/>
          </p:nvSpPr>
          <p:spPr>
            <a:xfrm>
              <a:off x="3207778" y="2474632"/>
              <a:ext cx="419933" cy="275170"/>
            </a:xfrm>
            <a:custGeom>
              <a:rect b="b" l="l" r="r" t="t"/>
              <a:pathLst>
                <a:path extrusionOk="0" h="8645" w="13193">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92"/>
            <p:cNvSpPr/>
            <p:nvPr/>
          </p:nvSpPr>
          <p:spPr>
            <a:xfrm>
              <a:off x="3449559" y="2493985"/>
              <a:ext cx="46663" cy="98546"/>
            </a:xfrm>
            <a:custGeom>
              <a:rect b="b" l="l" r="r" t="t"/>
              <a:pathLst>
                <a:path extrusionOk="0" h="3096" w="1466">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92"/>
            <p:cNvSpPr/>
            <p:nvPr/>
          </p:nvSpPr>
          <p:spPr>
            <a:xfrm>
              <a:off x="3247566" y="2507226"/>
              <a:ext cx="51565" cy="71681"/>
            </a:xfrm>
            <a:custGeom>
              <a:rect b="b" l="l" r="r" t="t"/>
              <a:pathLst>
                <a:path extrusionOk="0" h="2252" w="162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92"/>
            <p:cNvSpPr/>
            <p:nvPr/>
          </p:nvSpPr>
          <p:spPr>
            <a:xfrm>
              <a:off x="3312754" y="2507990"/>
              <a:ext cx="45135" cy="71299"/>
            </a:xfrm>
            <a:custGeom>
              <a:rect b="b" l="l" r="r" t="t"/>
              <a:pathLst>
                <a:path extrusionOk="0" h="2240" w="1418">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92"/>
            <p:cNvSpPr/>
            <p:nvPr/>
          </p:nvSpPr>
          <p:spPr>
            <a:xfrm>
              <a:off x="3372626" y="2507194"/>
              <a:ext cx="65602" cy="71395"/>
            </a:xfrm>
            <a:custGeom>
              <a:rect b="b" l="l" r="r" t="t"/>
              <a:pathLst>
                <a:path extrusionOk="0" h="2243" w="2061">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92"/>
            <p:cNvSpPr/>
            <p:nvPr/>
          </p:nvSpPr>
          <p:spPr>
            <a:xfrm>
              <a:off x="3247566" y="2632286"/>
              <a:ext cx="97432" cy="12541"/>
            </a:xfrm>
            <a:custGeom>
              <a:rect b="b" l="l" r="r" t="t"/>
              <a:pathLst>
                <a:path extrusionOk="0" h="394" w="3061">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92"/>
            <p:cNvSpPr/>
            <p:nvPr/>
          </p:nvSpPr>
          <p:spPr>
            <a:xfrm>
              <a:off x="3371862" y="2632286"/>
              <a:ext cx="124360" cy="12541"/>
            </a:xfrm>
            <a:custGeom>
              <a:rect b="b" l="l" r="r" t="t"/>
              <a:pathLst>
                <a:path extrusionOk="0" h="394" w="3907">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92"/>
            <p:cNvSpPr/>
            <p:nvPr/>
          </p:nvSpPr>
          <p:spPr>
            <a:xfrm>
              <a:off x="3247566" y="2665262"/>
              <a:ext cx="51565" cy="12159"/>
            </a:xfrm>
            <a:custGeom>
              <a:rect b="b" l="l" r="r" t="t"/>
              <a:pathLst>
                <a:path extrusionOk="0" h="382" w="162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92"/>
            <p:cNvSpPr/>
            <p:nvPr/>
          </p:nvSpPr>
          <p:spPr>
            <a:xfrm>
              <a:off x="3247566" y="2697856"/>
              <a:ext cx="97432" cy="12159"/>
            </a:xfrm>
            <a:custGeom>
              <a:rect b="b" l="l" r="r" t="t"/>
              <a:pathLst>
                <a:path extrusionOk="0" h="382" w="3061">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92"/>
            <p:cNvSpPr/>
            <p:nvPr/>
          </p:nvSpPr>
          <p:spPr>
            <a:xfrm>
              <a:off x="3312754" y="2665262"/>
              <a:ext cx="32244" cy="12159"/>
            </a:xfrm>
            <a:custGeom>
              <a:rect b="b" l="l" r="r" t="t"/>
              <a:pathLst>
                <a:path extrusionOk="0" h="382" w="1013">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92"/>
            <p:cNvSpPr/>
            <p:nvPr/>
          </p:nvSpPr>
          <p:spPr>
            <a:xfrm>
              <a:off x="3371862" y="2665262"/>
              <a:ext cx="58408" cy="12159"/>
            </a:xfrm>
            <a:custGeom>
              <a:rect b="b" l="l" r="r" t="t"/>
              <a:pathLst>
                <a:path extrusionOk="0" h="382" w="1835">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92"/>
            <p:cNvSpPr/>
            <p:nvPr/>
          </p:nvSpPr>
          <p:spPr>
            <a:xfrm>
              <a:off x="3444625" y="2665262"/>
              <a:ext cx="51596" cy="12159"/>
            </a:xfrm>
            <a:custGeom>
              <a:rect b="b" l="l" r="r" t="t"/>
              <a:pathLst>
                <a:path extrusionOk="0" h="382" w="1621">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92"/>
            <p:cNvSpPr/>
            <p:nvPr/>
          </p:nvSpPr>
          <p:spPr>
            <a:xfrm>
              <a:off x="3371862" y="2697856"/>
              <a:ext cx="84922" cy="12159"/>
            </a:xfrm>
            <a:custGeom>
              <a:rect b="b" l="l" r="r" t="t"/>
              <a:pathLst>
                <a:path extrusionOk="0" h="382" w="2668">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92"/>
            <p:cNvSpPr/>
            <p:nvPr/>
          </p:nvSpPr>
          <p:spPr>
            <a:xfrm>
              <a:off x="3470408" y="2697856"/>
              <a:ext cx="25814" cy="12159"/>
            </a:xfrm>
            <a:custGeom>
              <a:rect b="b" l="l" r="r" t="t"/>
              <a:pathLst>
                <a:path extrusionOk="0" h="382" w="811">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6" name="Google Shape;12566;p92"/>
          <p:cNvGrpSpPr/>
          <p:nvPr/>
        </p:nvGrpSpPr>
        <p:grpSpPr>
          <a:xfrm>
            <a:off x="6074265" y="2532275"/>
            <a:ext cx="337684" cy="314194"/>
            <a:chOff x="6099375" y="2456075"/>
            <a:chExt cx="337684" cy="314194"/>
          </a:xfrm>
        </p:grpSpPr>
        <p:sp>
          <p:nvSpPr>
            <p:cNvPr id="12567" name="Google Shape;12567;p92"/>
            <p:cNvSpPr/>
            <p:nvPr/>
          </p:nvSpPr>
          <p:spPr>
            <a:xfrm>
              <a:off x="6099375" y="2456075"/>
              <a:ext cx="337684" cy="314194"/>
            </a:xfrm>
            <a:custGeom>
              <a:rect b="b" l="l" r="r" t="t"/>
              <a:pathLst>
                <a:path extrusionOk="0" h="9871" w="10609">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92"/>
            <p:cNvSpPr/>
            <p:nvPr/>
          </p:nvSpPr>
          <p:spPr>
            <a:xfrm>
              <a:off x="6306652" y="2638748"/>
              <a:ext cx="59904" cy="59522"/>
            </a:xfrm>
            <a:custGeom>
              <a:rect b="b" l="l" r="r" t="t"/>
              <a:pathLst>
                <a:path extrusionOk="0" h="1870" w="1882">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9" name="Google Shape;12569;p92"/>
          <p:cNvGrpSpPr/>
          <p:nvPr/>
        </p:nvGrpSpPr>
        <p:grpSpPr>
          <a:xfrm>
            <a:off x="2287513" y="2544784"/>
            <a:ext cx="312698" cy="286534"/>
            <a:chOff x="2312623" y="2468584"/>
            <a:chExt cx="312698" cy="286534"/>
          </a:xfrm>
        </p:grpSpPr>
        <p:sp>
          <p:nvSpPr>
            <p:cNvPr id="12570" name="Google Shape;12570;p92"/>
            <p:cNvSpPr/>
            <p:nvPr/>
          </p:nvSpPr>
          <p:spPr>
            <a:xfrm>
              <a:off x="2416866" y="2706195"/>
              <a:ext cx="34122" cy="34154"/>
            </a:xfrm>
            <a:custGeom>
              <a:rect b="b" l="l" r="r" t="t"/>
              <a:pathLst>
                <a:path extrusionOk="0" h="1073" w="1072">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92"/>
            <p:cNvSpPr/>
            <p:nvPr/>
          </p:nvSpPr>
          <p:spPr>
            <a:xfrm>
              <a:off x="2527126" y="2706195"/>
              <a:ext cx="34536" cy="34154"/>
            </a:xfrm>
            <a:custGeom>
              <a:rect b="b" l="l" r="r" t="t"/>
              <a:pathLst>
                <a:path extrusionOk="0" h="1073" w="1085">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92"/>
            <p:cNvSpPr/>
            <p:nvPr/>
          </p:nvSpPr>
          <p:spPr>
            <a:xfrm>
              <a:off x="2312623" y="2468584"/>
              <a:ext cx="312698" cy="286534"/>
            </a:xfrm>
            <a:custGeom>
              <a:rect b="b" l="l" r="r" t="t"/>
              <a:pathLst>
                <a:path extrusionOk="0" h="9002" w="9824">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3" name="Google Shape;12573;p92"/>
          <p:cNvGrpSpPr/>
          <p:nvPr/>
        </p:nvGrpSpPr>
        <p:grpSpPr>
          <a:xfrm>
            <a:off x="5593695" y="2517124"/>
            <a:ext cx="345292" cy="342618"/>
            <a:chOff x="5618805" y="2440924"/>
            <a:chExt cx="345292" cy="342618"/>
          </a:xfrm>
        </p:grpSpPr>
        <p:sp>
          <p:nvSpPr>
            <p:cNvPr id="12574" name="Google Shape;12574;p92"/>
            <p:cNvSpPr/>
            <p:nvPr/>
          </p:nvSpPr>
          <p:spPr>
            <a:xfrm>
              <a:off x="5742751" y="2440924"/>
              <a:ext cx="221346" cy="222110"/>
            </a:xfrm>
            <a:custGeom>
              <a:rect b="b" l="l" r="r" t="t"/>
              <a:pathLst>
                <a:path extrusionOk="0" h="6978" w="6954">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92"/>
            <p:cNvSpPr/>
            <p:nvPr/>
          </p:nvSpPr>
          <p:spPr>
            <a:xfrm>
              <a:off x="5810581" y="2523905"/>
              <a:ext cx="11395" cy="11395"/>
            </a:xfrm>
            <a:custGeom>
              <a:rect b="b" l="l" r="r" t="t"/>
              <a:pathLst>
                <a:path extrusionOk="0" h="358" w="358">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92"/>
            <p:cNvSpPr/>
            <p:nvPr/>
          </p:nvSpPr>
          <p:spPr>
            <a:xfrm>
              <a:off x="5884490" y="2523905"/>
              <a:ext cx="11395" cy="11395"/>
            </a:xfrm>
            <a:custGeom>
              <a:rect b="b" l="l" r="r" t="t"/>
              <a:pathLst>
                <a:path extrusionOk="0" h="358" w="358">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92"/>
            <p:cNvSpPr/>
            <p:nvPr/>
          </p:nvSpPr>
          <p:spPr>
            <a:xfrm>
              <a:off x="5847727" y="2523905"/>
              <a:ext cx="11395" cy="11395"/>
            </a:xfrm>
            <a:custGeom>
              <a:rect b="b" l="l" r="r" t="t"/>
              <a:pathLst>
                <a:path extrusionOk="0" h="358" w="358">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92"/>
            <p:cNvSpPr/>
            <p:nvPr/>
          </p:nvSpPr>
          <p:spPr>
            <a:xfrm>
              <a:off x="5618805" y="2516616"/>
              <a:ext cx="270269" cy="266926"/>
            </a:xfrm>
            <a:custGeom>
              <a:rect b="b" l="l" r="r" t="t"/>
              <a:pathLst>
                <a:path extrusionOk="0" h="8386" w="8491">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9" name="Google Shape;12579;p92"/>
          <p:cNvGrpSpPr/>
          <p:nvPr/>
        </p:nvGrpSpPr>
        <p:grpSpPr>
          <a:xfrm>
            <a:off x="4628069" y="2522790"/>
            <a:ext cx="377886" cy="331255"/>
            <a:chOff x="4653179" y="2446590"/>
            <a:chExt cx="377886" cy="331255"/>
          </a:xfrm>
        </p:grpSpPr>
        <p:sp>
          <p:nvSpPr>
            <p:cNvPr id="12580" name="Google Shape;12580;p92"/>
            <p:cNvSpPr/>
            <p:nvPr/>
          </p:nvSpPr>
          <p:spPr>
            <a:xfrm>
              <a:off x="4767639" y="2584541"/>
              <a:ext cx="145941" cy="109177"/>
            </a:xfrm>
            <a:custGeom>
              <a:rect b="b" l="l" r="r" t="t"/>
              <a:pathLst>
                <a:path extrusionOk="0" h="3430" w="4585">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92"/>
            <p:cNvSpPr/>
            <p:nvPr/>
          </p:nvSpPr>
          <p:spPr>
            <a:xfrm>
              <a:off x="4794918" y="2446590"/>
              <a:ext cx="96286" cy="53856"/>
            </a:xfrm>
            <a:custGeom>
              <a:rect b="b" l="l" r="r" t="t"/>
              <a:pathLst>
                <a:path extrusionOk="0" h="1692" w="3025">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92"/>
            <p:cNvSpPr/>
            <p:nvPr/>
          </p:nvSpPr>
          <p:spPr>
            <a:xfrm>
              <a:off x="4816530" y="2465179"/>
              <a:ext cx="53856" cy="32244"/>
            </a:xfrm>
            <a:custGeom>
              <a:rect b="b" l="l" r="r" t="t"/>
              <a:pathLst>
                <a:path extrusionOk="0" h="1013" w="1692">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92"/>
            <p:cNvSpPr/>
            <p:nvPr/>
          </p:nvSpPr>
          <p:spPr>
            <a:xfrm>
              <a:off x="4653179" y="2522409"/>
              <a:ext cx="377886" cy="255436"/>
            </a:xfrm>
            <a:custGeom>
              <a:rect b="b" l="l" r="r" t="t"/>
              <a:pathLst>
                <a:path extrusionOk="0" h="8025" w="11872">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4" name="Google Shape;12584;p92"/>
          <p:cNvGrpSpPr/>
          <p:nvPr/>
        </p:nvGrpSpPr>
        <p:grpSpPr>
          <a:xfrm>
            <a:off x="5159407" y="2535681"/>
            <a:ext cx="252062" cy="305122"/>
            <a:chOff x="5184517" y="2459481"/>
            <a:chExt cx="252062" cy="305122"/>
          </a:xfrm>
        </p:grpSpPr>
        <p:sp>
          <p:nvSpPr>
            <p:cNvPr id="12585" name="Google Shape;12585;p92"/>
            <p:cNvSpPr/>
            <p:nvPr/>
          </p:nvSpPr>
          <p:spPr>
            <a:xfrm>
              <a:off x="5383486" y="2674747"/>
              <a:ext cx="13273" cy="13305"/>
            </a:xfrm>
            <a:custGeom>
              <a:rect b="b" l="l" r="r" t="t"/>
              <a:pathLst>
                <a:path extrusionOk="0" h="418" w="417">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92"/>
            <p:cNvSpPr/>
            <p:nvPr/>
          </p:nvSpPr>
          <p:spPr>
            <a:xfrm>
              <a:off x="5350128" y="2724402"/>
              <a:ext cx="11395" cy="11395"/>
            </a:xfrm>
            <a:custGeom>
              <a:rect b="b" l="l" r="r" t="t"/>
              <a:pathLst>
                <a:path extrusionOk="0" h="358" w="358">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92"/>
            <p:cNvSpPr/>
            <p:nvPr/>
          </p:nvSpPr>
          <p:spPr>
            <a:xfrm>
              <a:off x="5254638" y="2666376"/>
              <a:ext cx="11395" cy="11427"/>
            </a:xfrm>
            <a:custGeom>
              <a:rect b="b" l="l" r="r" t="t"/>
              <a:pathLst>
                <a:path extrusionOk="0" h="359" w="358">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92"/>
            <p:cNvSpPr/>
            <p:nvPr/>
          </p:nvSpPr>
          <p:spPr>
            <a:xfrm>
              <a:off x="5273959" y="2724402"/>
              <a:ext cx="11395" cy="11395"/>
            </a:xfrm>
            <a:custGeom>
              <a:rect b="b" l="l" r="r" t="t"/>
              <a:pathLst>
                <a:path extrusionOk="0" h="358" w="358">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92"/>
            <p:cNvSpPr/>
            <p:nvPr/>
          </p:nvSpPr>
          <p:spPr>
            <a:xfrm>
              <a:off x="5308049" y="2678917"/>
              <a:ext cx="14451" cy="14037"/>
            </a:xfrm>
            <a:custGeom>
              <a:rect b="b" l="l" r="r" t="t"/>
              <a:pathLst>
                <a:path extrusionOk="0" h="441" w="454">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92"/>
            <p:cNvSpPr/>
            <p:nvPr/>
          </p:nvSpPr>
          <p:spPr>
            <a:xfrm>
              <a:off x="5184517" y="2459481"/>
              <a:ext cx="252062" cy="305122"/>
            </a:xfrm>
            <a:custGeom>
              <a:rect b="b" l="l" r="r" t="t"/>
              <a:pathLst>
                <a:path extrusionOk="0" h="9586" w="7919">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91" name="Google Shape;12591;p92"/>
          <p:cNvSpPr/>
          <p:nvPr/>
        </p:nvSpPr>
        <p:spPr>
          <a:xfrm>
            <a:off x="1775910" y="2046804"/>
            <a:ext cx="354363" cy="354395"/>
          </a:xfrm>
          <a:custGeom>
            <a:rect b="b" l="l" r="r" t="t"/>
            <a:pathLst>
              <a:path extrusionOk="0" h="11134" w="11133">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92" name="Google Shape;12592;p92"/>
          <p:cNvGrpSpPr/>
          <p:nvPr/>
        </p:nvGrpSpPr>
        <p:grpSpPr>
          <a:xfrm>
            <a:off x="6130349" y="2045308"/>
            <a:ext cx="249770" cy="363849"/>
            <a:chOff x="6155459" y="1969108"/>
            <a:chExt cx="249770" cy="363849"/>
          </a:xfrm>
        </p:grpSpPr>
        <p:sp>
          <p:nvSpPr>
            <p:cNvPr id="12593" name="Google Shape;12593;p92"/>
            <p:cNvSpPr/>
            <p:nvPr/>
          </p:nvSpPr>
          <p:spPr>
            <a:xfrm>
              <a:off x="6195628" y="1969108"/>
              <a:ext cx="169813" cy="227012"/>
            </a:xfrm>
            <a:custGeom>
              <a:rect b="b" l="l" r="r" t="t"/>
              <a:pathLst>
                <a:path extrusionOk="0" h="7132" w="5335">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92"/>
            <p:cNvSpPr/>
            <p:nvPr/>
          </p:nvSpPr>
          <p:spPr>
            <a:xfrm>
              <a:off x="6275585" y="2146083"/>
              <a:ext cx="10249" cy="50037"/>
            </a:xfrm>
            <a:custGeom>
              <a:rect b="b" l="l" r="r" t="t"/>
              <a:pathLst>
                <a:path extrusionOk="0" h="1572" w="322">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92"/>
            <p:cNvSpPr/>
            <p:nvPr/>
          </p:nvSpPr>
          <p:spPr>
            <a:xfrm>
              <a:off x="6223671" y="2157446"/>
              <a:ext cx="10631" cy="38673"/>
            </a:xfrm>
            <a:custGeom>
              <a:rect b="b" l="l" r="r" t="t"/>
              <a:pathLst>
                <a:path extrusionOk="0" h="1215" w="334">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92"/>
            <p:cNvSpPr/>
            <p:nvPr/>
          </p:nvSpPr>
          <p:spPr>
            <a:xfrm>
              <a:off x="6326736" y="2157446"/>
              <a:ext cx="10281" cy="38673"/>
            </a:xfrm>
            <a:custGeom>
              <a:rect b="b" l="l" r="r" t="t"/>
              <a:pathLst>
                <a:path extrusionOk="0" h="1215" w="323">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92"/>
            <p:cNvSpPr/>
            <p:nvPr/>
          </p:nvSpPr>
          <p:spPr>
            <a:xfrm>
              <a:off x="6264222" y="2299949"/>
              <a:ext cx="33008" cy="33008"/>
            </a:xfrm>
            <a:custGeom>
              <a:rect b="b" l="l" r="r" t="t"/>
              <a:pathLst>
                <a:path extrusionOk="0" h="1037" w="1037">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92"/>
            <p:cNvSpPr/>
            <p:nvPr/>
          </p:nvSpPr>
          <p:spPr>
            <a:xfrm>
              <a:off x="6155459" y="2299949"/>
              <a:ext cx="33358" cy="33008"/>
            </a:xfrm>
            <a:custGeom>
              <a:rect b="b" l="l" r="r" t="t"/>
              <a:pathLst>
                <a:path extrusionOk="0" h="1037" w="1048">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92"/>
            <p:cNvSpPr/>
            <p:nvPr/>
          </p:nvSpPr>
          <p:spPr>
            <a:xfrm>
              <a:off x="6372221"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92"/>
            <p:cNvSpPr/>
            <p:nvPr/>
          </p:nvSpPr>
          <p:spPr>
            <a:xfrm>
              <a:off x="6185379" y="2208597"/>
              <a:ext cx="189134" cy="84763"/>
            </a:xfrm>
            <a:custGeom>
              <a:rect b="b" l="l" r="r" t="t"/>
              <a:pathLst>
                <a:path extrusionOk="0" h="2663" w="5942">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92"/>
            <p:cNvSpPr/>
            <p:nvPr/>
          </p:nvSpPr>
          <p:spPr>
            <a:xfrm>
              <a:off x="6246397" y="2010773"/>
              <a:ext cx="69007" cy="25814"/>
            </a:xfrm>
            <a:custGeom>
              <a:rect b="b" l="l" r="r" t="t"/>
              <a:pathLst>
                <a:path extrusionOk="0" h="811" w="2168">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2" name="Google Shape;12602;p92"/>
          <p:cNvGrpSpPr/>
          <p:nvPr/>
        </p:nvGrpSpPr>
        <p:grpSpPr>
          <a:xfrm>
            <a:off x="2254919" y="2046804"/>
            <a:ext cx="353631" cy="354395"/>
            <a:chOff x="2280029" y="1970604"/>
            <a:chExt cx="353631" cy="354395"/>
          </a:xfrm>
        </p:grpSpPr>
        <p:sp>
          <p:nvSpPr>
            <p:cNvPr id="12603" name="Google Shape;12603;p92"/>
            <p:cNvSpPr/>
            <p:nvPr/>
          </p:nvSpPr>
          <p:spPr>
            <a:xfrm>
              <a:off x="2309981" y="2069086"/>
              <a:ext cx="323679" cy="255913"/>
            </a:xfrm>
            <a:custGeom>
              <a:rect b="b" l="l" r="r" t="t"/>
              <a:pathLst>
                <a:path extrusionOk="0" h="8040" w="10169">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92"/>
            <p:cNvSpPr/>
            <p:nvPr/>
          </p:nvSpPr>
          <p:spPr>
            <a:xfrm>
              <a:off x="2280029" y="1970604"/>
              <a:ext cx="322565" cy="255468"/>
            </a:xfrm>
            <a:custGeom>
              <a:rect b="b" l="l" r="r" t="t"/>
              <a:pathLst>
                <a:path extrusionOk="0" h="8026" w="10134">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92"/>
            <p:cNvSpPr/>
            <p:nvPr/>
          </p:nvSpPr>
          <p:spPr>
            <a:xfrm>
              <a:off x="2411169" y="2064598"/>
              <a:ext cx="17093" cy="26928"/>
            </a:xfrm>
            <a:custGeom>
              <a:rect b="b" l="l" r="r" t="t"/>
              <a:pathLst>
                <a:path extrusionOk="0" h="846" w="537">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92"/>
            <p:cNvSpPr/>
            <p:nvPr/>
          </p:nvSpPr>
          <p:spPr>
            <a:xfrm>
              <a:off x="2323254" y="2017458"/>
              <a:ext cx="267213" cy="264316"/>
            </a:xfrm>
            <a:custGeom>
              <a:rect b="b" l="l" r="r" t="t"/>
              <a:pathLst>
                <a:path extrusionOk="0" h="8304" w="8395">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7" name="Google Shape;12607;p92"/>
          <p:cNvGrpSpPr/>
          <p:nvPr/>
        </p:nvGrpSpPr>
        <p:grpSpPr>
          <a:xfrm>
            <a:off x="8039990" y="2076374"/>
            <a:ext cx="255086" cy="301685"/>
            <a:chOff x="8065100" y="2000174"/>
            <a:chExt cx="255086" cy="301685"/>
          </a:xfrm>
        </p:grpSpPr>
        <p:sp>
          <p:nvSpPr>
            <p:cNvPr id="12608" name="Google Shape;12608;p92"/>
            <p:cNvSpPr/>
            <p:nvPr/>
          </p:nvSpPr>
          <p:spPr>
            <a:xfrm>
              <a:off x="8085185" y="2151016"/>
              <a:ext cx="65220" cy="150842"/>
            </a:xfrm>
            <a:custGeom>
              <a:rect b="b" l="l" r="r" t="t"/>
              <a:pathLst>
                <a:path extrusionOk="0" h="4739" w="2049">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92"/>
            <p:cNvSpPr/>
            <p:nvPr/>
          </p:nvSpPr>
          <p:spPr>
            <a:xfrm>
              <a:off x="8161004" y="2151016"/>
              <a:ext cx="65188" cy="150842"/>
            </a:xfrm>
            <a:custGeom>
              <a:rect b="b" l="l" r="r" t="t"/>
              <a:pathLst>
                <a:path extrusionOk="0" h="4739" w="2048">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92"/>
            <p:cNvSpPr/>
            <p:nvPr/>
          </p:nvSpPr>
          <p:spPr>
            <a:xfrm>
              <a:off x="8236791" y="2151016"/>
              <a:ext cx="65220" cy="150842"/>
            </a:xfrm>
            <a:custGeom>
              <a:rect b="b" l="l" r="r" t="t"/>
              <a:pathLst>
                <a:path extrusionOk="0" h="4739" w="2049">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92"/>
            <p:cNvSpPr/>
            <p:nvPr/>
          </p:nvSpPr>
          <p:spPr>
            <a:xfrm>
              <a:off x="8065100" y="2000174"/>
              <a:ext cx="255086" cy="178916"/>
            </a:xfrm>
            <a:custGeom>
              <a:rect b="b" l="l" r="r" t="t"/>
              <a:pathLst>
                <a:path extrusionOk="0" h="5621" w="8014">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2" name="Google Shape;12612;p92"/>
          <p:cNvGrpSpPr/>
          <p:nvPr/>
        </p:nvGrpSpPr>
        <p:grpSpPr>
          <a:xfrm>
            <a:off x="6608595" y="2045308"/>
            <a:ext cx="249420" cy="363849"/>
            <a:chOff x="6633705" y="1969108"/>
            <a:chExt cx="249420" cy="363849"/>
          </a:xfrm>
        </p:grpSpPr>
        <p:sp>
          <p:nvSpPr>
            <p:cNvPr id="12613" name="Google Shape;12613;p92"/>
            <p:cNvSpPr/>
            <p:nvPr/>
          </p:nvSpPr>
          <p:spPr>
            <a:xfrm>
              <a:off x="6678426" y="1969108"/>
              <a:ext cx="159214" cy="238407"/>
            </a:xfrm>
            <a:custGeom>
              <a:rect b="b" l="l" r="r" t="t"/>
              <a:pathLst>
                <a:path extrusionOk="0" h="7490" w="5002">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92"/>
            <p:cNvSpPr/>
            <p:nvPr/>
          </p:nvSpPr>
          <p:spPr>
            <a:xfrm>
              <a:off x="6753481" y="2168809"/>
              <a:ext cx="10249" cy="38705"/>
            </a:xfrm>
            <a:custGeom>
              <a:rect b="b" l="l" r="r" t="t"/>
              <a:pathLst>
                <a:path extrusionOk="0" h="1216" w="322">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92"/>
            <p:cNvSpPr/>
            <p:nvPr/>
          </p:nvSpPr>
          <p:spPr>
            <a:xfrm>
              <a:off x="6707614" y="2180173"/>
              <a:ext cx="10631" cy="27342"/>
            </a:xfrm>
            <a:custGeom>
              <a:rect b="b" l="l" r="r" t="t"/>
              <a:pathLst>
                <a:path extrusionOk="0" h="859" w="334">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92"/>
            <p:cNvSpPr/>
            <p:nvPr/>
          </p:nvSpPr>
          <p:spPr>
            <a:xfrm>
              <a:off x="6798966" y="2180173"/>
              <a:ext cx="10249" cy="27342"/>
            </a:xfrm>
            <a:custGeom>
              <a:rect b="b" l="l" r="r" t="t"/>
              <a:pathLst>
                <a:path extrusionOk="0" h="859" w="322">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92"/>
            <p:cNvSpPr/>
            <p:nvPr/>
          </p:nvSpPr>
          <p:spPr>
            <a:xfrm>
              <a:off x="6742118" y="2299949"/>
              <a:ext cx="32976" cy="33008"/>
            </a:xfrm>
            <a:custGeom>
              <a:rect b="b" l="l" r="r" t="t"/>
              <a:pathLst>
                <a:path extrusionOk="0" h="1037" w="1036">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92"/>
            <p:cNvSpPr/>
            <p:nvPr/>
          </p:nvSpPr>
          <p:spPr>
            <a:xfrm>
              <a:off x="6633705"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92"/>
            <p:cNvSpPr/>
            <p:nvPr/>
          </p:nvSpPr>
          <p:spPr>
            <a:xfrm>
              <a:off x="6850117" y="2299949"/>
              <a:ext cx="33008" cy="33008"/>
            </a:xfrm>
            <a:custGeom>
              <a:rect b="b" l="l" r="r" t="t"/>
              <a:pathLst>
                <a:path extrusionOk="0" h="1037" w="1037">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92"/>
            <p:cNvSpPr/>
            <p:nvPr/>
          </p:nvSpPr>
          <p:spPr>
            <a:xfrm>
              <a:off x="6664039" y="2219610"/>
              <a:ext cx="188370" cy="73750"/>
            </a:xfrm>
            <a:custGeom>
              <a:rect b="b" l="l" r="r" t="t"/>
              <a:pathLst>
                <a:path extrusionOk="0" h="2317" w="5918">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1" name="Google Shape;12621;p92"/>
          <p:cNvGrpSpPr/>
          <p:nvPr/>
        </p:nvGrpSpPr>
        <p:grpSpPr>
          <a:xfrm>
            <a:off x="5185921" y="2045308"/>
            <a:ext cx="226661" cy="363467"/>
            <a:chOff x="5211031" y="1969108"/>
            <a:chExt cx="226661" cy="363467"/>
          </a:xfrm>
        </p:grpSpPr>
        <p:sp>
          <p:nvSpPr>
            <p:cNvPr id="12622" name="Google Shape;12622;p92"/>
            <p:cNvSpPr/>
            <p:nvPr/>
          </p:nvSpPr>
          <p:spPr>
            <a:xfrm>
              <a:off x="5211031" y="1969108"/>
              <a:ext cx="226661" cy="363467"/>
            </a:xfrm>
            <a:custGeom>
              <a:rect b="b" l="l" r="r" t="t"/>
              <a:pathLst>
                <a:path extrusionOk="0" h="11419" w="7121">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92"/>
            <p:cNvSpPr/>
            <p:nvPr/>
          </p:nvSpPr>
          <p:spPr>
            <a:xfrm>
              <a:off x="5250468" y="2060046"/>
              <a:ext cx="147819" cy="107649"/>
            </a:xfrm>
            <a:custGeom>
              <a:rect b="b" l="l" r="r" t="t"/>
              <a:pathLst>
                <a:path extrusionOk="0" h="3382" w="4644">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4" name="Google Shape;12624;p92"/>
          <p:cNvGrpSpPr/>
          <p:nvPr/>
        </p:nvGrpSpPr>
        <p:grpSpPr>
          <a:xfrm>
            <a:off x="3687842" y="2046804"/>
            <a:ext cx="354363" cy="354395"/>
            <a:chOff x="3712952" y="1970604"/>
            <a:chExt cx="354363" cy="354395"/>
          </a:xfrm>
        </p:grpSpPr>
        <p:sp>
          <p:nvSpPr>
            <p:cNvPr id="12625" name="Google Shape;12625;p92"/>
            <p:cNvSpPr/>
            <p:nvPr/>
          </p:nvSpPr>
          <p:spPr>
            <a:xfrm>
              <a:off x="3868314" y="2281360"/>
              <a:ext cx="43639" cy="43639"/>
            </a:xfrm>
            <a:custGeom>
              <a:rect b="b" l="l" r="r" t="t"/>
              <a:pathLst>
                <a:path extrusionOk="0" h="1371" w="1371">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92"/>
            <p:cNvSpPr/>
            <p:nvPr/>
          </p:nvSpPr>
          <p:spPr>
            <a:xfrm>
              <a:off x="3940346" y="2120300"/>
              <a:ext cx="54970" cy="55002"/>
            </a:xfrm>
            <a:custGeom>
              <a:rect b="b" l="l" r="r" t="t"/>
              <a:pathLst>
                <a:path extrusionOk="0" h="1728" w="1727">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92"/>
            <p:cNvSpPr/>
            <p:nvPr/>
          </p:nvSpPr>
          <p:spPr>
            <a:xfrm>
              <a:off x="3784952" y="2120300"/>
              <a:ext cx="54970" cy="55002"/>
            </a:xfrm>
            <a:custGeom>
              <a:rect b="b" l="l" r="r" t="t"/>
              <a:pathLst>
                <a:path extrusionOk="0" h="1728" w="1727">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92"/>
            <p:cNvSpPr/>
            <p:nvPr/>
          </p:nvSpPr>
          <p:spPr>
            <a:xfrm>
              <a:off x="3712952" y="2281360"/>
              <a:ext cx="44371" cy="43639"/>
            </a:xfrm>
            <a:custGeom>
              <a:rect b="b" l="l" r="r" t="t"/>
              <a:pathLst>
                <a:path extrusionOk="0" h="1371" w="1394">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92"/>
            <p:cNvSpPr/>
            <p:nvPr/>
          </p:nvSpPr>
          <p:spPr>
            <a:xfrm>
              <a:off x="4023708" y="2281360"/>
              <a:ext cx="43607" cy="43639"/>
            </a:xfrm>
            <a:custGeom>
              <a:rect b="b" l="l" r="r" t="t"/>
              <a:pathLst>
                <a:path extrusionOk="0" h="1371" w="137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92"/>
            <p:cNvSpPr/>
            <p:nvPr/>
          </p:nvSpPr>
          <p:spPr>
            <a:xfrm>
              <a:off x="3852049" y="1970604"/>
              <a:ext cx="76583" cy="76965"/>
            </a:xfrm>
            <a:custGeom>
              <a:rect b="b" l="l" r="r" t="t"/>
              <a:pathLst>
                <a:path extrusionOk="0" h="2418" w="2406">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92"/>
            <p:cNvSpPr/>
            <p:nvPr/>
          </p:nvSpPr>
          <p:spPr>
            <a:xfrm>
              <a:off x="3746310" y="2187016"/>
              <a:ext cx="132667" cy="88710"/>
            </a:xfrm>
            <a:custGeom>
              <a:rect b="b" l="l" r="r" t="t"/>
              <a:pathLst>
                <a:path extrusionOk="0" h="2787" w="4168">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92"/>
            <p:cNvSpPr/>
            <p:nvPr/>
          </p:nvSpPr>
          <p:spPr>
            <a:xfrm>
              <a:off x="3831583" y="2059664"/>
              <a:ext cx="117485" cy="54748"/>
            </a:xfrm>
            <a:custGeom>
              <a:rect b="b" l="l" r="r" t="t"/>
              <a:pathLst>
                <a:path extrusionOk="0" h="1720" w="3691">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92"/>
            <p:cNvSpPr/>
            <p:nvPr/>
          </p:nvSpPr>
          <p:spPr>
            <a:xfrm>
              <a:off x="3901672" y="2187016"/>
              <a:ext cx="132285" cy="88997"/>
            </a:xfrm>
            <a:custGeom>
              <a:rect b="b" l="l" r="r" t="t"/>
              <a:pathLst>
                <a:path extrusionOk="0" h="2796" w="4156">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4" name="Google Shape;12634;p92"/>
          <p:cNvGrpSpPr/>
          <p:nvPr/>
        </p:nvGrpSpPr>
        <p:grpSpPr>
          <a:xfrm>
            <a:off x="3210329" y="2046804"/>
            <a:ext cx="354363" cy="354745"/>
            <a:chOff x="3235438" y="1970604"/>
            <a:chExt cx="354363" cy="354745"/>
          </a:xfrm>
        </p:grpSpPr>
        <p:sp>
          <p:nvSpPr>
            <p:cNvPr id="12635" name="Google Shape;12635;p92"/>
            <p:cNvSpPr/>
            <p:nvPr/>
          </p:nvSpPr>
          <p:spPr>
            <a:xfrm>
              <a:off x="3235438" y="2125712"/>
              <a:ext cx="132667" cy="199288"/>
            </a:xfrm>
            <a:custGeom>
              <a:rect b="b" l="l" r="r" t="t"/>
              <a:pathLst>
                <a:path extrusionOk="0" h="6261" w="4168">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92"/>
            <p:cNvSpPr/>
            <p:nvPr/>
          </p:nvSpPr>
          <p:spPr>
            <a:xfrm>
              <a:off x="3257433" y="2292373"/>
              <a:ext cx="10249" cy="32626"/>
            </a:xfrm>
            <a:custGeom>
              <a:rect b="b" l="l" r="r" t="t"/>
              <a:pathLst>
                <a:path extrusionOk="0" h="1025" w="322">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92"/>
            <p:cNvSpPr/>
            <p:nvPr/>
          </p:nvSpPr>
          <p:spPr>
            <a:xfrm>
              <a:off x="3335098" y="2292373"/>
              <a:ext cx="10281" cy="32626"/>
            </a:xfrm>
            <a:custGeom>
              <a:rect b="b" l="l" r="r" t="t"/>
              <a:pathLst>
                <a:path extrusionOk="0" h="1025" w="323">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92"/>
            <p:cNvSpPr/>
            <p:nvPr/>
          </p:nvSpPr>
          <p:spPr>
            <a:xfrm>
              <a:off x="3490110" y="2163685"/>
              <a:ext cx="55734" cy="18430"/>
            </a:xfrm>
            <a:custGeom>
              <a:rect b="b" l="l" r="r" t="t"/>
              <a:pathLst>
                <a:path extrusionOk="0" h="579" w="1751">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92"/>
            <p:cNvSpPr/>
            <p:nvPr/>
          </p:nvSpPr>
          <p:spPr>
            <a:xfrm>
              <a:off x="3445771" y="2131664"/>
              <a:ext cx="144031" cy="192953"/>
            </a:xfrm>
            <a:custGeom>
              <a:rect b="b" l="l" r="r" t="t"/>
              <a:pathLst>
                <a:path extrusionOk="0" h="6062" w="4525">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92"/>
            <p:cNvSpPr/>
            <p:nvPr/>
          </p:nvSpPr>
          <p:spPr>
            <a:xfrm>
              <a:off x="3473813" y="2287058"/>
              <a:ext cx="10631" cy="38291"/>
            </a:xfrm>
            <a:custGeom>
              <a:rect b="b" l="l" r="r" t="t"/>
              <a:pathLst>
                <a:path extrusionOk="0" h="1203" w="334">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92"/>
            <p:cNvSpPr/>
            <p:nvPr/>
          </p:nvSpPr>
          <p:spPr>
            <a:xfrm>
              <a:off x="3551128" y="2287058"/>
              <a:ext cx="10249" cy="38291"/>
            </a:xfrm>
            <a:custGeom>
              <a:rect b="b" l="l" r="r" t="t"/>
              <a:pathLst>
                <a:path extrusionOk="0" h="1203" w="322">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92"/>
            <p:cNvSpPr/>
            <p:nvPr/>
          </p:nvSpPr>
          <p:spPr>
            <a:xfrm>
              <a:off x="3290377" y="1970604"/>
              <a:ext cx="221378" cy="185346"/>
            </a:xfrm>
            <a:custGeom>
              <a:rect b="b" l="l" r="r" t="t"/>
              <a:pathLst>
                <a:path extrusionOk="0" h="5823" w="6955">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92"/>
            <p:cNvSpPr/>
            <p:nvPr/>
          </p:nvSpPr>
          <p:spPr>
            <a:xfrm>
              <a:off x="3329432" y="2004344"/>
              <a:ext cx="26928" cy="10249"/>
            </a:xfrm>
            <a:custGeom>
              <a:rect b="b" l="l" r="r" t="t"/>
              <a:pathLst>
                <a:path extrusionOk="0" h="322" w="846">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92"/>
            <p:cNvSpPr/>
            <p:nvPr/>
          </p:nvSpPr>
          <p:spPr>
            <a:xfrm>
              <a:off x="3368074" y="2004344"/>
              <a:ext cx="82663" cy="10249"/>
            </a:xfrm>
            <a:custGeom>
              <a:rect b="b" l="l" r="r" t="t"/>
              <a:pathLst>
                <a:path extrusionOk="0" h="322" w="2597">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92"/>
            <p:cNvSpPr/>
            <p:nvPr/>
          </p:nvSpPr>
          <p:spPr>
            <a:xfrm>
              <a:off x="3329432" y="2031622"/>
              <a:ext cx="121304" cy="10631"/>
            </a:xfrm>
            <a:custGeom>
              <a:rect b="b" l="l" r="r" t="t"/>
              <a:pathLst>
                <a:path extrusionOk="0" h="334" w="3811">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92"/>
            <p:cNvSpPr/>
            <p:nvPr/>
          </p:nvSpPr>
          <p:spPr>
            <a:xfrm>
              <a:off x="3329432" y="2059664"/>
              <a:ext cx="82249" cy="10663"/>
            </a:xfrm>
            <a:custGeom>
              <a:rect b="b" l="l" r="r" t="t"/>
              <a:pathLst>
                <a:path extrusionOk="0" h="335" w="2584">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92"/>
            <p:cNvSpPr/>
            <p:nvPr/>
          </p:nvSpPr>
          <p:spPr>
            <a:xfrm>
              <a:off x="3423777" y="2059664"/>
              <a:ext cx="26960" cy="10663"/>
            </a:xfrm>
            <a:custGeom>
              <a:rect b="b" l="l" r="r" t="t"/>
              <a:pathLst>
                <a:path extrusionOk="0" h="335" w="847">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8" name="Google Shape;12648;p92"/>
          <p:cNvGrpSpPr/>
          <p:nvPr/>
        </p:nvGrpSpPr>
        <p:grpSpPr>
          <a:xfrm>
            <a:off x="1304475" y="2066125"/>
            <a:ext cx="341472" cy="335074"/>
            <a:chOff x="1329585" y="1989925"/>
            <a:chExt cx="341472" cy="335074"/>
          </a:xfrm>
        </p:grpSpPr>
        <p:sp>
          <p:nvSpPr>
            <p:cNvPr id="12649" name="Google Shape;12649;p92"/>
            <p:cNvSpPr/>
            <p:nvPr/>
          </p:nvSpPr>
          <p:spPr>
            <a:xfrm>
              <a:off x="1562263" y="2097956"/>
              <a:ext cx="108795" cy="226661"/>
            </a:xfrm>
            <a:custGeom>
              <a:rect b="b" l="l" r="r" t="t"/>
              <a:pathLst>
                <a:path extrusionOk="0" h="7121" w="3418">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92"/>
            <p:cNvSpPr/>
            <p:nvPr/>
          </p:nvSpPr>
          <p:spPr>
            <a:xfrm>
              <a:off x="1406137" y="1989925"/>
              <a:ext cx="198587" cy="335074"/>
            </a:xfrm>
            <a:custGeom>
              <a:rect b="b" l="l" r="r" t="t"/>
              <a:pathLst>
                <a:path extrusionOk="0" h="10527" w="6239">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92"/>
            <p:cNvSpPr/>
            <p:nvPr/>
          </p:nvSpPr>
          <p:spPr>
            <a:xfrm>
              <a:off x="1329585" y="2127494"/>
              <a:ext cx="108795" cy="197123"/>
            </a:xfrm>
            <a:custGeom>
              <a:rect b="b" l="l" r="r" t="t"/>
              <a:pathLst>
                <a:path extrusionOk="0" h="6193" w="3418">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2" name="Google Shape;12652;p92"/>
          <p:cNvGrpSpPr/>
          <p:nvPr/>
        </p:nvGrpSpPr>
        <p:grpSpPr>
          <a:xfrm>
            <a:off x="5566761" y="2066106"/>
            <a:ext cx="416649" cy="325597"/>
            <a:chOff x="5626763" y="2013829"/>
            <a:chExt cx="351722" cy="274788"/>
          </a:xfrm>
        </p:grpSpPr>
        <p:sp>
          <p:nvSpPr>
            <p:cNvPr id="12653" name="Google Shape;12653;p92"/>
            <p:cNvSpPr/>
            <p:nvPr/>
          </p:nvSpPr>
          <p:spPr>
            <a:xfrm>
              <a:off x="5626763" y="2013829"/>
              <a:ext cx="351722" cy="274788"/>
            </a:xfrm>
            <a:custGeom>
              <a:rect b="b" l="l" r="r" t="t"/>
              <a:pathLst>
                <a:path extrusionOk="0" h="8633" w="1105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92"/>
            <p:cNvSpPr/>
            <p:nvPr/>
          </p:nvSpPr>
          <p:spPr>
            <a:xfrm>
              <a:off x="5784799" y="2125234"/>
              <a:ext cx="33390" cy="70503"/>
            </a:xfrm>
            <a:custGeom>
              <a:rect b="b" l="l" r="r" t="t"/>
              <a:pathLst>
                <a:path extrusionOk="0" h="2215" w="1049">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92"/>
            <p:cNvSpPr/>
            <p:nvPr/>
          </p:nvSpPr>
          <p:spPr>
            <a:xfrm>
              <a:off x="5824236" y="2097956"/>
              <a:ext cx="33740" cy="97782"/>
            </a:xfrm>
            <a:custGeom>
              <a:rect b="b" l="l" r="r" t="t"/>
              <a:pathLst>
                <a:path extrusionOk="0" h="3072" w="106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92"/>
            <p:cNvSpPr/>
            <p:nvPr/>
          </p:nvSpPr>
          <p:spPr>
            <a:xfrm>
              <a:off x="5864024" y="2111961"/>
              <a:ext cx="33740" cy="83426"/>
            </a:xfrm>
            <a:custGeom>
              <a:rect b="b" l="l" r="r" t="t"/>
              <a:pathLst>
                <a:path extrusionOk="0" h="2621" w="106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92"/>
            <p:cNvSpPr/>
            <p:nvPr/>
          </p:nvSpPr>
          <p:spPr>
            <a:xfrm>
              <a:off x="5904193" y="2065744"/>
              <a:ext cx="33390" cy="129644"/>
            </a:xfrm>
            <a:custGeom>
              <a:rect b="b" l="l" r="r" t="t"/>
              <a:pathLst>
                <a:path extrusionOk="0" h="4073" w="1049">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92"/>
            <p:cNvSpPr/>
            <p:nvPr/>
          </p:nvSpPr>
          <p:spPr>
            <a:xfrm>
              <a:off x="5713563" y="2080131"/>
              <a:ext cx="40965" cy="11395"/>
            </a:xfrm>
            <a:custGeom>
              <a:rect b="b" l="l" r="r" t="t"/>
              <a:pathLst>
                <a:path extrusionOk="0" h="358" w="1287">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92"/>
            <p:cNvSpPr/>
            <p:nvPr/>
          </p:nvSpPr>
          <p:spPr>
            <a:xfrm>
              <a:off x="5713945" y="2097574"/>
              <a:ext cx="56880" cy="11395"/>
            </a:xfrm>
            <a:custGeom>
              <a:rect b="b" l="l" r="r" t="t"/>
              <a:pathLst>
                <a:path extrusionOk="0" h="358" w="1787">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92"/>
            <p:cNvSpPr/>
            <p:nvPr/>
          </p:nvSpPr>
          <p:spPr>
            <a:xfrm>
              <a:off x="5713945" y="2114985"/>
              <a:ext cx="56880" cy="11427"/>
            </a:xfrm>
            <a:custGeom>
              <a:rect b="b" l="l" r="r" t="t"/>
              <a:pathLst>
                <a:path extrusionOk="0" h="359" w="1787">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92"/>
            <p:cNvSpPr/>
            <p:nvPr/>
          </p:nvSpPr>
          <p:spPr>
            <a:xfrm>
              <a:off x="5713945" y="2132810"/>
              <a:ext cx="56880" cy="11013"/>
            </a:xfrm>
            <a:custGeom>
              <a:rect b="b" l="l" r="r" t="t"/>
              <a:pathLst>
                <a:path extrusionOk="0" h="346" w="1787">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92"/>
            <p:cNvSpPr/>
            <p:nvPr/>
          </p:nvSpPr>
          <p:spPr>
            <a:xfrm>
              <a:off x="5663526" y="2182464"/>
              <a:ext cx="69389" cy="68625"/>
            </a:xfrm>
            <a:custGeom>
              <a:rect b="b" l="l" r="r" t="t"/>
              <a:pathLst>
                <a:path extrusionOk="0" h="2156" w="218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3" name="Google Shape;12663;p92"/>
          <p:cNvGrpSpPr/>
          <p:nvPr/>
        </p:nvGrpSpPr>
        <p:grpSpPr>
          <a:xfrm>
            <a:off x="7551495" y="2060077"/>
            <a:ext cx="276698" cy="333133"/>
            <a:chOff x="7576605" y="1983877"/>
            <a:chExt cx="276698" cy="333133"/>
          </a:xfrm>
        </p:grpSpPr>
        <p:sp>
          <p:nvSpPr>
            <p:cNvPr id="12664" name="Google Shape;12664;p92"/>
            <p:cNvSpPr/>
            <p:nvPr/>
          </p:nvSpPr>
          <p:spPr>
            <a:xfrm>
              <a:off x="7576605" y="1983877"/>
              <a:ext cx="276698" cy="333133"/>
            </a:xfrm>
            <a:custGeom>
              <a:rect b="b" l="l" r="r" t="t"/>
              <a:pathLst>
                <a:path extrusionOk="0" h="10466" w="8693">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92"/>
            <p:cNvSpPr/>
            <p:nvPr/>
          </p:nvSpPr>
          <p:spPr>
            <a:xfrm>
              <a:off x="7670981" y="2041871"/>
              <a:ext cx="87182" cy="83076"/>
            </a:xfrm>
            <a:custGeom>
              <a:rect b="b" l="l" r="r" t="t"/>
              <a:pathLst>
                <a:path extrusionOk="0" h="2610" w="2739">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6" name="Google Shape;12666;p92"/>
          <p:cNvGrpSpPr/>
          <p:nvPr/>
        </p:nvGrpSpPr>
        <p:grpSpPr>
          <a:xfrm>
            <a:off x="828458" y="2051738"/>
            <a:ext cx="337334" cy="353599"/>
            <a:chOff x="853568" y="1975538"/>
            <a:chExt cx="337334" cy="353599"/>
          </a:xfrm>
        </p:grpSpPr>
        <p:sp>
          <p:nvSpPr>
            <p:cNvPr id="12667" name="Google Shape;12667;p92"/>
            <p:cNvSpPr/>
            <p:nvPr/>
          </p:nvSpPr>
          <p:spPr>
            <a:xfrm>
              <a:off x="853568" y="1975538"/>
              <a:ext cx="337334" cy="353599"/>
            </a:xfrm>
            <a:custGeom>
              <a:rect b="b" l="l" r="r" t="t"/>
              <a:pathLst>
                <a:path extrusionOk="0" h="11109" w="10598">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92"/>
            <p:cNvSpPr/>
            <p:nvPr/>
          </p:nvSpPr>
          <p:spPr>
            <a:xfrm>
              <a:off x="938458" y="2136979"/>
              <a:ext cx="166789" cy="76742"/>
            </a:xfrm>
            <a:custGeom>
              <a:rect b="b" l="l" r="r" t="t"/>
              <a:pathLst>
                <a:path extrusionOk="0" h="2411" w="524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92"/>
            <p:cNvSpPr/>
            <p:nvPr/>
          </p:nvSpPr>
          <p:spPr>
            <a:xfrm>
              <a:off x="938840" y="2227377"/>
              <a:ext cx="166407" cy="76774"/>
            </a:xfrm>
            <a:custGeom>
              <a:rect b="b" l="l" r="r" t="t"/>
              <a:pathLst>
                <a:path extrusionOk="0" h="2412" w="5228">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92"/>
            <p:cNvSpPr/>
            <p:nvPr/>
          </p:nvSpPr>
          <p:spPr>
            <a:xfrm>
              <a:off x="1007052" y="2185106"/>
              <a:ext cx="19003" cy="70153"/>
            </a:xfrm>
            <a:custGeom>
              <a:rect b="b" l="l" r="r" t="t"/>
              <a:pathLst>
                <a:path extrusionOk="0" h="2204" w="597">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1" name="Google Shape;12671;p92"/>
          <p:cNvGrpSpPr/>
          <p:nvPr/>
        </p:nvGrpSpPr>
        <p:grpSpPr>
          <a:xfrm>
            <a:off x="2733192" y="2085828"/>
            <a:ext cx="327085" cy="277080"/>
            <a:chOff x="2770052" y="2009628"/>
            <a:chExt cx="327085" cy="277080"/>
          </a:xfrm>
        </p:grpSpPr>
        <p:sp>
          <p:nvSpPr>
            <p:cNvPr id="12672" name="Google Shape;12672;p92"/>
            <p:cNvSpPr/>
            <p:nvPr/>
          </p:nvSpPr>
          <p:spPr>
            <a:xfrm>
              <a:off x="2770052" y="2023537"/>
              <a:ext cx="327085" cy="263170"/>
            </a:xfrm>
            <a:custGeom>
              <a:rect b="b" l="l" r="r" t="t"/>
              <a:pathLst>
                <a:path extrusionOk="0" h="8268" w="10276">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92"/>
            <p:cNvSpPr/>
            <p:nvPr/>
          </p:nvSpPr>
          <p:spPr>
            <a:xfrm>
              <a:off x="3059960" y="2009628"/>
              <a:ext cx="37177" cy="26960"/>
            </a:xfrm>
            <a:custGeom>
              <a:rect b="b" l="l" r="r" t="t"/>
              <a:pathLst>
                <a:path extrusionOk="0" h="847" w="1168">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74" name="Google Shape;12674;p92"/>
          <p:cNvSpPr/>
          <p:nvPr/>
        </p:nvSpPr>
        <p:spPr>
          <a:xfrm>
            <a:off x="7034958" y="2065329"/>
            <a:ext cx="354363" cy="324093"/>
          </a:xfrm>
          <a:custGeom>
            <a:rect b="b" l="l" r="r" t="t"/>
            <a:pathLst>
              <a:path extrusionOk="0" h="10182" w="11133">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75" name="Google Shape;12675;p92"/>
          <p:cNvGrpSpPr/>
          <p:nvPr/>
        </p:nvGrpSpPr>
        <p:grpSpPr>
          <a:xfrm>
            <a:off x="4170289" y="2046804"/>
            <a:ext cx="344878" cy="343573"/>
            <a:chOff x="4195399" y="1970604"/>
            <a:chExt cx="344878" cy="343573"/>
          </a:xfrm>
        </p:grpSpPr>
        <p:sp>
          <p:nvSpPr>
            <p:cNvPr id="12676" name="Google Shape;12676;p92"/>
            <p:cNvSpPr/>
            <p:nvPr/>
          </p:nvSpPr>
          <p:spPr>
            <a:xfrm>
              <a:off x="4195399" y="1970604"/>
              <a:ext cx="344878" cy="343573"/>
            </a:xfrm>
            <a:custGeom>
              <a:rect b="b" l="l" r="r" t="t"/>
              <a:pathLst>
                <a:path extrusionOk="0" h="10794" w="10835">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92"/>
            <p:cNvSpPr/>
            <p:nvPr/>
          </p:nvSpPr>
          <p:spPr>
            <a:xfrm>
              <a:off x="4311356" y="1993458"/>
              <a:ext cx="206959" cy="197378"/>
            </a:xfrm>
            <a:custGeom>
              <a:rect b="b" l="l" r="r" t="t"/>
              <a:pathLst>
                <a:path extrusionOk="0" h="6201" w="6502">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92"/>
            <p:cNvSpPr/>
            <p:nvPr/>
          </p:nvSpPr>
          <p:spPr>
            <a:xfrm>
              <a:off x="4372374" y="2030476"/>
              <a:ext cx="94026" cy="114493"/>
            </a:xfrm>
            <a:custGeom>
              <a:rect b="b" l="l" r="r" t="t"/>
              <a:pathLst>
                <a:path extrusionOk="0" h="3597" w="2954">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92"/>
            <p:cNvSpPr/>
            <p:nvPr/>
          </p:nvSpPr>
          <p:spPr>
            <a:xfrm>
              <a:off x="4426167" y="2098561"/>
              <a:ext cx="114111" cy="113474"/>
            </a:xfrm>
            <a:custGeom>
              <a:rect b="b" l="l" r="r" t="t"/>
              <a:pathLst>
                <a:path extrusionOk="0" h="3565" w="3585">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0" name="Google Shape;12680;p92"/>
          <p:cNvGrpSpPr/>
          <p:nvPr/>
        </p:nvGrpSpPr>
        <p:grpSpPr>
          <a:xfrm>
            <a:off x="4649681" y="2053647"/>
            <a:ext cx="344528" cy="344114"/>
            <a:chOff x="4674791" y="1977447"/>
            <a:chExt cx="344528" cy="344114"/>
          </a:xfrm>
        </p:grpSpPr>
        <p:sp>
          <p:nvSpPr>
            <p:cNvPr id="12681" name="Google Shape;12681;p92"/>
            <p:cNvSpPr/>
            <p:nvPr/>
          </p:nvSpPr>
          <p:spPr>
            <a:xfrm>
              <a:off x="4696022" y="1996768"/>
              <a:ext cx="29570" cy="29220"/>
            </a:xfrm>
            <a:custGeom>
              <a:rect b="b" l="l" r="r" t="t"/>
              <a:pathLst>
                <a:path extrusionOk="0" h="918" w="929">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92"/>
            <p:cNvSpPr/>
            <p:nvPr/>
          </p:nvSpPr>
          <p:spPr>
            <a:xfrm>
              <a:off x="4733899" y="1996768"/>
              <a:ext cx="29602" cy="29220"/>
            </a:xfrm>
            <a:custGeom>
              <a:rect b="b" l="l" r="r" t="t"/>
              <a:pathLst>
                <a:path extrusionOk="0" h="918" w="93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92"/>
            <p:cNvSpPr/>
            <p:nvPr/>
          </p:nvSpPr>
          <p:spPr>
            <a:xfrm>
              <a:off x="4771809" y="1996768"/>
              <a:ext cx="29602" cy="29220"/>
            </a:xfrm>
            <a:custGeom>
              <a:rect b="b" l="l" r="r" t="t"/>
              <a:pathLst>
                <a:path extrusionOk="0" h="918" w="93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92"/>
            <p:cNvSpPr/>
            <p:nvPr/>
          </p:nvSpPr>
          <p:spPr>
            <a:xfrm>
              <a:off x="4674791" y="1977447"/>
              <a:ext cx="344528" cy="344114"/>
            </a:xfrm>
            <a:custGeom>
              <a:rect b="b" l="l" r="r" t="t"/>
              <a:pathLst>
                <a:path extrusionOk="0" h="10811" w="10824">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92"/>
            <p:cNvSpPr/>
            <p:nvPr/>
          </p:nvSpPr>
          <p:spPr>
            <a:xfrm>
              <a:off x="4696022" y="2073160"/>
              <a:ext cx="13655" cy="27469"/>
            </a:xfrm>
            <a:custGeom>
              <a:rect b="b" l="l" r="r" t="t"/>
              <a:pathLst>
                <a:path extrusionOk="0" h="863" w="429">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92"/>
            <p:cNvSpPr/>
            <p:nvPr/>
          </p:nvSpPr>
          <p:spPr>
            <a:xfrm>
              <a:off x="4711173" y="2279419"/>
              <a:ext cx="28456" cy="10695"/>
            </a:xfrm>
            <a:custGeom>
              <a:rect b="b" l="l" r="r" t="t"/>
              <a:pathLst>
                <a:path extrusionOk="0" h="336" w="894">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92"/>
            <p:cNvSpPr/>
            <p:nvPr/>
          </p:nvSpPr>
          <p:spPr>
            <a:xfrm>
              <a:off x="4714197" y="2064216"/>
              <a:ext cx="28456" cy="10631"/>
            </a:xfrm>
            <a:custGeom>
              <a:rect b="b" l="l" r="r" t="t"/>
              <a:pathLst>
                <a:path extrusionOk="0" h="334" w="894">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92"/>
            <p:cNvSpPr/>
            <p:nvPr/>
          </p:nvSpPr>
          <p:spPr>
            <a:xfrm>
              <a:off x="4747173" y="2279482"/>
              <a:ext cx="28456" cy="10631"/>
            </a:xfrm>
            <a:custGeom>
              <a:rect b="b" l="l" r="r" t="t"/>
              <a:pathLst>
                <a:path extrusionOk="0" h="334" w="894">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92"/>
            <p:cNvSpPr/>
            <p:nvPr/>
          </p:nvSpPr>
          <p:spPr>
            <a:xfrm>
              <a:off x="4750196" y="2064216"/>
              <a:ext cx="28456" cy="10631"/>
            </a:xfrm>
            <a:custGeom>
              <a:rect b="b" l="l" r="r" t="t"/>
              <a:pathLst>
                <a:path extrusionOk="0" h="334" w="894">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92"/>
            <p:cNvSpPr/>
            <p:nvPr/>
          </p:nvSpPr>
          <p:spPr>
            <a:xfrm>
              <a:off x="4696022" y="2107791"/>
              <a:ext cx="10631" cy="28838"/>
            </a:xfrm>
            <a:custGeom>
              <a:rect b="b" l="l" r="r" t="t"/>
              <a:pathLst>
                <a:path extrusionOk="0" h="906" w="334">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92"/>
            <p:cNvSpPr/>
            <p:nvPr/>
          </p:nvSpPr>
          <p:spPr>
            <a:xfrm>
              <a:off x="4695640" y="2251058"/>
              <a:ext cx="12541" cy="28074"/>
            </a:xfrm>
            <a:custGeom>
              <a:rect b="b" l="l" r="r" t="t"/>
              <a:pathLst>
                <a:path extrusionOk="0" h="882" w="394">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92"/>
            <p:cNvSpPr/>
            <p:nvPr/>
          </p:nvSpPr>
          <p:spPr>
            <a:xfrm>
              <a:off x="4782790" y="2279482"/>
              <a:ext cx="28456" cy="10631"/>
            </a:xfrm>
            <a:custGeom>
              <a:rect b="b" l="l" r="r" t="t"/>
              <a:pathLst>
                <a:path extrusionOk="0" h="334" w="894">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92"/>
            <p:cNvSpPr/>
            <p:nvPr/>
          </p:nvSpPr>
          <p:spPr>
            <a:xfrm>
              <a:off x="4696022" y="2143409"/>
              <a:ext cx="10631" cy="28456"/>
            </a:xfrm>
            <a:custGeom>
              <a:rect b="b" l="l" r="r" t="t"/>
              <a:pathLst>
                <a:path extrusionOk="0" h="894" w="334">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92"/>
            <p:cNvSpPr/>
            <p:nvPr/>
          </p:nvSpPr>
          <p:spPr>
            <a:xfrm>
              <a:off x="4696022" y="2215440"/>
              <a:ext cx="10631" cy="28074"/>
            </a:xfrm>
            <a:custGeom>
              <a:rect b="b" l="l" r="r" t="t"/>
              <a:pathLst>
                <a:path extrusionOk="0" h="882" w="334">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92"/>
            <p:cNvSpPr/>
            <p:nvPr/>
          </p:nvSpPr>
          <p:spPr>
            <a:xfrm>
              <a:off x="4696022" y="2179441"/>
              <a:ext cx="10631" cy="28424"/>
            </a:xfrm>
            <a:custGeom>
              <a:rect b="b" l="l" r="r" t="t"/>
              <a:pathLst>
                <a:path extrusionOk="0" h="893" w="334">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92"/>
            <p:cNvSpPr/>
            <p:nvPr/>
          </p:nvSpPr>
          <p:spPr>
            <a:xfrm>
              <a:off x="4854790" y="2146847"/>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92"/>
            <p:cNvSpPr/>
            <p:nvPr/>
          </p:nvSpPr>
          <p:spPr>
            <a:xfrm>
              <a:off x="4854790" y="2110847"/>
              <a:ext cx="10281" cy="28424"/>
            </a:xfrm>
            <a:custGeom>
              <a:rect b="b" l="l" r="r" t="t"/>
              <a:pathLst>
                <a:path extrusionOk="0" h="893" w="323">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92"/>
            <p:cNvSpPr/>
            <p:nvPr/>
          </p:nvSpPr>
          <p:spPr>
            <a:xfrm>
              <a:off x="4854790" y="2182846"/>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92"/>
            <p:cNvSpPr/>
            <p:nvPr/>
          </p:nvSpPr>
          <p:spPr>
            <a:xfrm>
              <a:off x="4852912" y="2075738"/>
              <a:ext cx="12159" cy="27915"/>
            </a:xfrm>
            <a:custGeom>
              <a:rect b="b" l="l" r="r" t="t"/>
              <a:pathLst>
                <a:path extrusionOk="0" h="877" w="382">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92"/>
            <p:cNvSpPr/>
            <p:nvPr/>
          </p:nvSpPr>
          <p:spPr>
            <a:xfrm>
              <a:off x="4854790" y="2218464"/>
              <a:ext cx="10281" cy="28456"/>
            </a:xfrm>
            <a:custGeom>
              <a:rect b="b" l="l" r="r" t="t"/>
              <a:pathLst>
                <a:path extrusionOk="0" h="894" w="323">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92"/>
            <p:cNvSpPr/>
            <p:nvPr/>
          </p:nvSpPr>
          <p:spPr>
            <a:xfrm>
              <a:off x="4821464" y="2064598"/>
              <a:ext cx="29188" cy="10249"/>
            </a:xfrm>
            <a:custGeom>
              <a:rect b="b" l="l" r="r" t="t"/>
              <a:pathLst>
                <a:path extrusionOk="0" h="322" w="917">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92"/>
            <p:cNvSpPr/>
            <p:nvPr/>
          </p:nvSpPr>
          <p:spPr>
            <a:xfrm>
              <a:off x="4785464" y="2064216"/>
              <a:ext cx="28456" cy="10631"/>
            </a:xfrm>
            <a:custGeom>
              <a:rect b="b" l="l" r="r" t="t"/>
              <a:pathLst>
                <a:path extrusionOk="0" h="334" w="894">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92"/>
            <p:cNvSpPr/>
            <p:nvPr/>
          </p:nvSpPr>
          <p:spPr>
            <a:xfrm>
              <a:off x="4818790" y="2279482"/>
              <a:ext cx="28456" cy="10631"/>
            </a:xfrm>
            <a:custGeom>
              <a:rect b="b" l="l" r="r" t="t"/>
              <a:pathLst>
                <a:path extrusionOk="0" h="334" w="894">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4" name="Google Shape;12704;p92"/>
            <p:cNvSpPr/>
            <p:nvPr/>
          </p:nvSpPr>
          <p:spPr>
            <a:xfrm>
              <a:off x="4851002" y="2253700"/>
              <a:ext cx="14069" cy="28074"/>
            </a:xfrm>
            <a:custGeom>
              <a:rect b="b" l="l" r="r" t="t"/>
              <a:pathLst>
                <a:path extrusionOk="0" h="882" w="442">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92"/>
            <p:cNvSpPr/>
            <p:nvPr/>
          </p:nvSpPr>
          <p:spPr>
            <a:xfrm>
              <a:off x="4883596" y="2064980"/>
              <a:ext cx="107299" cy="99310"/>
            </a:xfrm>
            <a:custGeom>
              <a:rect b="b" l="l" r="r" t="t"/>
              <a:pathLst>
                <a:path extrusionOk="0" h="3120" w="3371">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92"/>
            <p:cNvSpPr/>
            <p:nvPr/>
          </p:nvSpPr>
          <p:spPr>
            <a:xfrm>
              <a:off x="4882864" y="2190422"/>
              <a:ext cx="107267" cy="99692"/>
            </a:xfrm>
            <a:custGeom>
              <a:rect b="b" l="l" r="r" t="t"/>
              <a:pathLst>
                <a:path extrusionOk="0" h="3132" w="337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7" name="Google Shape;12707;p92"/>
          <p:cNvGrpSpPr/>
          <p:nvPr/>
        </p:nvGrpSpPr>
        <p:grpSpPr>
          <a:xfrm>
            <a:off x="6058700" y="1623497"/>
            <a:ext cx="382819" cy="310788"/>
            <a:chOff x="6083810" y="1547297"/>
            <a:chExt cx="382819" cy="310788"/>
          </a:xfrm>
        </p:grpSpPr>
        <p:sp>
          <p:nvSpPr>
            <p:cNvPr id="12708" name="Google Shape;12708;p92"/>
            <p:cNvSpPr/>
            <p:nvPr/>
          </p:nvSpPr>
          <p:spPr>
            <a:xfrm>
              <a:off x="6083810" y="1547297"/>
              <a:ext cx="382819" cy="310788"/>
            </a:xfrm>
            <a:custGeom>
              <a:rect b="b" l="l" r="r" t="t"/>
              <a:pathLst>
                <a:path extrusionOk="0" h="9764" w="12027">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92"/>
            <p:cNvSpPr/>
            <p:nvPr/>
          </p:nvSpPr>
          <p:spPr>
            <a:xfrm>
              <a:off x="6106950" y="1606787"/>
              <a:ext cx="334661" cy="11395"/>
            </a:xfrm>
            <a:custGeom>
              <a:rect b="b" l="l" r="r" t="t"/>
              <a:pathLst>
                <a:path extrusionOk="0" h="358" w="10514">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92"/>
            <p:cNvSpPr/>
            <p:nvPr/>
          </p:nvSpPr>
          <p:spPr>
            <a:xfrm>
              <a:off x="6124743" y="1655296"/>
              <a:ext cx="47427" cy="11395"/>
            </a:xfrm>
            <a:custGeom>
              <a:rect b="b" l="l" r="r" t="t"/>
              <a:pathLst>
                <a:path extrusionOk="0" h="358" w="149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92"/>
            <p:cNvSpPr/>
            <p:nvPr/>
          </p:nvSpPr>
          <p:spPr>
            <a:xfrm>
              <a:off x="6208520" y="1655296"/>
              <a:ext cx="47395" cy="11395"/>
            </a:xfrm>
            <a:custGeom>
              <a:rect b="b" l="l" r="r" t="t"/>
              <a:pathLst>
                <a:path extrusionOk="0" h="358" w="1489">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92"/>
            <p:cNvSpPr/>
            <p:nvPr/>
          </p:nvSpPr>
          <p:spPr>
            <a:xfrm>
              <a:off x="6376391" y="1655296"/>
              <a:ext cx="47395" cy="11395"/>
            </a:xfrm>
            <a:custGeom>
              <a:rect b="b" l="l" r="r" t="t"/>
              <a:pathLst>
                <a:path extrusionOk="0" h="358" w="1489">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92"/>
            <p:cNvSpPr/>
            <p:nvPr/>
          </p:nvSpPr>
          <p:spPr>
            <a:xfrm>
              <a:off x="6124743" y="1703041"/>
              <a:ext cx="47427" cy="11427"/>
            </a:xfrm>
            <a:custGeom>
              <a:rect b="b" l="l" r="r" t="t"/>
              <a:pathLst>
                <a:path extrusionOk="0" h="359" w="149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92"/>
            <p:cNvSpPr/>
            <p:nvPr/>
          </p:nvSpPr>
          <p:spPr>
            <a:xfrm>
              <a:off x="6292646" y="1703041"/>
              <a:ext cx="47395" cy="11427"/>
            </a:xfrm>
            <a:custGeom>
              <a:rect b="b" l="l" r="r" t="t"/>
              <a:pathLst>
                <a:path extrusionOk="0" h="359" w="1489">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92"/>
            <p:cNvSpPr/>
            <p:nvPr/>
          </p:nvSpPr>
          <p:spPr>
            <a:xfrm>
              <a:off x="6124743" y="1750818"/>
              <a:ext cx="47427" cy="11395"/>
            </a:xfrm>
            <a:custGeom>
              <a:rect b="b" l="l" r="r" t="t"/>
              <a:pathLst>
                <a:path extrusionOk="0" h="358" w="149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92"/>
            <p:cNvSpPr/>
            <p:nvPr/>
          </p:nvSpPr>
          <p:spPr>
            <a:xfrm>
              <a:off x="6208520" y="1750818"/>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92"/>
            <p:cNvSpPr/>
            <p:nvPr/>
          </p:nvSpPr>
          <p:spPr>
            <a:xfrm>
              <a:off x="6376391" y="1750818"/>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92"/>
            <p:cNvSpPr/>
            <p:nvPr/>
          </p:nvSpPr>
          <p:spPr>
            <a:xfrm>
              <a:off x="6208520" y="1798563"/>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92"/>
            <p:cNvSpPr/>
            <p:nvPr/>
          </p:nvSpPr>
          <p:spPr>
            <a:xfrm>
              <a:off x="6292646" y="1798563"/>
              <a:ext cx="47395" cy="11395"/>
            </a:xfrm>
            <a:custGeom>
              <a:rect b="b" l="l" r="r" t="t"/>
              <a:pathLst>
                <a:path extrusionOk="0" h="358" w="1489">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92"/>
            <p:cNvSpPr/>
            <p:nvPr/>
          </p:nvSpPr>
          <p:spPr>
            <a:xfrm>
              <a:off x="6376391" y="1798563"/>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92"/>
            <p:cNvSpPr/>
            <p:nvPr/>
          </p:nvSpPr>
          <p:spPr>
            <a:xfrm>
              <a:off x="6207756" y="1690723"/>
              <a:ext cx="48923" cy="35108"/>
            </a:xfrm>
            <a:custGeom>
              <a:rect b="b" l="l" r="r" t="t"/>
              <a:pathLst>
                <a:path extrusionOk="0" h="1103" w="1537">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92"/>
            <p:cNvSpPr/>
            <p:nvPr/>
          </p:nvSpPr>
          <p:spPr>
            <a:xfrm>
              <a:off x="6376009" y="1690723"/>
              <a:ext cx="48159" cy="35108"/>
            </a:xfrm>
            <a:custGeom>
              <a:rect b="b" l="l" r="r" t="t"/>
              <a:pathLst>
                <a:path extrusionOk="0" h="1103" w="1513">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92"/>
            <p:cNvSpPr/>
            <p:nvPr/>
          </p:nvSpPr>
          <p:spPr>
            <a:xfrm>
              <a:off x="6291500" y="1738595"/>
              <a:ext cx="48923" cy="34981"/>
            </a:xfrm>
            <a:custGeom>
              <a:rect b="b" l="l" r="r" t="t"/>
              <a:pathLst>
                <a:path extrusionOk="0" h="1099" w="1537">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92"/>
            <p:cNvSpPr/>
            <p:nvPr/>
          </p:nvSpPr>
          <p:spPr>
            <a:xfrm>
              <a:off x="6123629" y="1786627"/>
              <a:ext cx="48891" cy="34695"/>
            </a:xfrm>
            <a:custGeom>
              <a:rect b="b" l="l" r="r" t="t"/>
              <a:pathLst>
                <a:path extrusionOk="0" h="1090" w="1536">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92"/>
            <p:cNvSpPr/>
            <p:nvPr/>
          </p:nvSpPr>
          <p:spPr>
            <a:xfrm>
              <a:off x="6291500" y="1642978"/>
              <a:ext cx="48923" cy="34727"/>
            </a:xfrm>
            <a:custGeom>
              <a:rect b="b" l="l" r="r" t="t"/>
              <a:pathLst>
                <a:path extrusionOk="0" h="1091" w="1537">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6" name="Google Shape;12726;p92"/>
          <p:cNvGrpSpPr/>
          <p:nvPr/>
        </p:nvGrpSpPr>
        <p:grpSpPr>
          <a:xfrm>
            <a:off x="6533190" y="1614393"/>
            <a:ext cx="382788" cy="328613"/>
            <a:chOff x="6558300" y="1538193"/>
            <a:chExt cx="382788" cy="328613"/>
          </a:xfrm>
        </p:grpSpPr>
        <p:sp>
          <p:nvSpPr>
            <p:cNvPr id="12727" name="Google Shape;12727;p92"/>
            <p:cNvSpPr/>
            <p:nvPr/>
          </p:nvSpPr>
          <p:spPr>
            <a:xfrm>
              <a:off x="6558300" y="1538193"/>
              <a:ext cx="382788" cy="328613"/>
            </a:xfrm>
            <a:custGeom>
              <a:rect b="b" l="l" r="r" t="t"/>
              <a:pathLst>
                <a:path extrusionOk="0" h="10324" w="12026">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92"/>
            <p:cNvSpPr/>
            <p:nvPr/>
          </p:nvSpPr>
          <p:spPr>
            <a:xfrm>
              <a:off x="6714426" y="1699635"/>
              <a:ext cx="70917" cy="34536"/>
            </a:xfrm>
            <a:custGeom>
              <a:rect b="b" l="l" r="r" t="t"/>
              <a:pathLst>
                <a:path extrusionOk="0" h="1085" w="2228">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9" name="Google Shape;12729;p92"/>
          <p:cNvGrpSpPr/>
          <p:nvPr/>
        </p:nvGrpSpPr>
        <p:grpSpPr>
          <a:xfrm>
            <a:off x="5168892" y="1587497"/>
            <a:ext cx="259605" cy="346024"/>
            <a:chOff x="5194002" y="1511297"/>
            <a:chExt cx="259605" cy="346024"/>
          </a:xfrm>
        </p:grpSpPr>
        <p:sp>
          <p:nvSpPr>
            <p:cNvPr id="12730" name="Google Shape;12730;p92"/>
            <p:cNvSpPr/>
            <p:nvPr/>
          </p:nvSpPr>
          <p:spPr>
            <a:xfrm>
              <a:off x="5216729" y="1543636"/>
              <a:ext cx="169431" cy="159436"/>
            </a:xfrm>
            <a:custGeom>
              <a:rect b="b" l="l" r="r" t="t"/>
              <a:pathLst>
                <a:path extrusionOk="0" h="5009" w="5323">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92"/>
            <p:cNvSpPr/>
            <p:nvPr/>
          </p:nvSpPr>
          <p:spPr>
            <a:xfrm>
              <a:off x="5194002" y="1511297"/>
              <a:ext cx="259605" cy="346024"/>
            </a:xfrm>
            <a:custGeom>
              <a:rect b="b" l="l" r="r" t="t"/>
              <a:pathLst>
                <a:path extrusionOk="0" h="10871" w="8156">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92"/>
            <p:cNvSpPr/>
            <p:nvPr/>
          </p:nvSpPr>
          <p:spPr>
            <a:xfrm>
              <a:off x="5296304" y="1607105"/>
              <a:ext cx="55002" cy="17156"/>
            </a:xfrm>
            <a:custGeom>
              <a:rect b="b" l="l" r="r" t="t"/>
              <a:pathLst>
                <a:path extrusionOk="0" h="539" w="1728">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92"/>
            <p:cNvSpPr/>
            <p:nvPr/>
          </p:nvSpPr>
          <p:spPr>
            <a:xfrm>
              <a:off x="5260686" y="1576103"/>
              <a:ext cx="169813" cy="162970"/>
            </a:xfrm>
            <a:custGeom>
              <a:rect b="b" l="l" r="r" t="t"/>
              <a:pathLst>
                <a:path extrusionOk="0" h="5120" w="5335">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4" name="Google Shape;12734;p92"/>
          <p:cNvGrpSpPr/>
          <p:nvPr/>
        </p:nvGrpSpPr>
        <p:grpSpPr>
          <a:xfrm>
            <a:off x="1369631" y="1588261"/>
            <a:ext cx="252444" cy="351722"/>
            <a:chOff x="1394741" y="1512061"/>
            <a:chExt cx="252444" cy="351722"/>
          </a:xfrm>
        </p:grpSpPr>
        <p:sp>
          <p:nvSpPr>
            <p:cNvPr id="12735" name="Google Shape;12735;p92"/>
            <p:cNvSpPr/>
            <p:nvPr/>
          </p:nvSpPr>
          <p:spPr>
            <a:xfrm>
              <a:off x="1394741" y="1512061"/>
              <a:ext cx="252444" cy="351722"/>
            </a:xfrm>
            <a:custGeom>
              <a:rect b="b" l="l" r="r" t="t"/>
              <a:pathLst>
                <a:path extrusionOk="0" h="11050" w="7931">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6" name="Google Shape;12736;p92"/>
            <p:cNvSpPr/>
            <p:nvPr/>
          </p:nvSpPr>
          <p:spPr>
            <a:xfrm>
              <a:off x="1515282" y="1534024"/>
              <a:ext cx="10631" cy="10281"/>
            </a:xfrm>
            <a:custGeom>
              <a:rect b="b" l="l" r="r" t="t"/>
              <a:pathLst>
                <a:path extrusionOk="0" h="323" w="334">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7" name="Google Shape;12737;p92"/>
            <p:cNvSpPr/>
            <p:nvPr/>
          </p:nvSpPr>
          <p:spPr>
            <a:xfrm>
              <a:off x="1415972" y="1556018"/>
              <a:ext cx="208486" cy="274406"/>
            </a:xfrm>
            <a:custGeom>
              <a:rect b="b" l="l" r="r" t="t"/>
              <a:pathLst>
                <a:path extrusionOk="0" h="8621" w="655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92"/>
            <p:cNvSpPr/>
            <p:nvPr/>
          </p:nvSpPr>
          <p:spPr>
            <a:xfrm>
              <a:off x="1449330" y="1665927"/>
              <a:ext cx="31862" cy="32244"/>
            </a:xfrm>
            <a:custGeom>
              <a:rect b="b" l="l" r="r" t="t"/>
              <a:pathLst>
                <a:path extrusionOk="0" h="1013" w="1001">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92"/>
            <p:cNvSpPr/>
            <p:nvPr/>
          </p:nvSpPr>
          <p:spPr>
            <a:xfrm>
              <a:off x="1449330" y="1715168"/>
              <a:ext cx="31862" cy="32244"/>
            </a:xfrm>
            <a:custGeom>
              <a:rect b="b" l="l" r="r" t="t"/>
              <a:pathLst>
                <a:path extrusionOk="0" h="1013" w="1001">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92"/>
            <p:cNvSpPr/>
            <p:nvPr/>
          </p:nvSpPr>
          <p:spPr>
            <a:xfrm>
              <a:off x="1449330" y="1765205"/>
              <a:ext cx="31862" cy="31862"/>
            </a:xfrm>
            <a:custGeom>
              <a:rect b="b" l="l" r="r" t="t"/>
              <a:pathLst>
                <a:path extrusionOk="0" h="1001" w="1001">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92"/>
            <p:cNvSpPr/>
            <p:nvPr/>
          </p:nvSpPr>
          <p:spPr>
            <a:xfrm>
              <a:off x="1493287" y="1665927"/>
              <a:ext cx="59522" cy="10631"/>
            </a:xfrm>
            <a:custGeom>
              <a:rect b="b" l="l" r="r" t="t"/>
              <a:pathLst>
                <a:path extrusionOk="0" h="334" w="187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92"/>
            <p:cNvSpPr/>
            <p:nvPr/>
          </p:nvSpPr>
          <p:spPr>
            <a:xfrm>
              <a:off x="1493287" y="1687890"/>
              <a:ext cx="98578" cy="10281"/>
            </a:xfrm>
            <a:custGeom>
              <a:rect b="b" l="l" r="r" t="t"/>
              <a:pathLst>
                <a:path extrusionOk="0" h="323" w="3097">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92"/>
            <p:cNvSpPr/>
            <p:nvPr/>
          </p:nvSpPr>
          <p:spPr>
            <a:xfrm>
              <a:off x="1493287" y="1715168"/>
              <a:ext cx="59522" cy="10663"/>
            </a:xfrm>
            <a:custGeom>
              <a:rect b="b" l="l" r="r" t="t"/>
              <a:pathLst>
                <a:path extrusionOk="0" h="335" w="187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92"/>
            <p:cNvSpPr/>
            <p:nvPr/>
          </p:nvSpPr>
          <p:spPr>
            <a:xfrm>
              <a:off x="1493287" y="1737545"/>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92"/>
            <p:cNvSpPr/>
            <p:nvPr/>
          </p:nvSpPr>
          <p:spPr>
            <a:xfrm>
              <a:off x="1493287" y="1765205"/>
              <a:ext cx="59522" cy="10249"/>
            </a:xfrm>
            <a:custGeom>
              <a:rect b="b" l="l" r="r" t="t"/>
              <a:pathLst>
                <a:path extrusionOk="0" h="322" w="187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92"/>
            <p:cNvSpPr/>
            <p:nvPr/>
          </p:nvSpPr>
          <p:spPr>
            <a:xfrm>
              <a:off x="1493287" y="1786818"/>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92"/>
            <p:cNvSpPr/>
            <p:nvPr/>
          </p:nvSpPr>
          <p:spPr>
            <a:xfrm>
              <a:off x="1493287" y="1583679"/>
              <a:ext cx="98578" cy="10249"/>
            </a:xfrm>
            <a:custGeom>
              <a:rect b="b" l="l" r="r" t="t"/>
              <a:pathLst>
                <a:path extrusionOk="0" h="322" w="3097">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92"/>
            <p:cNvSpPr/>
            <p:nvPr/>
          </p:nvSpPr>
          <p:spPr>
            <a:xfrm>
              <a:off x="1449330" y="1632951"/>
              <a:ext cx="142535" cy="10249"/>
            </a:xfrm>
            <a:custGeom>
              <a:rect b="b" l="l" r="r" t="t"/>
              <a:pathLst>
                <a:path extrusionOk="0" h="322" w="4478">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92"/>
            <p:cNvSpPr/>
            <p:nvPr/>
          </p:nvSpPr>
          <p:spPr>
            <a:xfrm>
              <a:off x="1493287" y="1605291"/>
              <a:ext cx="26928" cy="10631"/>
            </a:xfrm>
            <a:custGeom>
              <a:rect b="b" l="l" r="r" t="t"/>
              <a:pathLst>
                <a:path extrusionOk="0" h="334" w="846">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92"/>
            <p:cNvSpPr/>
            <p:nvPr/>
          </p:nvSpPr>
          <p:spPr>
            <a:xfrm>
              <a:off x="1531579" y="1605291"/>
              <a:ext cx="26928" cy="10631"/>
            </a:xfrm>
            <a:custGeom>
              <a:rect b="b" l="l" r="r" t="t"/>
              <a:pathLst>
                <a:path extrusionOk="0" h="334" w="846">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92"/>
            <p:cNvSpPr/>
            <p:nvPr/>
          </p:nvSpPr>
          <p:spPr>
            <a:xfrm>
              <a:off x="1449712" y="1583679"/>
              <a:ext cx="32244" cy="32244"/>
            </a:xfrm>
            <a:custGeom>
              <a:rect b="b" l="l" r="r" t="t"/>
              <a:pathLst>
                <a:path extrusionOk="0" h="1013" w="1013">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2" name="Google Shape;12752;p92"/>
          <p:cNvGrpSpPr/>
          <p:nvPr/>
        </p:nvGrpSpPr>
        <p:grpSpPr>
          <a:xfrm>
            <a:off x="829986" y="1580685"/>
            <a:ext cx="380910" cy="339594"/>
            <a:chOff x="855096" y="1504485"/>
            <a:chExt cx="380910" cy="339594"/>
          </a:xfrm>
        </p:grpSpPr>
        <p:sp>
          <p:nvSpPr>
            <p:cNvPr id="12753" name="Google Shape;12753;p92"/>
            <p:cNvSpPr/>
            <p:nvPr/>
          </p:nvSpPr>
          <p:spPr>
            <a:xfrm>
              <a:off x="1092707" y="1504485"/>
              <a:ext cx="107299" cy="136837"/>
            </a:xfrm>
            <a:custGeom>
              <a:rect b="b" l="l" r="r" t="t"/>
              <a:pathLst>
                <a:path extrusionOk="0" h="4299" w="3371">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92"/>
            <p:cNvSpPr/>
            <p:nvPr/>
          </p:nvSpPr>
          <p:spPr>
            <a:xfrm>
              <a:off x="855096" y="1521896"/>
              <a:ext cx="214152" cy="322183"/>
            </a:xfrm>
            <a:custGeom>
              <a:rect b="b" l="l" r="r" t="t"/>
              <a:pathLst>
                <a:path extrusionOk="0" h="10122" w="6728">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92"/>
            <p:cNvSpPr/>
            <p:nvPr/>
          </p:nvSpPr>
          <p:spPr>
            <a:xfrm>
              <a:off x="896411" y="1808780"/>
              <a:ext cx="11395" cy="34918"/>
            </a:xfrm>
            <a:custGeom>
              <a:rect b="b" l="l" r="r" t="t"/>
              <a:pathLst>
                <a:path extrusionOk="0" h="1097" w="358">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92"/>
            <p:cNvSpPr/>
            <p:nvPr/>
          </p:nvSpPr>
          <p:spPr>
            <a:xfrm>
              <a:off x="1015391" y="1808780"/>
              <a:ext cx="11395" cy="34918"/>
            </a:xfrm>
            <a:custGeom>
              <a:rect b="b" l="l" r="r" t="t"/>
              <a:pathLst>
                <a:path extrusionOk="0" h="1097" w="358">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92"/>
            <p:cNvSpPr/>
            <p:nvPr/>
          </p:nvSpPr>
          <p:spPr>
            <a:xfrm>
              <a:off x="1057471" y="1522660"/>
              <a:ext cx="178534" cy="186110"/>
            </a:xfrm>
            <a:custGeom>
              <a:rect b="b" l="l" r="r" t="t"/>
              <a:pathLst>
                <a:path extrusionOk="0" h="5847" w="5609">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8" name="Google Shape;12758;p92"/>
          <p:cNvGrpSpPr/>
          <p:nvPr/>
        </p:nvGrpSpPr>
        <p:grpSpPr>
          <a:xfrm>
            <a:off x="1794466" y="1587879"/>
            <a:ext cx="352103" cy="352103"/>
            <a:chOff x="1819576" y="1511679"/>
            <a:chExt cx="352103" cy="352103"/>
          </a:xfrm>
        </p:grpSpPr>
        <p:sp>
          <p:nvSpPr>
            <p:cNvPr id="12759" name="Google Shape;12759;p92"/>
            <p:cNvSpPr/>
            <p:nvPr/>
          </p:nvSpPr>
          <p:spPr>
            <a:xfrm>
              <a:off x="1819576" y="1511679"/>
              <a:ext cx="352103" cy="352103"/>
            </a:xfrm>
            <a:custGeom>
              <a:rect b="b" l="l" r="r" t="t"/>
              <a:pathLst>
                <a:path extrusionOk="0" h="11062" w="11062">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92"/>
            <p:cNvSpPr/>
            <p:nvPr/>
          </p:nvSpPr>
          <p:spPr>
            <a:xfrm>
              <a:off x="1885146" y="1578204"/>
              <a:ext cx="182322" cy="180603"/>
            </a:xfrm>
            <a:custGeom>
              <a:rect b="b" l="l" r="r" t="t"/>
              <a:pathLst>
                <a:path extrusionOk="0" h="5674" w="5728">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92"/>
            <p:cNvSpPr/>
            <p:nvPr/>
          </p:nvSpPr>
          <p:spPr>
            <a:xfrm>
              <a:off x="1923820" y="1610193"/>
              <a:ext cx="183054" cy="186874"/>
            </a:xfrm>
            <a:custGeom>
              <a:rect b="b" l="l" r="r" t="t"/>
              <a:pathLst>
                <a:path extrusionOk="0" h="5871" w="5751">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92"/>
            <p:cNvSpPr/>
            <p:nvPr/>
          </p:nvSpPr>
          <p:spPr>
            <a:xfrm>
              <a:off x="1974207" y="1638617"/>
              <a:ext cx="43989" cy="15597"/>
            </a:xfrm>
            <a:custGeom>
              <a:rect b="b" l="l" r="r" t="t"/>
              <a:pathLst>
                <a:path extrusionOk="0" h="490" w="1382">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3" name="Google Shape;12763;p92"/>
          <p:cNvGrpSpPr/>
          <p:nvPr/>
        </p:nvGrpSpPr>
        <p:grpSpPr>
          <a:xfrm>
            <a:off x="5595987" y="1576961"/>
            <a:ext cx="371424" cy="355446"/>
            <a:chOff x="5621097" y="1500761"/>
            <a:chExt cx="371424" cy="355446"/>
          </a:xfrm>
        </p:grpSpPr>
        <p:sp>
          <p:nvSpPr>
            <p:cNvPr id="12764" name="Google Shape;12764;p92"/>
            <p:cNvSpPr/>
            <p:nvPr/>
          </p:nvSpPr>
          <p:spPr>
            <a:xfrm>
              <a:off x="5621097" y="1539721"/>
              <a:ext cx="324061" cy="316486"/>
            </a:xfrm>
            <a:custGeom>
              <a:rect b="b" l="l" r="r" t="t"/>
              <a:pathLst>
                <a:path extrusionOk="0" h="9943" w="10181">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92"/>
            <p:cNvSpPr/>
            <p:nvPr/>
          </p:nvSpPr>
          <p:spPr>
            <a:xfrm>
              <a:off x="5669606" y="1500761"/>
              <a:ext cx="322915" cy="316390"/>
            </a:xfrm>
            <a:custGeom>
              <a:rect b="b" l="l" r="r" t="t"/>
              <a:pathLst>
                <a:path extrusionOk="0" h="9940" w="10145">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6" name="Google Shape;12766;p92"/>
          <p:cNvGrpSpPr/>
          <p:nvPr/>
        </p:nvGrpSpPr>
        <p:grpSpPr>
          <a:xfrm>
            <a:off x="4645129" y="1617799"/>
            <a:ext cx="359679" cy="321833"/>
            <a:chOff x="4670239" y="1541599"/>
            <a:chExt cx="359679" cy="321833"/>
          </a:xfrm>
        </p:grpSpPr>
        <p:sp>
          <p:nvSpPr>
            <p:cNvPr id="12767" name="Google Shape;12767;p92"/>
            <p:cNvSpPr/>
            <p:nvPr/>
          </p:nvSpPr>
          <p:spPr>
            <a:xfrm>
              <a:off x="4818790" y="1606787"/>
              <a:ext cx="28838" cy="49687"/>
            </a:xfrm>
            <a:custGeom>
              <a:rect b="b" l="l" r="r" t="t"/>
              <a:pathLst>
                <a:path extrusionOk="0" h="1561" w="906">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92"/>
            <p:cNvSpPr/>
            <p:nvPr/>
          </p:nvSpPr>
          <p:spPr>
            <a:xfrm>
              <a:off x="4875256" y="1557896"/>
              <a:ext cx="82281" cy="82663"/>
            </a:xfrm>
            <a:custGeom>
              <a:rect b="b" l="l" r="r" t="t"/>
              <a:pathLst>
                <a:path extrusionOk="0" h="2597" w="2585">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92"/>
            <p:cNvSpPr/>
            <p:nvPr/>
          </p:nvSpPr>
          <p:spPr>
            <a:xfrm>
              <a:off x="4775215" y="1541599"/>
              <a:ext cx="199001" cy="147850"/>
            </a:xfrm>
            <a:custGeom>
              <a:rect b="b" l="l" r="r" t="t"/>
              <a:pathLst>
                <a:path extrusionOk="0" h="4645" w="6252">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92"/>
            <p:cNvSpPr/>
            <p:nvPr/>
          </p:nvSpPr>
          <p:spPr>
            <a:xfrm>
              <a:off x="4901803" y="1574957"/>
              <a:ext cx="28838" cy="50069"/>
            </a:xfrm>
            <a:custGeom>
              <a:rect b="b" l="l" r="r" t="t"/>
              <a:pathLst>
                <a:path extrusionOk="0" h="1573" w="906">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92"/>
            <p:cNvSpPr/>
            <p:nvPr/>
          </p:nvSpPr>
          <p:spPr>
            <a:xfrm>
              <a:off x="4670239" y="1657269"/>
              <a:ext cx="359679" cy="206163"/>
            </a:xfrm>
            <a:custGeom>
              <a:rect b="b" l="l" r="r" t="t"/>
              <a:pathLst>
                <a:path extrusionOk="0" h="6477" w="1130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2" name="Google Shape;12772;p92"/>
          <p:cNvGrpSpPr/>
          <p:nvPr/>
        </p:nvGrpSpPr>
        <p:grpSpPr>
          <a:xfrm>
            <a:off x="4187319" y="1578585"/>
            <a:ext cx="321037" cy="353822"/>
            <a:chOff x="4212429" y="1502385"/>
            <a:chExt cx="321037" cy="353822"/>
          </a:xfrm>
        </p:grpSpPr>
        <p:sp>
          <p:nvSpPr>
            <p:cNvPr id="12773" name="Google Shape;12773;p92"/>
            <p:cNvSpPr/>
            <p:nvPr/>
          </p:nvSpPr>
          <p:spPr>
            <a:xfrm>
              <a:off x="4310592" y="1585938"/>
              <a:ext cx="125092" cy="163001"/>
            </a:xfrm>
            <a:custGeom>
              <a:rect b="b" l="l" r="r" t="t"/>
              <a:pathLst>
                <a:path extrusionOk="0" h="5121" w="393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92"/>
            <p:cNvSpPr/>
            <p:nvPr/>
          </p:nvSpPr>
          <p:spPr>
            <a:xfrm>
              <a:off x="4248428" y="1536124"/>
              <a:ext cx="253972" cy="152179"/>
            </a:xfrm>
            <a:custGeom>
              <a:rect b="b" l="l" r="r" t="t"/>
              <a:pathLst>
                <a:path extrusionOk="0" h="4781" w="7979">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92"/>
            <p:cNvSpPr/>
            <p:nvPr/>
          </p:nvSpPr>
          <p:spPr>
            <a:xfrm>
              <a:off x="4248428" y="1633270"/>
              <a:ext cx="238407" cy="187288"/>
            </a:xfrm>
            <a:custGeom>
              <a:rect b="b" l="l" r="r" t="t"/>
              <a:pathLst>
                <a:path extrusionOk="0" h="5884" w="749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92"/>
            <p:cNvSpPr/>
            <p:nvPr/>
          </p:nvSpPr>
          <p:spPr>
            <a:xfrm>
              <a:off x="4212429" y="1502385"/>
              <a:ext cx="321037" cy="353822"/>
            </a:xfrm>
            <a:custGeom>
              <a:rect b="b" l="l" r="r" t="t"/>
              <a:pathLst>
                <a:path extrusionOk="0" h="11116" w="10086">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7" name="Google Shape;12777;p92"/>
          <p:cNvGrpSpPr/>
          <p:nvPr/>
        </p:nvGrpSpPr>
        <p:grpSpPr>
          <a:xfrm>
            <a:off x="2277678" y="1582181"/>
            <a:ext cx="336188" cy="335425"/>
            <a:chOff x="2302788" y="1505981"/>
            <a:chExt cx="336188" cy="335425"/>
          </a:xfrm>
        </p:grpSpPr>
        <p:sp>
          <p:nvSpPr>
            <p:cNvPr id="12778" name="Google Shape;12778;p92"/>
            <p:cNvSpPr/>
            <p:nvPr/>
          </p:nvSpPr>
          <p:spPr>
            <a:xfrm>
              <a:off x="2302788" y="1505981"/>
              <a:ext cx="336188" cy="335425"/>
            </a:xfrm>
            <a:custGeom>
              <a:rect b="b" l="l" r="r" t="t"/>
              <a:pathLst>
                <a:path extrusionOk="0" h="10538" w="10562">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92"/>
            <p:cNvSpPr/>
            <p:nvPr/>
          </p:nvSpPr>
          <p:spPr>
            <a:xfrm>
              <a:off x="2327806" y="1530618"/>
              <a:ext cx="287266" cy="286916"/>
            </a:xfrm>
            <a:custGeom>
              <a:rect b="b" l="l" r="r" t="t"/>
              <a:pathLst>
                <a:path extrusionOk="0" h="9014" w="9025">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92"/>
            <p:cNvSpPr/>
            <p:nvPr/>
          </p:nvSpPr>
          <p:spPr>
            <a:xfrm>
              <a:off x="2352061" y="1669333"/>
              <a:ext cx="16679" cy="9485"/>
            </a:xfrm>
            <a:custGeom>
              <a:rect b="b" l="l" r="r" t="t"/>
              <a:pathLst>
                <a:path extrusionOk="0" h="298" w="524">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92"/>
            <p:cNvSpPr/>
            <p:nvPr/>
          </p:nvSpPr>
          <p:spPr>
            <a:xfrm>
              <a:off x="2466871" y="1554490"/>
              <a:ext cx="123946" cy="124328"/>
            </a:xfrm>
            <a:custGeom>
              <a:rect b="b" l="l" r="r" t="t"/>
              <a:pathLst>
                <a:path extrusionOk="0" h="3906" w="3894">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92"/>
            <p:cNvSpPr/>
            <p:nvPr/>
          </p:nvSpPr>
          <p:spPr>
            <a:xfrm>
              <a:off x="2466107" y="1776950"/>
              <a:ext cx="9517" cy="16711"/>
            </a:xfrm>
            <a:custGeom>
              <a:rect b="b" l="l" r="r" t="t"/>
              <a:pathLst>
                <a:path extrusionOk="0" h="525" w="299">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92"/>
            <p:cNvSpPr/>
            <p:nvPr/>
          </p:nvSpPr>
          <p:spPr>
            <a:xfrm>
              <a:off x="2384272" y="1587944"/>
              <a:ext cx="16329" cy="15087"/>
            </a:xfrm>
            <a:custGeom>
              <a:rect b="b" l="l" r="r" t="t"/>
              <a:pathLst>
                <a:path extrusionOk="0" h="474" w="513">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92"/>
            <p:cNvSpPr/>
            <p:nvPr/>
          </p:nvSpPr>
          <p:spPr>
            <a:xfrm>
              <a:off x="2541544" y="1745216"/>
              <a:ext cx="15565" cy="15087"/>
            </a:xfrm>
            <a:custGeom>
              <a:rect b="b" l="l" r="r" t="t"/>
              <a:pathLst>
                <a:path extrusionOk="0" h="474" w="489">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92"/>
            <p:cNvSpPr/>
            <p:nvPr/>
          </p:nvSpPr>
          <p:spPr>
            <a:xfrm>
              <a:off x="2541544" y="1587944"/>
              <a:ext cx="16329" cy="15087"/>
            </a:xfrm>
            <a:custGeom>
              <a:rect b="b" l="l" r="r" t="t"/>
              <a:pathLst>
                <a:path extrusionOk="0" h="474" w="513">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92"/>
            <p:cNvSpPr/>
            <p:nvPr/>
          </p:nvSpPr>
          <p:spPr>
            <a:xfrm>
              <a:off x="2384654" y="1744452"/>
              <a:ext cx="15947" cy="15469"/>
            </a:xfrm>
            <a:custGeom>
              <a:rect b="b" l="l" r="r" t="t"/>
              <a:pathLst>
                <a:path extrusionOk="0" h="486" w="501">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92"/>
            <p:cNvSpPr/>
            <p:nvPr/>
          </p:nvSpPr>
          <p:spPr>
            <a:xfrm>
              <a:off x="2360018" y="1624548"/>
              <a:ext cx="18207" cy="12605"/>
            </a:xfrm>
            <a:custGeom>
              <a:rect b="b" l="l" r="r" t="t"/>
              <a:pathLst>
                <a:path extrusionOk="0" h="396" w="572">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8" name="Google Shape;12788;p92"/>
            <p:cNvSpPr/>
            <p:nvPr/>
          </p:nvSpPr>
          <p:spPr>
            <a:xfrm>
              <a:off x="2564271" y="1711126"/>
              <a:ext cx="17475" cy="12796"/>
            </a:xfrm>
            <a:custGeom>
              <a:rect b="b" l="l" r="r" t="t"/>
              <a:pathLst>
                <a:path extrusionOk="0" h="402" w="549">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92"/>
            <p:cNvSpPr/>
            <p:nvPr/>
          </p:nvSpPr>
          <p:spPr>
            <a:xfrm>
              <a:off x="2507805" y="1563912"/>
              <a:ext cx="14069" cy="16392"/>
            </a:xfrm>
            <a:custGeom>
              <a:rect b="b" l="l" r="r" t="t"/>
              <a:pathLst>
                <a:path extrusionOk="0" h="515" w="442">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0" name="Google Shape;12790;p92"/>
            <p:cNvSpPr/>
            <p:nvPr/>
          </p:nvSpPr>
          <p:spPr>
            <a:xfrm>
              <a:off x="2420654" y="1767974"/>
              <a:ext cx="14419" cy="16583"/>
            </a:xfrm>
            <a:custGeom>
              <a:rect b="b" l="l" r="r" t="t"/>
              <a:pathLst>
                <a:path extrusionOk="0" h="521" w="453">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1" name="Google Shape;12791;p92"/>
            <p:cNvSpPr/>
            <p:nvPr/>
          </p:nvSpPr>
          <p:spPr>
            <a:xfrm>
              <a:off x="2422532" y="1562448"/>
              <a:ext cx="14451" cy="17093"/>
            </a:xfrm>
            <a:custGeom>
              <a:rect b="b" l="l" r="r" t="t"/>
              <a:pathLst>
                <a:path extrusionOk="0" h="537" w="454">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92"/>
            <p:cNvSpPr/>
            <p:nvPr/>
          </p:nvSpPr>
          <p:spPr>
            <a:xfrm>
              <a:off x="2505545" y="1768770"/>
              <a:ext cx="14037" cy="16552"/>
            </a:xfrm>
            <a:custGeom>
              <a:rect b="b" l="l" r="r" t="t"/>
              <a:pathLst>
                <a:path extrusionOk="0" h="520" w="441">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92"/>
            <p:cNvSpPr/>
            <p:nvPr/>
          </p:nvSpPr>
          <p:spPr>
            <a:xfrm>
              <a:off x="2565417" y="1625885"/>
              <a:ext cx="17825" cy="13146"/>
            </a:xfrm>
            <a:custGeom>
              <a:rect b="b" l="l" r="r" t="t"/>
              <a:pathLst>
                <a:path extrusionOk="0" h="413" w="56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92"/>
            <p:cNvSpPr/>
            <p:nvPr/>
          </p:nvSpPr>
          <p:spPr>
            <a:xfrm>
              <a:off x="2359254" y="1709312"/>
              <a:ext cx="17825" cy="12732"/>
            </a:xfrm>
            <a:custGeom>
              <a:rect b="b" l="l" r="r" t="t"/>
              <a:pathLst>
                <a:path extrusionOk="0" h="400" w="56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5" name="Google Shape;12795;p92"/>
          <p:cNvGrpSpPr/>
          <p:nvPr/>
        </p:nvGrpSpPr>
        <p:grpSpPr>
          <a:xfrm>
            <a:off x="2755191" y="1598096"/>
            <a:ext cx="333133" cy="321037"/>
            <a:chOff x="2780301" y="1521896"/>
            <a:chExt cx="333133" cy="321037"/>
          </a:xfrm>
        </p:grpSpPr>
        <p:sp>
          <p:nvSpPr>
            <p:cNvPr id="12796" name="Google Shape;12796;p92"/>
            <p:cNvSpPr/>
            <p:nvPr/>
          </p:nvSpPr>
          <p:spPr>
            <a:xfrm>
              <a:off x="3009573" y="1542745"/>
              <a:ext cx="72031" cy="9517"/>
            </a:xfrm>
            <a:custGeom>
              <a:rect b="b" l="l" r="r" t="t"/>
              <a:pathLst>
                <a:path extrusionOk="0" h="299" w="2263">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92"/>
            <p:cNvSpPr/>
            <p:nvPr/>
          </p:nvSpPr>
          <p:spPr>
            <a:xfrm>
              <a:off x="2967876" y="1542745"/>
              <a:ext cx="30366" cy="9517"/>
            </a:xfrm>
            <a:custGeom>
              <a:rect b="b" l="l" r="r" t="t"/>
              <a:pathLst>
                <a:path extrusionOk="0" h="299" w="954">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92"/>
            <p:cNvSpPr/>
            <p:nvPr/>
          </p:nvSpPr>
          <p:spPr>
            <a:xfrm>
              <a:off x="3061870" y="1563594"/>
              <a:ext cx="19735" cy="9517"/>
            </a:xfrm>
            <a:custGeom>
              <a:rect b="b" l="l" r="r" t="t"/>
              <a:pathLst>
                <a:path extrusionOk="0" h="299" w="62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92"/>
            <p:cNvSpPr/>
            <p:nvPr/>
          </p:nvSpPr>
          <p:spPr>
            <a:xfrm>
              <a:off x="2967876" y="1563594"/>
              <a:ext cx="82663" cy="9517"/>
            </a:xfrm>
            <a:custGeom>
              <a:rect b="b" l="l" r="r" t="t"/>
              <a:pathLst>
                <a:path extrusionOk="0" h="299" w="2597">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92"/>
            <p:cNvSpPr/>
            <p:nvPr/>
          </p:nvSpPr>
          <p:spPr>
            <a:xfrm>
              <a:off x="2936809" y="1521896"/>
              <a:ext cx="176625" cy="96286"/>
            </a:xfrm>
            <a:custGeom>
              <a:rect b="b" l="l" r="r" t="t"/>
              <a:pathLst>
                <a:path extrusionOk="0" h="3025" w="5549">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92"/>
            <p:cNvSpPr/>
            <p:nvPr/>
          </p:nvSpPr>
          <p:spPr>
            <a:xfrm>
              <a:off x="2811367" y="1767115"/>
              <a:ext cx="72413" cy="9485"/>
            </a:xfrm>
            <a:custGeom>
              <a:rect b="b" l="l" r="r" t="t"/>
              <a:pathLst>
                <a:path extrusionOk="0" h="298" w="2275">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92"/>
            <p:cNvSpPr/>
            <p:nvPr/>
          </p:nvSpPr>
          <p:spPr>
            <a:xfrm>
              <a:off x="2894730" y="1767115"/>
              <a:ext cx="20117" cy="9485"/>
            </a:xfrm>
            <a:custGeom>
              <a:rect b="b" l="l" r="r" t="t"/>
              <a:pathLst>
                <a:path extrusionOk="0" h="298" w="632">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92"/>
            <p:cNvSpPr/>
            <p:nvPr/>
          </p:nvSpPr>
          <p:spPr>
            <a:xfrm>
              <a:off x="2811367" y="1787932"/>
              <a:ext cx="20117" cy="9517"/>
            </a:xfrm>
            <a:custGeom>
              <a:rect b="b" l="l" r="r" t="t"/>
              <a:pathLst>
                <a:path extrusionOk="0" h="299" w="632">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92"/>
            <p:cNvSpPr/>
            <p:nvPr/>
          </p:nvSpPr>
          <p:spPr>
            <a:xfrm>
              <a:off x="2842815" y="1787932"/>
              <a:ext cx="72031" cy="9517"/>
            </a:xfrm>
            <a:custGeom>
              <a:rect b="b" l="l" r="r" t="t"/>
              <a:pathLst>
                <a:path extrusionOk="0" h="299" w="2263">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92"/>
            <p:cNvSpPr/>
            <p:nvPr/>
          </p:nvSpPr>
          <p:spPr>
            <a:xfrm>
              <a:off x="2780301" y="1746266"/>
              <a:ext cx="166375" cy="96668"/>
            </a:xfrm>
            <a:custGeom>
              <a:rect b="b" l="l" r="r" t="t"/>
              <a:pathLst>
                <a:path extrusionOk="0" h="3037" w="5227">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92"/>
            <p:cNvSpPr/>
            <p:nvPr/>
          </p:nvSpPr>
          <p:spPr>
            <a:xfrm>
              <a:off x="3020172" y="1720102"/>
              <a:ext cx="61432" cy="9517"/>
            </a:xfrm>
            <a:custGeom>
              <a:rect b="b" l="l" r="r" t="t"/>
              <a:pathLst>
                <a:path extrusionOk="0" h="299" w="193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7" name="Google Shape;12807;p92"/>
            <p:cNvSpPr/>
            <p:nvPr/>
          </p:nvSpPr>
          <p:spPr>
            <a:xfrm>
              <a:off x="2988724" y="1720102"/>
              <a:ext cx="19735" cy="9517"/>
            </a:xfrm>
            <a:custGeom>
              <a:rect b="b" l="l" r="r" t="t"/>
              <a:pathLst>
                <a:path extrusionOk="0" h="299" w="62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92"/>
            <p:cNvSpPr/>
            <p:nvPr/>
          </p:nvSpPr>
          <p:spPr>
            <a:xfrm>
              <a:off x="2957658" y="1699253"/>
              <a:ext cx="155776" cy="75087"/>
            </a:xfrm>
            <a:custGeom>
              <a:rect b="b" l="l" r="r" t="t"/>
              <a:pathLst>
                <a:path extrusionOk="0" h="2359" w="4894">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92"/>
            <p:cNvSpPr/>
            <p:nvPr/>
          </p:nvSpPr>
          <p:spPr>
            <a:xfrm>
              <a:off x="2811367" y="1626108"/>
              <a:ext cx="72413" cy="9517"/>
            </a:xfrm>
            <a:custGeom>
              <a:rect b="b" l="l" r="r" t="t"/>
              <a:pathLst>
                <a:path extrusionOk="0" h="299" w="2275">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92"/>
            <p:cNvSpPr/>
            <p:nvPr/>
          </p:nvSpPr>
          <p:spPr>
            <a:xfrm>
              <a:off x="2895112" y="1626108"/>
              <a:ext cx="30366" cy="9517"/>
            </a:xfrm>
            <a:custGeom>
              <a:rect b="b" l="l" r="r" t="t"/>
              <a:pathLst>
                <a:path extrusionOk="0" h="299" w="954">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92"/>
            <p:cNvSpPr/>
            <p:nvPr/>
          </p:nvSpPr>
          <p:spPr>
            <a:xfrm>
              <a:off x="2811367" y="1667805"/>
              <a:ext cx="72413" cy="9517"/>
            </a:xfrm>
            <a:custGeom>
              <a:rect b="b" l="l" r="r" t="t"/>
              <a:pathLst>
                <a:path extrusionOk="0" h="299" w="2275">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92"/>
            <p:cNvSpPr/>
            <p:nvPr/>
          </p:nvSpPr>
          <p:spPr>
            <a:xfrm>
              <a:off x="2895112" y="1667805"/>
              <a:ext cx="30366" cy="9517"/>
            </a:xfrm>
            <a:custGeom>
              <a:rect b="b" l="l" r="r" t="t"/>
              <a:pathLst>
                <a:path extrusionOk="0" h="299" w="954">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92"/>
            <p:cNvSpPr/>
            <p:nvPr/>
          </p:nvSpPr>
          <p:spPr>
            <a:xfrm>
              <a:off x="2811367" y="1646957"/>
              <a:ext cx="20117" cy="9517"/>
            </a:xfrm>
            <a:custGeom>
              <a:rect b="b" l="l" r="r" t="t"/>
              <a:pathLst>
                <a:path extrusionOk="0" h="299" w="632">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92"/>
            <p:cNvSpPr/>
            <p:nvPr/>
          </p:nvSpPr>
          <p:spPr>
            <a:xfrm>
              <a:off x="2842815" y="1646957"/>
              <a:ext cx="82663" cy="9517"/>
            </a:xfrm>
            <a:custGeom>
              <a:rect b="b" l="l" r="r" t="t"/>
              <a:pathLst>
                <a:path extrusionOk="0" h="299" w="2597">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5" name="Google Shape;12815;p92"/>
            <p:cNvSpPr/>
            <p:nvPr/>
          </p:nvSpPr>
          <p:spPr>
            <a:xfrm>
              <a:off x="2780301" y="1605291"/>
              <a:ext cx="176625" cy="117516"/>
            </a:xfrm>
            <a:custGeom>
              <a:rect b="b" l="l" r="r" t="t"/>
              <a:pathLst>
                <a:path extrusionOk="0" h="3692" w="5549">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6" name="Google Shape;12816;p92"/>
          <p:cNvGrpSpPr/>
          <p:nvPr/>
        </p:nvGrpSpPr>
        <p:grpSpPr>
          <a:xfrm>
            <a:off x="3291049" y="1591285"/>
            <a:ext cx="211892" cy="339594"/>
            <a:chOff x="3316159" y="1515085"/>
            <a:chExt cx="211892" cy="339594"/>
          </a:xfrm>
        </p:grpSpPr>
        <p:sp>
          <p:nvSpPr>
            <p:cNvPr id="12817" name="Google Shape;12817;p92"/>
            <p:cNvSpPr/>
            <p:nvPr/>
          </p:nvSpPr>
          <p:spPr>
            <a:xfrm>
              <a:off x="3358621" y="1823199"/>
              <a:ext cx="15183" cy="9485"/>
            </a:xfrm>
            <a:custGeom>
              <a:rect b="b" l="l" r="r" t="t"/>
              <a:pathLst>
                <a:path extrusionOk="0" h="298" w="477">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92"/>
            <p:cNvSpPr/>
            <p:nvPr/>
          </p:nvSpPr>
          <p:spPr>
            <a:xfrm>
              <a:off x="3427946" y="1823199"/>
              <a:ext cx="15215" cy="9485"/>
            </a:xfrm>
            <a:custGeom>
              <a:rect b="b" l="l" r="r" t="t"/>
              <a:pathLst>
                <a:path extrusionOk="0" h="298" w="478">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92"/>
            <p:cNvSpPr/>
            <p:nvPr/>
          </p:nvSpPr>
          <p:spPr>
            <a:xfrm>
              <a:off x="3385135" y="1823199"/>
              <a:ext cx="31480" cy="9485"/>
            </a:xfrm>
            <a:custGeom>
              <a:rect b="b" l="l" r="r" t="t"/>
              <a:pathLst>
                <a:path extrusionOk="0" h="298" w="989">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20" name="Google Shape;12820;p92"/>
            <p:cNvGrpSpPr/>
            <p:nvPr/>
          </p:nvGrpSpPr>
          <p:grpSpPr>
            <a:xfrm>
              <a:off x="3316159" y="1515085"/>
              <a:ext cx="211892" cy="339594"/>
              <a:chOff x="3316159" y="1515085"/>
              <a:chExt cx="211892" cy="339594"/>
            </a:xfrm>
          </p:grpSpPr>
          <p:sp>
            <p:nvSpPr>
              <p:cNvPr id="12821" name="Google Shape;12821;p92"/>
              <p:cNvSpPr/>
              <p:nvPr/>
            </p:nvSpPr>
            <p:spPr>
              <a:xfrm>
                <a:off x="3316159" y="1557514"/>
                <a:ext cx="169049" cy="297165"/>
              </a:xfrm>
              <a:custGeom>
                <a:rect b="b" l="l" r="r" t="t"/>
                <a:pathLst>
                  <a:path extrusionOk="0" h="9336" w="5311">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92"/>
              <p:cNvSpPr/>
              <p:nvPr/>
            </p:nvSpPr>
            <p:spPr>
              <a:xfrm>
                <a:off x="3337772" y="1610161"/>
                <a:ext cx="132667" cy="127415"/>
              </a:xfrm>
              <a:custGeom>
                <a:rect b="b" l="l" r="r" t="t"/>
                <a:pathLst>
                  <a:path extrusionOk="0" h="4003" w="4168">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92"/>
              <p:cNvSpPr/>
              <p:nvPr/>
            </p:nvSpPr>
            <p:spPr>
              <a:xfrm>
                <a:off x="3343056" y="1749290"/>
                <a:ext cx="41729" cy="41729"/>
              </a:xfrm>
              <a:custGeom>
                <a:rect b="b" l="l" r="r" t="t"/>
                <a:pathLst>
                  <a:path extrusionOk="0" h="1311" w="1311">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92"/>
              <p:cNvSpPr/>
              <p:nvPr/>
            </p:nvSpPr>
            <p:spPr>
              <a:xfrm>
                <a:off x="3417347" y="1749290"/>
                <a:ext cx="41729" cy="41729"/>
              </a:xfrm>
              <a:custGeom>
                <a:rect b="b" l="l" r="r" t="t"/>
                <a:pathLst>
                  <a:path extrusionOk="0" h="1311" w="1311">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92"/>
              <p:cNvSpPr/>
              <p:nvPr/>
            </p:nvSpPr>
            <p:spPr>
              <a:xfrm>
                <a:off x="3464710" y="1536315"/>
                <a:ext cx="41729" cy="41315"/>
              </a:xfrm>
              <a:custGeom>
                <a:rect b="b" l="l" r="r" t="t"/>
                <a:pathLst>
                  <a:path extrusionOk="0" h="1298" w="1311">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6" name="Google Shape;12826;p92"/>
              <p:cNvSpPr/>
              <p:nvPr/>
            </p:nvSpPr>
            <p:spPr>
              <a:xfrm>
                <a:off x="3464710" y="1515085"/>
                <a:ext cx="63342" cy="62546"/>
              </a:xfrm>
              <a:custGeom>
                <a:rect b="b" l="l" r="r" t="t"/>
                <a:pathLst>
                  <a:path extrusionOk="0" h="1965" w="199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827" name="Google Shape;12827;p92"/>
          <p:cNvGrpSpPr/>
          <p:nvPr/>
        </p:nvGrpSpPr>
        <p:grpSpPr>
          <a:xfrm>
            <a:off x="3691248" y="1620855"/>
            <a:ext cx="361971" cy="314958"/>
            <a:chOff x="3716358" y="1544655"/>
            <a:chExt cx="361971" cy="314958"/>
          </a:xfrm>
        </p:grpSpPr>
        <p:sp>
          <p:nvSpPr>
            <p:cNvPr id="12828" name="Google Shape;12828;p92"/>
            <p:cNvSpPr/>
            <p:nvPr/>
          </p:nvSpPr>
          <p:spPr>
            <a:xfrm>
              <a:off x="3767509" y="1646957"/>
              <a:ext cx="231213" cy="10663"/>
            </a:xfrm>
            <a:custGeom>
              <a:rect b="b" l="l" r="r" t="t"/>
              <a:pathLst>
                <a:path extrusionOk="0" h="335" w="7264">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9" name="Google Shape;12829;p92"/>
            <p:cNvSpPr/>
            <p:nvPr/>
          </p:nvSpPr>
          <p:spPr>
            <a:xfrm>
              <a:off x="3767509" y="1618532"/>
              <a:ext cx="152020" cy="10663"/>
            </a:xfrm>
            <a:custGeom>
              <a:rect b="b" l="l" r="r" t="t"/>
              <a:pathLst>
                <a:path extrusionOk="0" h="335" w="4776">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92"/>
            <p:cNvSpPr/>
            <p:nvPr/>
          </p:nvSpPr>
          <p:spPr>
            <a:xfrm>
              <a:off x="3931624" y="1618532"/>
              <a:ext cx="67098" cy="10663"/>
            </a:xfrm>
            <a:custGeom>
              <a:rect b="b" l="l" r="r" t="t"/>
              <a:pathLst>
                <a:path extrusionOk="0" h="335" w="2108">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92"/>
            <p:cNvSpPr/>
            <p:nvPr/>
          </p:nvSpPr>
          <p:spPr>
            <a:xfrm>
              <a:off x="3767509" y="1590108"/>
              <a:ext cx="39087" cy="10663"/>
            </a:xfrm>
            <a:custGeom>
              <a:rect b="b" l="l" r="r" t="t"/>
              <a:pathLst>
                <a:path extrusionOk="0" h="335" w="1228">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92"/>
            <p:cNvSpPr/>
            <p:nvPr/>
          </p:nvSpPr>
          <p:spPr>
            <a:xfrm>
              <a:off x="3818309" y="1590108"/>
              <a:ext cx="180412" cy="10663"/>
            </a:xfrm>
            <a:custGeom>
              <a:rect b="b" l="l" r="r" t="t"/>
              <a:pathLst>
                <a:path extrusionOk="0" h="335" w="5668">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33" name="Google Shape;12833;p92"/>
            <p:cNvGrpSpPr/>
            <p:nvPr/>
          </p:nvGrpSpPr>
          <p:grpSpPr>
            <a:xfrm>
              <a:off x="3716358" y="1544655"/>
              <a:ext cx="361971" cy="314958"/>
              <a:chOff x="3716358" y="1544655"/>
              <a:chExt cx="361971" cy="314958"/>
            </a:xfrm>
          </p:grpSpPr>
          <p:sp>
            <p:nvSpPr>
              <p:cNvPr id="12834" name="Google Shape;12834;p92"/>
              <p:cNvSpPr/>
              <p:nvPr/>
            </p:nvSpPr>
            <p:spPr>
              <a:xfrm>
                <a:off x="3767509" y="1675381"/>
                <a:ext cx="84540" cy="10663"/>
              </a:xfrm>
              <a:custGeom>
                <a:rect b="b" l="l" r="r" t="t"/>
                <a:pathLst>
                  <a:path extrusionOk="0" h="335" w="2656">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92"/>
              <p:cNvSpPr/>
              <p:nvPr/>
            </p:nvSpPr>
            <p:spPr>
              <a:xfrm>
                <a:off x="3875158" y="1675381"/>
                <a:ext cx="123564" cy="10663"/>
              </a:xfrm>
              <a:custGeom>
                <a:rect b="b" l="l" r="r" t="t"/>
                <a:pathLst>
                  <a:path extrusionOk="0" h="335" w="3882">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92"/>
              <p:cNvSpPr/>
              <p:nvPr/>
            </p:nvSpPr>
            <p:spPr>
              <a:xfrm>
                <a:off x="3767509" y="1703423"/>
                <a:ext cx="174747" cy="10663"/>
              </a:xfrm>
              <a:custGeom>
                <a:rect b="b" l="l" r="r" t="t"/>
                <a:pathLst>
                  <a:path extrusionOk="0" h="335" w="549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92"/>
              <p:cNvSpPr/>
              <p:nvPr/>
            </p:nvSpPr>
            <p:spPr>
              <a:xfrm>
                <a:off x="3954351" y="1703423"/>
                <a:ext cx="44371" cy="10663"/>
              </a:xfrm>
              <a:custGeom>
                <a:rect b="b" l="l" r="r" t="t"/>
                <a:pathLst>
                  <a:path extrusionOk="0" h="335" w="1394">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92"/>
              <p:cNvSpPr/>
              <p:nvPr/>
            </p:nvSpPr>
            <p:spPr>
              <a:xfrm>
                <a:off x="3716358" y="1544655"/>
                <a:ext cx="361971" cy="314958"/>
              </a:xfrm>
              <a:custGeom>
                <a:rect b="b" l="l" r="r" t="t"/>
                <a:pathLst>
                  <a:path extrusionOk="0" h="9895" w="11372">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839" name="Google Shape;12839;p92"/>
          <p:cNvGrpSpPr/>
          <p:nvPr/>
        </p:nvGrpSpPr>
        <p:grpSpPr>
          <a:xfrm>
            <a:off x="6986814" y="1633752"/>
            <a:ext cx="499533" cy="305136"/>
            <a:chOff x="7009649" y="1541981"/>
            <a:chExt cx="524940" cy="320655"/>
          </a:xfrm>
        </p:grpSpPr>
        <p:sp>
          <p:nvSpPr>
            <p:cNvPr id="12840" name="Google Shape;12840;p92"/>
            <p:cNvSpPr/>
            <p:nvPr/>
          </p:nvSpPr>
          <p:spPr>
            <a:xfrm>
              <a:off x="7009649" y="1541981"/>
              <a:ext cx="524940" cy="320655"/>
            </a:xfrm>
            <a:custGeom>
              <a:rect b="b" l="l" r="r" t="t"/>
              <a:pathLst>
                <a:path extrusionOk="0" h="10074" w="16492">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1" name="Google Shape;12841;p92"/>
            <p:cNvSpPr/>
            <p:nvPr/>
          </p:nvSpPr>
          <p:spPr>
            <a:xfrm>
              <a:off x="7110104" y="1604909"/>
              <a:ext cx="61782" cy="41697"/>
            </a:xfrm>
            <a:custGeom>
              <a:rect b="b" l="l" r="r" t="t"/>
              <a:pathLst>
                <a:path extrusionOk="0" h="1310" w="1941">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2" name="Google Shape;12842;p92"/>
            <p:cNvSpPr/>
            <p:nvPr/>
          </p:nvSpPr>
          <p:spPr>
            <a:xfrm>
              <a:off x="7110455" y="1655296"/>
              <a:ext cx="96700" cy="15183"/>
            </a:xfrm>
            <a:custGeom>
              <a:rect b="b" l="l" r="r" t="t"/>
              <a:pathLst>
                <a:path extrusionOk="0" h="477" w="3038">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92"/>
            <p:cNvSpPr/>
            <p:nvPr/>
          </p:nvSpPr>
          <p:spPr>
            <a:xfrm>
              <a:off x="7146104" y="1676909"/>
              <a:ext cx="61050" cy="41729"/>
            </a:xfrm>
            <a:custGeom>
              <a:rect b="b" l="l" r="r" t="t"/>
              <a:pathLst>
                <a:path extrusionOk="0" h="1311" w="1918">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92"/>
            <p:cNvSpPr/>
            <p:nvPr/>
          </p:nvSpPr>
          <p:spPr>
            <a:xfrm>
              <a:off x="7110455" y="1726563"/>
              <a:ext cx="96700" cy="15183"/>
            </a:xfrm>
            <a:custGeom>
              <a:rect b="b" l="l" r="r" t="t"/>
              <a:pathLst>
                <a:path extrusionOk="0" h="477" w="3038">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92"/>
            <p:cNvSpPr/>
            <p:nvPr/>
          </p:nvSpPr>
          <p:spPr>
            <a:xfrm>
              <a:off x="7262825" y="1636739"/>
              <a:ext cx="48541" cy="80371"/>
            </a:xfrm>
            <a:custGeom>
              <a:rect b="b" l="l" r="r" t="t"/>
              <a:pathLst>
                <a:path extrusionOk="0" h="2525" w="1525">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6" name="Google Shape;12846;p92"/>
            <p:cNvSpPr/>
            <p:nvPr/>
          </p:nvSpPr>
          <p:spPr>
            <a:xfrm>
              <a:off x="7380691" y="1636357"/>
              <a:ext cx="48891" cy="80371"/>
            </a:xfrm>
            <a:custGeom>
              <a:rect b="b" l="l" r="r" t="t"/>
              <a:pathLst>
                <a:path extrusionOk="0" h="2525" w="1536">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92"/>
            <p:cNvSpPr/>
            <p:nvPr/>
          </p:nvSpPr>
          <p:spPr>
            <a:xfrm>
              <a:off x="7321933" y="1626744"/>
              <a:ext cx="48923" cy="99851"/>
            </a:xfrm>
            <a:custGeom>
              <a:rect b="b" l="l" r="r" t="t"/>
              <a:pathLst>
                <a:path extrusionOk="0" h="3137" w="1537">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8" name="Google Shape;12848;p92"/>
          <p:cNvGrpSpPr/>
          <p:nvPr/>
        </p:nvGrpSpPr>
        <p:grpSpPr>
          <a:xfrm>
            <a:off x="8008924" y="1594309"/>
            <a:ext cx="282746" cy="340358"/>
            <a:chOff x="8034034" y="1518109"/>
            <a:chExt cx="282746" cy="340358"/>
          </a:xfrm>
        </p:grpSpPr>
        <p:sp>
          <p:nvSpPr>
            <p:cNvPr id="12849" name="Google Shape;12849;p92"/>
            <p:cNvSpPr/>
            <p:nvPr/>
          </p:nvSpPr>
          <p:spPr>
            <a:xfrm>
              <a:off x="8034034" y="1518109"/>
              <a:ext cx="282746" cy="340358"/>
            </a:xfrm>
            <a:custGeom>
              <a:rect b="b" l="l" r="r" t="t"/>
              <a:pathLst>
                <a:path extrusionOk="0" h="10693" w="8883">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92"/>
            <p:cNvSpPr/>
            <p:nvPr/>
          </p:nvSpPr>
          <p:spPr>
            <a:xfrm>
              <a:off x="8161736" y="1632569"/>
              <a:ext cx="28456" cy="173601"/>
            </a:xfrm>
            <a:custGeom>
              <a:rect b="b" l="l" r="r" t="t"/>
              <a:pathLst>
                <a:path extrusionOk="0" h="5454" w="894">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92"/>
            <p:cNvSpPr/>
            <p:nvPr/>
          </p:nvSpPr>
          <p:spPr>
            <a:xfrm>
              <a:off x="8214796" y="1632951"/>
              <a:ext cx="33008" cy="173601"/>
            </a:xfrm>
            <a:custGeom>
              <a:rect b="b" l="l" r="r" t="t"/>
              <a:pathLst>
                <a:path extrusionOk="0" h="5454" w="1037">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2" name="Google Shape;12852;p92"/>
            <p:cNvSpPr/>
            <p:nvPr/>
          </p:nvSpPr>
          <p:spPr>
            <a:xfrm>
              <a:off x="8103391" y="1632569"/>
              <a:ext cx="33390" cy="173601"/>
            </a:xfrm>
            <a:custGeom>
              <a:rect b="b" l="l" r="r" t="t"/>
              <a:pathLst>
                <a:path extrusionOk="0" h="5454" w="1049">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53" name="Google Shape;12853;p92"/>
          <p:cNvGrpSpPr/>
          <p:nvPr/>
        </p:nvGrpSpPr>
        <p:grpSpPr>
          <a:xfrm>
            <a:off x="7557192" y="1576134"/>
            <a:ext cx="369133" cy="360411"/>
            <a:chOff x="7582302" y="1499934"/>
            <a:chExt cx="369133" cy="360411"/>
          </a:xfrm>
        </p:grpSpPr>
        <p:sp>
          <p:nvSpPr>
            <p:cNvPr id="12854" name="Google Shape;12854;p92"/>
            <p:cNvSpPr/>
            <p:nvPr/>
          </p:nvSpPr>
          <p:spPr>
            <a:xfrm>
              <a:off x="7582302" y="1499934"/>
              <a:ext cx="369133" cy="360411"/>
            </a:xfrm>
            <a:custGeom>
              <a:rect b="b" l="l" r="r" t="t"/>
              <a:pathLst>
                <a:path extrusionOk="0" h="11323" w="11597">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5" name="Google Shape;12855;p92"/>
            <p:cNvSpPr/>
            <p:nvPr/>
          </p:nvSpPr>
          <p:spPr>
            <a:xfrm>
              <a:off x="7850598" y="1634829"/>
              <a:ext cx="77729" cy="51214"/>
            </a:xfrm>
            <a:custGeom>
              <a:rect b="b" l="l" r="r" t="t"/>
              <a:pathLst>
                <a:path extrusionOk="0" h="1609" w="2442">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92"/>
            <p:cNvSpPr/>
            <p:nvPr/>
          </p:nvSpPr>
          <p:spPr>
            <a:xfrm>
              <a:off x="7753962" y="1635593"/>
              <a:ext cx="70917" cy="48541"/>
            </a:xfrm>
            <a:custGeom>
              <a:rect b="b" l="l" r="r" t="t"/>
              <a:pathLst>
                <a:path extrusionOk="0" h="1525" w="2228">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92"/>
            <p:cNvSpPr/>
            <p:nvPr/>
          </p:nvSpPr>
          <p:spPr>
            <a:xfrm>
              <a:off x="7750174" y="1695465"/>
              <a:ext cx="180794" cy="31862"/>
            </a:xfrm>
            <a:custGeom>
              <a:rect b="b" l="l" r="r" t="t"/>
              <a:pathLst>
                <a:path extrusionOk="0" h="1001" w="568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92"/>
            <p:cNvSpPr/>
            <p:nvPr/>
          </p:nvSpPr>
          <p:spPr>
            <a:xfrm>
              <a:off x="7613750" y="1535424"/>
              <a:ext cx="43225" cy="32371"/>
            </a:xfrm>
            <a:custGeom>
              <a:rect b="b" l="l" r="r" t="t"/>
              <a:pathLst>
                <a:path extrusionOk="0" h="1017" w="1358">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59" name="Google Shape;12859;p92"/>
          <p:cNvGrpSpPr/>
          <p:nvPr/>
        </p:nvGrpSpPr>
        <p:grpSpPr>
          <a:xfrm>
            <a:off x="6170979" y="3893352"/>
            <a:ext cx="346056" cy="345674"/>
            <a:chOff x="2238181" y="4120624"/>
            <a:chExt cx="346056" cy="345674"/>
          </a:xfrm>
        </p:grpSpPr>
        <p:grpSp>
          <p:nvGrpSpPr>
            <p:cNvPr id="12860" name="Google Shape;12860;p92"/>
            <p:cNvGrpSpPr/>
            <p:nvPr/>
          </p:nvGrpSpPr>
          <p:grpSpPr>
            <a:xfrm>
              <a:off x="2309155" y="4177413"/>
              <a:ext cx="203862" cy="231903"/>
              <a:chOff x="1512725" y="258500"/>
              <a:chExt cx="4570900" cy="5199625"/>
            </a:xfrm>
          </p:grpSpPr>
          <p:sp>
            <p:nvSpPr>
              <p:cNvPr id="12861" name="Google Shape;12861;p92"/>
              <p:cNvSpPr/>
              <p:nvPr/>
            </p:nvSpPr>
            <p:spPr>
              <a:xfrm>
                <a:off x="1512725" y="2700900"/>
                <a:ext cx="2654475" cy="2757225"/>
              </a:xfrm>
              <a:custGeom>
                <a:rect b="b" l="l" r="r" t="t"/>
                <a:pathLst>
                  <a:path extrusionOk="0" h="110289" w="106179">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92"/>
              <p:cNvSpPr/>
              <p:nvPr/>
            </p:nvSpPr>
            <p:spPr>
              <a:xfrm>
                <a:off x="2323325" y="258500"/>
                <a:ext cx="3760300" cy="4390225"/>
              </a:xfrm>
              <a:custGeom>
                <a:rect b="b" l="l" r="r" t="t"/>
                <a:pathLst>
                  <a:path extrusionOk="0" h="175609" w="150412">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63" name="Google Shape;12863;p92"/>
            <p:cNvSpPr/>
            <p:nvPr/>
          </p:nvSpPr>
          <p:spPr>
            <a:xfrm>
              <a:off x="2238181" y="4120624"/>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64" name="Google Shape;12864;p92"/>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SEO &amp; Marketing Icons</a:t>
            </a:r>
            <a:endParaRPr/>
          </a:p>
        </p:txBody>
      </p:sp>
    </p:spTree>
  </p:cSld>
  <p:clrMapOvr>
    <a:masterClrMapping/>
  </p:clrMapOvr>
</p:sld>
</file>

<file path=ppt/slides/slide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868" name="Shape 12868"/>
        <p:cNvGrpSpPr/>
        <p:nvPr/>
      </p:nvGrpSpPr>
      <p:grpSpPr>
        <a:xfrm>
          <a:off x="0" y="0"/>
          <a:ext cx="0" cy="0"/>
          <a:chOff x="0" y="0"/>
          <a:chExt cx="0" cy="0"/>
        </a:xfrm>
      </p:grpSpPr>
      <p:pic>
        <p:nvPicPr>
          <p:cNvPr id="12869" name="Google Shape;12869;p93">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Let's Celebrate Take Your Dog to Work Day! by Slidesgo">
  <a:themeElements>
    <a:clrScheme name="Simple Light">
      <a:dk1>
        <a:srgbClr val="1F1F1F"/>
      </a:dk1>
      <a:lt1>
        <a:srgbClr val="F0EBDD"/>
      </a:lt1>
      <a:dk2>
        <a:srgbClr val="DD6341"/>
      </a:dk2>
      <a:lt2>
        <a:srgbClr val="BD5A48"/>
      </a:lt2>
      <a:accent1>
        <a:srgbClr val="743225"/>
      </a:accent1>
      <a:accent2>
        <a:srgbClr val="FFFFFF"/>
      </a:accent2>
      <a:accent3>
        <a:srgbClr val="FFFFFF"/>
      </a:accent3>
      <a:accent4>
        <a:srgbClr val="FFFFFF"/>
      </a:accent4>
      <a:accent5>
        <a:srgbClr val="FFFFFF"/>
      </a:accent5>
      <a:accent6>
        <a:srgbClr val="FFFFFF"/>
      </a:accent6>
      <a:hlink>
        <a:srgbClr val="1F1F1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